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18"/>
  </p:notesMasterIdLst>
  <p:sldIdLst>
    <p:sldId id="342" r:id="rId3"/>
    <p:sldId id="258" r:id="rId4"/>
    <p:sldId id="358" r:id="rId5"/>
    <p:sldId id="360" r:id="rId6"/>
    <p:sldId id="350" r:id="rId7"/>
    <p:sldId id="367" r:id="rId8"/>
    <p:sldId id="366" r:id="rId9"/>
    <p:sldId id="351" r:id="rId10"/>
    <p:sldId id="359" r:id="rId11"/>
    <p:sldId id="356" r:id="rId12"/>
    <p:sldId id="376" r:id="rId13"/>
    <p:sldId id="354" r:id="rId14"/>
    <p:sldId id="355" r:id="rId15"/>
    <p:sldId id="378" r:id="rId16"/>
    <p:sldId id="34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4A1"/>
    <a:srgbClr val="6AC6C6"/>
    <a:srgbClr val="FFFFFF"/>
    <a:srgbClr val="000000"/>
    <a:srgbClr val="DDDDDD"/>
    <a:srgbClr val="C00000"/>
    <a:srgbClr val="E8E8E8"/>
    <a:srgbClr val="9B9B9E"/>
    <a:srgbClr val="313539"/>
    <a:srgbClr val="E0E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8" autoAdjust="0"/>
    <p:restoredTop sz="86247" autoAdjust="0"/>
  </p:normalViewPr>
  <p:slideViewPr>
    <p:cSldViewPr>
      <p:cViewPr varScale="1">
        <p:scale>
          <a:sx n="60" d="100"/>
          <a:sy n="60" d="100"/>
        </p:scale>
        <p:origin x="2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5720" cy="4572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30314-9F83-48B9-B872-3E99E1D110D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3F53F-DC15-48F0-BD57-1ACDE9E71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32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747B73-6B03-4EF3-AD40-683CE00DAB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328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747B73-6B03-4EF3-AD40-683CE00DAB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186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747B73-6B03-4EF3-AD40-683CE00DAB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81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747B73-6B03-4EF3-AD40-683CE00DAB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724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747B73-6B03-4EF3-AD40-683CE00DAB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405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AES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为对称加密，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i="1" ker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𝑘𝑒𝑦</m:t>
                        </m:r>
                      </m:e>
                      <m:sub>
                        <m:r>
                          <a:rPr lang="en-US" altLang="zh-CN" i="1" ker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𝐴𝐸𝑆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为对称加密的密钥，储存在</a:t>
                </a:r>
                <a:r>
                  <a:rPr lang="en-US" altLang="zh-CN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IPFS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的地址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altLang="zh-CN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储存在</a:t>
                </a:r>
                <a:r>
                  <a:rPr lang="en-US" altLang="zh-CN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IPFS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的地址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AES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为对称加密，</a:t>
                </a:r>
                <a:r>
                  <a:rPr lang="en-US" altLang="zh-CN" i="0" kern="0">
                    <a:solidFill>
                      <a:srgbClr val="0094A1"/>
                    </a:solidFill>
                    <a:latin typeface="Cambria Math" panose="02040503050406030204" pitchFamily="18" charset="0"/>
                    <a:cs typeface="Times New Roman" panose="02020503050405090304" pitchFamily="18" charset="0"/>
                  </a:rPr>
                  <a:t>〖𝑘𝑒𝑦〗_𝐴𝐸𝑆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为对称加密的密钥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，储存在</a:t>
                </a:r>
                <a:r>
                  <a:rPr lang="en-US" altLang="zh-CN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IPFS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，得到</a:t>
                </a:r>
                <a:r>
                  <a:rPr lang="en-US" altLang="zh-CN" i="0">
                    <a:solidFill>
                      <a:srgbClr val="0094A1"/>
                    </a:solidFill>
                    <a:latin typeface="Cambria Math" panose="02040503050406030204" pitchFamily="18" charset="0"/>
                  </a:rPr>
                  <a:t>𝐶</a:t>
                </a:r>
                <a:r>
                  <a:rPr lang="en-US" altLang="zh-CN" i="0" smtClean="0">
                    <a:solidFill>
                      <a:srgbClr val="0094A1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altLang="zh-CN" i="0">
                    <a:solidFill>
                      <a:srgbClr val="0094A1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</a:t>
                </a:r>
                <a:r>
                  <a:rPr lang="en-US" altLang="zh-CN" b="0" i="0" smtClean="0">
                    <a:solidFill>
                      <a:srgbClr val="0094A1"/>
                    </a:solidFill>
                    <a:latin typeface="Cambria Math" panose="02040503050406030204" pitchFamily="18" charset="0"/>
                  </a:rPr>
                  <a:t>𝐶</a:t>
                </a:r>
                <a:r>
                  <a:rPr lang="en-US" altLang="zh-CN" b="0" i="0" smtClean="0">
                    <a:solidFill>
                      <a:srgbClr val="0094A1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altLang="zh-CN" b="0" i="0" smtClean="0">
                    <a:solidFill>
                      <a:srgbClr val="0094A1"/>
                    </a:solidFill>
                    <a:latin typeface="Cambria Math" panose="02040503050406030204" pitchFamily="18" charset="0"/>
                  </a:rPr>
                  <a:t>1^′</a:t>
                </a:r>
                <a:endParaRPr lang="en-US" altLang="zh-CN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、</a:t>
                </a:r>
                <a:r>
                  <a:rPr lang="en-US" altLang="zh-CN" i="0">
                    <a:solidFill>
                      <a:srgbClr val="0094A1"/>
                    </a:solidFill>
                    <a:latin typeface="Cambria Math" panose="02040503050406030204" pitchFamily="18" charset="0"/>
                  </a:rPr>
                  <a:t>𝐶</a:t>
                </a:r>
                <a:r>
                  <a:rPr lang="en-US" altLang="zh-CN" i="0" smtClean="0">
                    <a:solidFill>
                      <a:srgbClr val="0094A1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altLang="zh-CN" b="0" i="0" smtClean="0">
                    <a:solidFill>
                      <a:srgbClr val="0094A1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储存在</a:t>
                </a:r>
                <a:r>
                  <a:rPr lang="en-US" altLang="zh-CN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IPFS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</a:t>
                </a:r>
                <a:r>
                  <a:rPr lang="en-US" altLang="zh-CN" i="0">
                    <a:solidFill>
                      <a:srgbClr val="0094A1"/>
                    </a:solidFill>
                    <a:latin typeface="Cambria Math" panose="02040503050406030204" pitchFamily="18" charset="0"/>
                  </a:rPr>
                  <a:t>𝐶</a:t>
                </a:r>
                <a:r>
                  <a:rPr lang="en-US" altLang="zh-CN" i="0" smtClean="0">
                    <a:solidFill>
                      <a:srgbClr val="0094A1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altLang="zh-CN" b="0" i="0" smtClean="0">
                    <a:solidFill>
                      <a:srgbClr val="0094A1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</a:t>
                </a:r>
                <a:r>
                  <a:rPr lang="en-US" altLang="zh-CN" i="0">
                    <a:solidFill>
                      <a:srgbClr val="0094A1"/>
                    </a:solidFill>
                    <a:latin typeface="Cambria Math" panose="02040503050406030204" pitchFamily="18" charset="0"/>
                  </a:rPr>
                  <a:t>𝐶</a:t>
                </a:r>
                <a:r>
                  <a:rPr lang="en-US" altLang="zh-CN" i="0" smtClean="0">
                    <a:solidFill>
                      <a:srgbClr val="0094A1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altLang="zh-CN" b="0" i="0" smtClean="0">
                    <a:solidFill>
                      <a:srgbClr val="0094A1"/>
                    </a:solidFill>
                    <a:latin typeface="Cambria Math" panose="02040503050406030204" pitchFamily="18" charset="0"/>
                  </a:rPr>
                  <a:t>2^</a:t>
                </a:r>
                <a:r>
                  <a:rPr lang="en-US" altLang="zh-CN" i="0">
                    <a:solidFill>
                      <a:srgbClr val="0094A1"/>
                    </a:solidFill>
                    <a:latin typeface="Cambria Math" panose="02040503050406030204" pitchFamily="18" charset="0"/>
                  </a:rPr>
                  <a:t>′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F53F-DC15-48F0-BD57-1ACDE9E71E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02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𝑟𝑘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→</m:t>
                        </m:r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申请  </a:t>
                </a:r>
                <a:r>
                  <a:rPr lang="en-US" altLang="zh-CN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IPFS</a:t>
                </a:r>
                <a:r>
                  <a:rPr lang="zh-CN" altLang="en-US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反馈给</a:t>
                </a:r>
                <a:r>
                  <a:rPr lang="en-US" altLang="zh-CN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Server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i="0" smtClean="0">
                    <a:solidFill>
                      <a:schemeClr val="accent2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〖</a:t>
                </a:r>
                <a:r>
                  <a:rPr lang="en-US" altLang="zh-CN" i="0">
                    <a:solidFill>
                      <a:schemeClr val="accent2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𝑟𝑘</a:t>
                </a:r>
                <a:r>
                  <a:rPr lang="en-US" altLang="zh-CN" i="0" smtClean="0">
                    <a:solidFill>
                      <a:schemeClr val="accent2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〗_(</a:t>
                </a:r>
                <a:r>
                  <a:rPr lang="en-US" altLang="zh-CN" i="0">
                    <a:solidFill>
                      <a:schemeClr val="accent2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𝐴→𝐵</a:t>
                </a:r>
                <a:r>
                  <a:rPr lang="en-US" altLang="zh-CN" i="0" smtClean="0">
                    <a:solidFill>
                      <a:schemeClr val="accent2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申请  </a:t>
                </a:r>
                <a:r>
                  <a:rPr lang="en-US" altLang="zh-CN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IPFS</a:t>
                </a:r>
                <a:r>
                  <a:rPr lang="zh-CN" altLang="en-US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:r>
                  <a:rPr lang="en-US" altLang="zh-CN" b="0" i="0">
                    <a:solidFill>
                      <a:srgbClr val="0094A1"/>
                    </a:solidFill>
                    <a:latin typeface="Cambria Math" panose="02040503050406030204" pitchFamily="18" charset="0"/>
                  </a:rPr>
                  <a:t>C_2</a:t>
                </a:r>
                <a:r>
                  <a:rPr lang="zh-CN" altLang="en-US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反馈给</a:t>
                </a:r>
                <a:r>
                  <a:rPr lang="en-US" altLang="zh-CN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Server</a:t>
                </a: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F53F-DC15-48F0-BD57-1ACDE9E71E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08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747B73-6B03-4EF3-AD40-683CE00DAB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563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05525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4827959" y="0"/>
            <a:ext cx="7364041" cy="6858000"/>
          </a:xfrm>
          <a:custGeom>
            <a:avLst/>
            <a:gdLst>
              <a:gd name="connsiteX0" fmla="*/ 0 w 14728082"/>
              <a:gd name="connsiteY0" fmla="*/ 0 h 13716000"/>
              <a:gd name="connsiteX1" fmla="*/ 14728082 w 14728082"/>
              <a:gd name="connsiteY1" fmla="*/ 0 h 13716000"/>
              <a:gd name="connsiteX2" fmla="*/ 14728082 w 14728082"/>
              <a:gd name="connsiteY2" fmla="*/ 13716000 h 13716000"/>
              <a:gd name="connsiteX3" fmla="*/ 4096511 w 14728082"/>
              <a:gd name="connsiteY3" fmla="*/ 13697712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28082" h="13716000">
                <a:moveTo>
                  <a:pt x="0" y="0"/>
                </a:moveTo>
                <a:lnTo>
                  <a:pt x="14728082" y="0"/>
                </a:lnTo>
                <a:lnTo>
                  <a:pt x="14728082" y="13716000"/>
                </a:lnTo>
                <a:lnTo>
                  <a:pt x="4096511" y="136977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4410636" y="0"/>
            <a:ext cx="7781364" cy="6858000"/>
          </a:xfrm>
          <a:custGeom>
            <a:avLst/>
            <a:gdLst>
              <a:gd name="connsiteX0" fmla="*/ 15562728 w 15562728"/>
              <a:gd name="connsiteY0" fmla="*/ 0 h 13716000"/>
              <a:gd name="connsiteX1" fmla="*/ 15562728 w 15562728"/>
              <a:gd name="connsiteY1" fmla="*/ 13716000 h 13716000"/>
              <a:gd name="connsiteX2" fmla="*/ 0 w 15562728"/>
              <a:gd name="connsiteY2" fmla="*/ 13716000 h 13716000"/>
              <a:gd name="connsiteX3" fmla="*/ 7745505 w 15562728"/>
              <a:gd name="connsiteY3" fmla="*/ 1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62728" h="13716000">
                <a:moveTo>
                  <a:pt x="15562728" y="0"/>
                </a:moveTo>
                <a:lnTo>
                  <a:pt x="15562728" y="13716000"/>
                </a:lnTo>
                <a:lnTo>
                  <a:pt x="0" y="13716000"/>
                </a:lnTo>
                <a:lnTo>
                  <a:pt x="7745505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768011"/>
          </a:xfrm>
          <a:custGeom>
            <a:avLst/>
            <a:gdLst>
              <a:gd name="connsiteX0" fmla="*/ 0 w 24384000"/>
              <a:gd name="connsiteY0" fmla="*/ 0 h 7536022"/>
              <a:gd name="connsiteX1" fmla="*/ 24384000 w 24384000"/>
              <a:gd name="connsiteY1" fmla="*/ 0 h 7536022"/>
              <a:gd name="connsiteX2" fmla="*/ 24384000 w 24384000"/>
              <a:gd name="connsiteY2" fmla="*/ 7536022 h 7536022"/>
              <a:gd name="connsiteX3" fmla="*/ 0 w 24384000"/>
              <a:gd name="connsiteY3" fmla="*/ 7536022 h 7536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7536022">
                <a:moveTo>
                  <a:pt x="0" y="0"/>
                </a:moveTo>
                <a:lnTo>
                  <a:pt x="24384000" y="0"/>
                </a:lnTo>
                <a:lnTo>
                  <a:pt x="24384000" y="7536022"/>
                </a:lnTo>
                <a:lnTo>
                  <a:pt x="0" y="75360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997869"/>
          </a:xfrm>
          <a:custGeom>
            <a:avLst/>
            <a:gdLst>
              <a:gd name="connsiteX0" fmla="*/ 0 w 24384000"/>
              <a:gd name="connsiteY0" fmla="*/ 0 h 3995738"/>
              <a:gd name="connsiteX1" fmla="*/ 24384000 w 24384000"/>
              <a:gd name="connsiteY1" fmla="*/ 0 h 3995738"/>
              <a:gd name="connsiteX2" fmla="*/ 24384000 w 24384000"/>
              <a:gd name="connsiteY2" fmla="*/ 3995738 h 3995738"/>
              <a:gd name="connsiteX3" fmla="*/ 0 w 24384000"/>
              <a:gd name="connsiteY3" fmla="*/ 3995738 h 399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3995738">
                <a:moveTo>
                  <a:pt x="0" y="0"/>
                </a:moveTo>
                <a:lnTo>
                  <a:pt x="24384000" y="0"/>
                </a:lnTo>
                <a:lnTo>
                  <a:pt x="24384000" y="3995738"/>
                </a:lnTo>
                <a:lnTo>
                  <a:pt x="0" y="39957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245" y="9525"/>
            <a:ext cx="12190756" cy="6848475"/>
          </a:xfrm>
          <a:custGeom>
            <a:avLst/>
            <a:gdLst>
              <a:gd name="connsiteX0" fmla="*/ 24381511 w 24381511"/>
              <a:gd name="connsiteY0" fmla="*/ 0 h 13696950"/>
              <a:gd name="connsiteX1" fmla="*/ 24381511 w 24381511"/>
              <a:gd name="connsiteY1" fmla="*/ 13696950 h 13696950"/>
              <a:gd name="connsiteX2" fmla="*/ 0 w 24381511"/>
              <a:gd name="connsiteY2" fmla="*/ 13696950 h 1369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1511" h="13696950">
                <a:moveTo>
                  <a:pt x="24381511" y="0"/>
                </a:moveTo>
                <a:lnTo>
                  <a:pt x="24381511" y="13696950"/>
                </a:lnTo>
                <a:lnTo>
                  <a:pt x="0" y="13696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4932116" y="1732508"/>
            <a:ext cx="6734175" cy="3182392"/>
          </a:xfrm>
          <a:custGeom>
            <a:avLst/>
            <a:gdLst>
              <a:gd name="connsiteX0" fmla="*/ 0 w 13468350"/>
              <a:gd name="connsiteY0" fmla="*/ 0 h 6364784"/>
              <a:gd name="connsiteX1" fmla="*/ 13468350 w 13468350"/>
              <a:gd name="connsiteY1" fmla="*/ 0 h 6364784"/>
              <a:gd name="connsiteX2" fmla="*/ 13468350 w 13468350"/>
              <a:gd name="connsiteY2" fmla="*/ 6364784 h 6364784"/>
              <a:gd name="connsiteX3" fmla="*/ 0 w 13468350"/>
              <a:gd name="connsiteY3" fmla="*/ 6364784 h 6364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68350" h="6364784">
                <a:moveTo>
                  <a:pt x="0" y="0"/>
                </a:moveTo>
                <a:lnTo>
                  <a:pt x="13468350" y="0"/>
                </a:lnTo>
                <a:lnTo>
                  <a:pt x="13468350" y="6364784"/>
                </a:lnTo>
                <a:lnTo>
                  <a:pt x="0" y="6364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3434324" y="1743075"/>
            <a:ext cx="2927665" cy="5114925"/>
          </a:xfrm>
          <a:custGeom>
            <a:avLst/>
            <a:gdLst>
              <a:gd name="connsiteX0" fmla="*/ 0 w 5855329"/>
              <a:gd name="connsiteY0" fmla="*/ 0 h 10229850"/>
              <a:gd name="connsiteX1" fmla="*/ 5855329 w 5855329"/>
              <a:gd name="connsiteY1" fmla="*/ 0 h 10229850"/>
              <a:gd name="connsiteX2" fmla="*/ 5855329 w 5855329"/>
              <a:gd name="connsiteY2" fmla="*/ 10229850 h 10229850"/>
              <a:gd name="connsiteX3" fmla="*/ 0 w 5855329"/>
              <a:gd name="connsiteY3" fmla="*/ 10229850 h 1022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5329" h="10229850">
                <a:moveTo>
                  <a:pt x="0" y="0"/>
                </a:moveTo>
                <a:lnTo>
                  <a:pt x="5855329" y="0"/>
                </a:lnTo>
                <a:lnTo>
                  <a:pt x="5855329" y="10229850"/>
                </a:lnTo>
                <a:lnTo>
                  <a:pt x="0" y="10229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图片占位符 34"/>
          <p:cNvSpPr>
            <a:spLocks noGrp="1"/>
          </p:cNvSpPr>
          <p:nvPr>
            <p:ph type="pic" sz="quarter" idx="18"/>
          </p:nvPr>
        </p:nvSpPr>
        <p:spPr>
          <a:xfrm>
            <a:off x="4914899" y="2034129"/>
            <a:ext cx="6677025" cy="3213354"/>
          </a:xfrm>
          <a:custGeom>
            <a:avLst/>
            <a:gdLst>
              <a:gd name="connsiteX0" fmla="*/ 3979346 w 13354050"/>
              <a:gd name="connsiteY0" fmla="*/ 5821312 h 6426708"/>
              <a:gd name="connsiteX1" fmla="*/ 10619344 w 13354050"/>
              <a:gd name="connsiteY1" fmla="*/ 5821312 h 6426708"/>
              <a:gd name="connsiteX2" fmla="*/ 9214966 w 13354050"/>
              <a:gd name="connsiteY2" fmla="*/ 6426708 h 6426708"/>
              <a:gd name="connsiteX3" fmla="*/ 2574967 w 13354050"/>
              <a:gd name="connsiteY3" fmla="*/ 6426708 h 6426708"/>
              <a:gd name="connsiteX4" fmla="*/ 2586435 w 13354050"/>
              <a:gd name="connsiteY4" fmla="*/ 5093424 h 6426708"/>
              <a:gd name="connsiteX5" fmla="*/ 12012254 w 13354050"/>
              <a:gd name="connsiteY5" fmla="*/ 5093424 h 6426708"/>
              <a:gd name="connsiteX6" fmla="*/ 10607876 w 13354050"/>
              <a:gd name="connsiteY6" fmla="*/ 5698820 h 6426708"/>
              <a:gd name="connsiteX7" fmla="*/ 1182056 w 13354050"/>
              <a:gd name="connsiteY7" fmla="*/ 5698820 h 6426708"/>
              <a:gd name="connsiteX8" fmla="*/ 1404379 w 13354050"/>
              <a:gd name="connsiteY8" fmla="*/ 4365542 h 6426708"/>
              <a:gd name="connsiteX9" fmla="*/ 13354050 w 13354050"/>
              <a:gd name="connsiteY9" fmla="*/ 4365542 h 6426708"/>
              <a:gd name="connsiteX10" fmla="*/ 11949672 w 13354050"/>
              <a:gd name="connsiteY10" fmla="*/ 4970938 h 6426708"/>
              <a:gd name="connsiteX11" fmla="*/ 0 w 13354050"/>
              <a:gd name="connsiteY11" fmla="*/ 4970938 h 6426708"/>
              <a:gd name="connsiteX12" fmla="*/ 3167880 w 13354050"/>
              <a:gd name="connsiteY12" fmla="*/ 3637658 h 6426708"/>
              <a:gd name="connsiteX13" fmla="*/ 12695932 w 13354050"/>
              <a:gd name="connsiteY13" fmla="*/ 3637658 h 6426708"/>
              <a:gd name="connsiteX14" fmla="*/ 11291552 w 13354050"/>
              <a:gd name="connsiteY14" fmla="*/ 4243054 h 6426708"/>
              <a:gd name="connsiteX15" fmla="*/ 1763501 w 13354050"/>
              <a:gd name="connsiteY15" fmla="*/ 4243054 h 6426708"/>
              <a:gd name="connsiteX16" fmla="*/ 2586436 w 13354050"/>
              <a:gd name="connsiteY16" fmla="*/ 2909776 h 6426708"/>
              <a:gd name="connsiteX17" fmla="*/ 11009104 w 13354050"/>
              <a:gd name="connsiteY17" fmla="*/ 2909776 h 6426708"/>
              <a:gd name="connsiteX18" fmla="*/ 9604724 w 13354050"/>
              <a:gd name="connsiteY18" fmla="*/ 3515172 h 6426708"/>
              <a:gd name="connsiteX19" fmla="*/ 1182057 w 13354050"/>
              <a:gd name="connsiteY19" fmla="*/ 3515172 h 6426708"/>
              <a:gd name="connsiteX20" fmla="*/ 1404379 w 13354050"/>
              <a:gd name="connsiteY20" fmla="*/ 2181891 h 6426708"/>
              <a:gd name="connsiteX21" fmla="*/ 10619344 w 13354050"/>
              <a:gd name="connsiteY21" fmla="*/ 2181891 h 6426708"/>
              <a:gd name="connsiteX22" fmla="*/ 9214966 w 13354050"/>
              <a:gd name="connsiteY22" fmla="*/ 2787287 h 6426708"/>
              <a:gd name="connsiteX23" fmla="*/ 0 w 13354050"/>
              <a:gd name="connsiteY23" fmla="*/ 2787287 h 6426708"/>
              <a:gd name="connsiteX24" fmla="*/ 3564029 w 13354050"/>
              <a:gd name="connsiteY24" fmla="*/ 1454006 h 6426708"/>
              <a:gd name="connsiteX25" fmla="*/ 11092168 w 13354050"/>
              <a:gd name="connsiteY25" fmla="*/ 1454006 h 6426708"/>
              <a:gd name="connsiteX26" fmla="*/ 9687788 w 13354050"/>
              <a:gd name="connsiteY26" fmla="*/ 2059402 h 6426708"/>
              <a:gd name="connsiteX27" fmla="*/ 2159650 w 13354050"/>
              <a:gd name="connsiteY27" fmla="*/ 2059402 h 6426708"/>
              <a:gd name="connsiteX28" fmla="*/ 1698296 w 13354050"/>
              <a:gd name="connsiteY28" fmla="*/ 726122 h 6426708"/>
              <a:gd name="connsiteX29" fmla="*/ 12957900 w 13354050"/>
              <a:gd name="connsiteY29" fmla="*/ 726122 h 6426708"/>
              <a:gd name="connsiteX30" fmla="*/ 11553522 w 13354050"/>
              <a:gd name="connsiteY30" fmla="*/ 1331518 h 6426708"/>
              <a:gd name="connsiteX31" fmla="*/ 293917 w 13354050"/>
              <a:gd name="connsiteY31" fmla="*/ 1331518 h 6426708"/>
              <a:gd name="connsiteX32" fmla="*/ 3845167 w 13354050"/>
              <a:gd name="connsiteY32" fmla="*/ 0 h 6426708"/>
              <a:gd name="connsiteX33" fmla="*/ 10811030 w 13354050"/>
              <a:gd name="connsiteY33" fmla="*/ 0 h 6426708"/>
              <a:gd name="connsiteX34" fmla="*/ 9406652 w 13354050"/>
              <a:gd name="connsiteY34" fmla="*/ 605396 h 6426708"/>
              <a:gd name="connsiteX35" fmla="*/ 2440788 w 13354050"/>
              <a:gd name="connsiteY35" fmla="*/ 605396 h 642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354050" h="6426708">
                <a:moveTo>
                  <a:pt x="3979346" y="5821312"/>
                </a:moveTo>
                <a:lnTo>
                  <a:pt x="10619344" y="5821312"/>
                </a:lnTo>
                <a:lnTo>
                  <a:pt x="9214966" y="6426708"/>
                </a:lnTo>
                <a:lnTo>
                  <a:pt x="2574967" y="6426708"/>
                </a:lnTo>
                <a:close/>
                <a:moveTo>
                  <a:pt x="2586435" y="5093424"/>
                </a:moveTo>
                <a:lnTo>
                  <a:pt x="12012254" y="5093424"/>
                </a:lnTo>
                <a:lnTo>
                  <a:pt x="10607876" y="5698820"/>
                </a:lnTo>
                <a:lnTo>
                  <a:pt x="1182056" y="5698820"/>
                </a:lnTo>
                <a:close/>
                <a:moveTo>
                  <a:pt x="1404379" y="4365542"/>
                </a:moveTo>
                <a:lnTo>
                  <a:pt x="13354050" y="4365542"/>
                </a:lnTo>
                <a:lnTo>
                  <a:pt x="11949672" y="4970938"/>
                </a:lnTo>
                <a:lnTo>
                  <a:pt x="0" y="4970938"/>
                </a:lnTo>
                <a:close/>
                <a:moveTo>
                  <a:pt x="3167880" y="3637658"/>
                </a:moveTo>
                <a:lnTo>
                  <a:pt x="12695932" y="3637658"/>
                </a:lnTo>
                <a:lnTo>
                  <a:pt x="11291552" y="4243054"/>
                </a:lnTo>
                <a:lnTo>
                  <a:pt x="1763501" y="4243054"/>
                </a:lnTo>
                <a:close/>
                <a:moveTo>
                  <a:pt x="2586436" y="2909776"/>
                </a:moveTo>
                <a:lnTo>
                  <a:pt x="11009104" y="2909776"/>
                </a:lnTo>
                <a:lnTo>
                  <a:pt x="9604724" y="3515172"/>
                </a:lnTo>
                <a:lnTo>
                  <a:pt x="1182057" y="3515172"/>
                </a:lnTo>
                <a:close/>
                <a:moveTo>
                  <a:pt x="1404379" y="2181891"/>
                </a:moveTo>
                <a:lnTo>
                  <a:pt x="10619344" y="2181891"/>
                </a:lnTo>
                <a:lnTo>
                  <a:pt x="9214966" y="2787287"/>
                </a:lnTo>
                <a:lnTo>
                  <a:pt x="0" y="2787287"/>
                </a:lnTo>
                <a:close/>
                <a:moveTo>
                  <a:pt x="3564029" y="1454006"/>
                </a:moveTo>
                <a:lnTo>
                  <a:pt x="11092168" y="1454006"/>
                </a:lnTo>
                <a:lnTo>
                  <a:pt x="9687788" y="2059402"/>
                </a:lnTo>
                <a:lnTo>
                  <a:pt x="2159650" y="2059402"/>
                </a:lnTo>
                <a:close/>
                <a:moveTo>
                  <a:pt x="1698296" y="726122"/>
                </a:moveTo>
                <a:lnTo>
                  <a:pt x="12957900" y="726122"/>
                </a:lnTo>
                <a:lnTo>
                  <a:pt x="11553522" y="1331518"/>
                </a:lnTo>
                <a:lnTo>
                  <a:pt x="293917" y="1331518"/>
                </a:lnTo>
                <a:close/>
                <a:moveTo>
                  <a:pt x="3845167" y="0"/>
                </a:moveTo>
                <a:lnTo>
                  <a:pt x="10811030" y="0"/>
                </a:lnTo>
                <a:lnTo>
                  <a:pt x="9406652" y="605396"/>
                </a:lnTo>
                <a:lnTo>
                  <a:pt x="2440788" y="6053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5810962" y="1743075"/>
            <a:ext cx="2927665" cy="5114925"/>
          </a:xfrm>
          <a:custGeom>
            <a:avLst/>
            <a:gdLst>
              <a:gd name="connsiteX0" fmla="*/ 0 w 5855329"/>
              <a:gd name="connsiteY0" fmla="*/ 0 h 10229850"/>
              <a:gd name="connsiteX1" fmla="*/ 5855329 w 5855329"/>
              <a:gd name="connsiteY1" fmla="*/ 0 h 10229850"/>
              <a:gd name="connsiteX2" fmla="*/ 5855329 w 5855329"/>
              <a:gd name="connsiteY2" fmla="*/ 10229850 h 10229850"/>
              <a:gd name="connsiteX3" fmla="*/ 0 w 5855329"/>
              <a:gd name="connsiteY3" fmla="*/ 10229850 h 1022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5329" h="10229850">
                <a:moveTo>
                  <a:pt x="0" y="0"/>
                </a:moveTo>
                <a:lnTo>
                  <a:pt x="5855329" y="0"/>
                </a:lnTo>
                <a:lnTo>
                  <a:pt x="5855329" y="10229850"/>
                </a:lnTo>
                <a:lnTo>
                  <a:pt x="0" y="10229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525709" y="1674321"/>
            <a:ext cx="2284168" cy="2276475"/>
          </a:xfrm>
          <a:custGeom>
            <a:avLst/>
            <a:gdLst>
              <a:gd name="connsiteX0" fmla="*/ 0 w 4568335"/>
              <a:gd name="connsiteY0" fmla="*/ 0 h 4552950"/>
              <a:gd name="connsiteX1" fmla="*/ 4568335 w 4568335"/>
              <a:gd name="connsiteY1" fmla="*/ 0 h 4552950"/>
              <a:gd name="connsiteX2" fmla="*/ 4568335 w 4568335"/>
              <a:gd name="connsiteY2" fmla="*/ 4552950 h 4552950"/>
              <a:gd name="connsiteX3" fmla="*/ 0 w 4568335"/>
              <a:gd name="connsiteY3" fmla="*/ 4552950 h 455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8335" h="4552950">
                <a:moveTo>
                  <a:pt x="0" y="0"/>
                </a:moveTo>
                <a:lnTo>
                  <a:pt x="4568335" y="0"/>
                </a:lnTo>
                <a:lnTo>
                  <a:pt x="4568335" y="4552950"/>
                </a:lnTo>
                <a:lnTo>
                  <a:pt x="0" y="4552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9374433" y="4148046"/>
            <a:ext cx="2284167" cy="2276475"/>
          </a:xfrm>
          <a:custGeom>
            <a:avLst/>
            <a:gdLst>
              <a:gd name="connsiteX0" fmla="*/ 0 w 4568334"/>
              <a:gd name="connsiteY0" fmla="*/ 0 h 4552950"/>
              <a:gd name="connsiteX1" fmla="*/ 4568334 w 4568334"/>
              <a:gd name="connsiteY1" fmla="*/ 0 h 4552950"/>
              <a:gd name="connsiteX2" fmla="*/ 4568334 w 4568334"/>
              <a:gd name="connsiteY2" fmla="*/ 4552950 h 4552950"/>
              <a:gd name="connsiteX3" fmla="*/ 0 w 4568334"/>
              <a:gd name="connsiteY3" fmla="*/ 4552950 h 455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8334" h="4552950">
                <a:moveTo>
                  <a:pt x="0" y="0"/>
                </a:moveTo>
                <a:lnTo>
                  <a:pt x="4568334" y="0"/>
                </a:lnTo>
                <a:lnTo>
                  <a:pt x="4568334" y="4552950"/>
                </a:lnTo>
                <a:lnTo>
                  <a:pt x="0" y="4552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6658" y="1732508"/>
            <a:ext cx="3298580" cy="2276475"/>
          </a:xfrm>
          <a:custGeom>
            <a:avLst/>
            <a:gdLst>
              <a:gd name="connsiteX0" fmla="*/ 0 w 6597160"/>
              <a:gd name="connsiteY0" fmla="*/ 0 h 4552950"/>
              <a:gd name="connsiteX1" fmla="*/ 6597160 w 6597160"/>
              <a:gd name="connsiteY1" fmla="*/ 0 h 4552950"/>
              <a:gd name="connsiteX2" fmla="*/ 6597160 w 6597160"/>
              <a:gd name="connsiteY2" fmla="*/ 4552950 h 4552950"/>
              <a:gd name="connsiteX3" fmla="*/ 0 w 6597160"/>
              <a:gd name="connsiteY3" fmla="*/ 4552950 h 455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7160" h="4552950">
                <a:moveTo>
                  <a:pt x="0" y="0"/>
                </a:moveTo>
                <a:lnTo>
                  <a:pt x="6597160" y="0"/>
                </a:lnTo>
                <a:lnTo>
                  <a:pt x="6597160" y="4552950"/>
                </a:lnTo>
                <a:lnTo>
                  <a:pt x="0" y="4552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8364537" y="1732508"/>
            <a:ext cx="3320805" cy="2276475"/>
          </a:xfrm>
          <a:custGeom>
            <a:avLst/>
            <a:gdLst>
              <a:gd name="connsiteX0" fmla="*/ 0 w 6641610"/>
              <a:gd name="connsiteY0" fmla="*/ 0 h 4552950"/>
              <a:gd name="connsiteX1" fmla="*/ 6641610 w 6641610"/>
              <a:gd name="connsiteY1" fmla="*/ 0 h 4552950"/>
              <a:gd name="connsiteX2" fmla="*/ 6641610 w 6641610"/>
              <a:gd name="connsiteY2" fmla="*/ 4552950 h 4552950"/>
              <a:gd name="connsiteX3" fmla="*/ 0 w 6641610"/>
              <a:gd name="connsiteY3" fmla="*/ 4552950 h 455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41610" h="4552950">
                <a:moveTo>
                  <a:pt x="0" y="0"/>
                </a:moveTo>
                <a:lnTo>
                  <a:pt x="6641610" y="0"/>
                </a:lnTo>
                <a:lnTo>
                  <a:pt x="6641610" y="4552950"/>
                </a:lnTo>
                <a:lnTo>
                  <a:pt x="0" y="4552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506658" y="4008983"/>
            <a:ext cx="11178684" cy="2276475"/>
          </a:xfrm>
          <a:custGeom>
            <a:avLst/>
            <a:gdLst>
              <a:gd name="connsiteX0" fmla="*/ 0 w 22357368"/>
              <a:gd name="connsiteY0" fmla="*/ 0 h 4552950"/>
              <a:gd name="connsiteX1" fmla="*/ 22357368 w 22357368"/>
              <a:gd name="connsiteY1" fmla="*/ 0 h 4552950"/>
              <a:gd name="connsiteX2" fmla="*/ 22357368 w 22357368"/>
              <a:gd name="connsiteY2" fmla="*/ 4552950 h 4552950"/>
              <a:gd name="connsiteX3" fmla="*/ 0 w 22357368"/>
              <a:gd name="connsiteY3" fmla="*/ 4552950 h 455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7368" h="4552950">
                <a:moveTo>
                  <a:pt x="0" y="0"/>
                </a:moveTo>
                <a:lnTo>
                  <a:pt x="22357368" y="0"/>
                </a:lnTo>
                <a:lnTo>
                  <a:pt x="22357368" y="4552950"/>
                </a:lnTo>
                <a:lnTo>
                  <a:pt x="0" y="4552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06658" y="1732508"/>
            <a:ext cx="2797438" cy="2276475"/>
          </a:xfrm>
          <a:custGeom>
            <a:avLst/>
            <a:gdLst>
              <a:gd name="connsiteX0" fmla="*/ 0 w 5594875"/>
              <a:gd name="connsiteY0" fmla="*/ 0 h 4552950"/>
              <a:gd name="connsiteX1" fmla="*/ 5594875 w 5594875"/>
              <a:gd name="connsiteY1" fmla="*/ 0 h 4552950"/>
              <a:gd name="connsiteX2" fmla="*/ 5594875 w 5594875"/>
              <a:gd name="connsiteY2" fmla="*/ 4552950 h 4552950"/>
              <a:gd name="connsiteX3" fmla="*/ 0 w 5594875"/>
              <a:gd name="connsiteY3" fmla="*/ 4552950 h 455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4875" h="4552950">
                <a:moveTo>
                  <a:pt x="0" y="0"/>
                </a:moveTo>
                <a:lnTo>
                  <a:pt x="5594875" y="0"/>
                </a:lnTo>
                <a:lnTo>
                  <a:pt x="5594875" y="4552950"/>
                </a:lnTo>
                <a:lnTo>
                  <a:pt x="0" y="4552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3302690" y="1732508"/>
            <a:ext cx="2797437" cy="2276475"/>
          </a:xfrm>
          <a:custGeom>
            <a:avLst/>
            <a:gdLst>
              <a:gd name="connsiteX0" fmla="*/ 0 w 5594874"/>
              <a:gd name="connsiteY0" fmla="*/ 0 h 4552950"/>
              <a:gd name="connsiteX1" fmla="*/ 5594874 w 5594874"/>
              <a:gd name="connsiteY1" fmla="*/ 0 h 4552950"/>
              <a:gd name="connsiteX2" fmla="*/ 5594874 w 5594874"/>
              <a:gd name="connsiteY2" fmla="*/ 4552950 h 4552950"/>
              <a:gd name="connsiteX3" fmla="*/ 0 w 5594874"/>
              <a:gd name="connsiteY3" fmla="*/ 4552950 h 455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4874" h="4552950">
                <a:moveTo>
                  <a:pt x="0" y="0"/>
                </a:moveTo>
                <a:lnTo>
                  <a:pt x="5594874" y="0"/>
                </a:lnTo>
                <a:lnTo>
                  <a:pt x="5594874" y="4552950"/>
                </a:lnTo>
                <a:lnTo>
                  <a:pt x="0" y="4552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100127" y="1732508"/>
            <a:ext cx="2797438" cy="2276475"/>
          </a:xfrm>
          <a:custGeom>
            <a:avLst/>
            <a:gdLst>
              <a:gd name="connsiteX0" fmla="*/ 0 w 5594875"/>
              <a:gd name="connsiteY0" fmla="*/ 0 h 4552950"/>
              <a:gd name="connsiteX1" fmla="*/ 5594875 w 5594875"/>
              <a:gd name="connsiteY1" fmla="*/ 0 h 4552950"/>
              <a:gd name="connsiteX2" fmla="*/ 5594875 w 5594875"/>
              <a:gd name="connsiteY2" fmla="*/ 4552950 h 4552950"/>
              <a:gd name="connsiteX3" fmla="*/ 0 w 5594875"/>
              <a:gd name="connsiteY3" fmla="*/ 4552950 h 455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4875" h="4552950">
                <a:moveTo>
                  <a:pt x="0" y="0"/>
                </a:moveTo>
                <a:lnTo>
                  <a:pt x="5594875" y="0"/>
                </a:lnTo>
                <a:lnTo>
                  <a:pt x="5594875" y="4552950"/>
                </a:lnTo>
                <a:lnTo>
                  <a:pt x="0" y="4552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896158" y="1732508"/>
            <a:ext cx="2797438" cy="2276475"/>
          </a:xfrm>
          <a:custGeom>
            <a:avLst/>
            <a:gdLst>
              <a:gd name="connsiteX0" fmla="*/ 0 w 5594876"/>
              <a:gd name="connsiteY0" fmla="*/ 0 h 4552950"/>
              <a:gd name="connsiteX1" fmla="*/ 5594876 w 5594876"/>
              <a:gd name="connsiteY1" fmla="*/ 0 h 4552950"/>
              <a:gd name="connsiteX2" fmla="*/ 5594876 w 5594876"/>
              <a:gd name="connsiteY2" fmla="*/ 4552950 h 4552950"/>
              <a:gd name="connsiteX3" fmla="*/ 0 w 5594876"/>
              <a:gd name="connsiteY3" fmla="*/ 4552950 h 455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4876" h="4552950">
                <a:moveTo>
                  <a:pt x="0" y="0"/>
                </a:moveTo>
                <a:lnTo>
                  <a:pt x="5594876" y="0"/>
                </a:lnTo>
                <a:lnTo>
                  <a:pt x="5594876" y="4552950"/>
                </a:lnTo>
                <a:lnTo>
                  <a:pt x="0" y="4552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/>
          <p:cNvSpPr>
            <a:spLocks noGrp="1"/>
          </p:cNvSpPr>
          <p:nvPr>
            <p:ph type="pic" sz="quarter" idx="11"/>
          </p:nvPr>
        </p:nvSpPr>
        <p:spPr>
          <a:xfrm>
            <a:off x="525708" y="1732508"/>
            <a:ext cx="2793129" cy="2276475"/>
          </a:xfrm>
          <a:custGeom>
            <a:avLst/>
            <a:gdLst>
              <a:gd name="connsiteX0" fmla="*/ 0 w 5586258"/>
              <a:gd name="connsiteY0" fmla="*/ 0 h 4552950"/>
              <a:gd name="connsiteX1" fmla="*/ 5586258 w 5586258"/>
              <a:gd name="connsiteY1" fmla="*/ 0 h 4552950"/>
              <a:gd name="connsiteX2" fmla="*/ 5586258 w 5586258"/>
              <a:gd name="connsiteY2" fmla="*/ 4552950 h 4552950"/>
              <a:gd name="connsiteX3" fmla="*/ 0 w 5586258"/>
              <a:gd name="connsiteY3" fmla="*/ 4552950 h 455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6258" h="4552950">
                <a:moveTo>
                  <a:pt x="0" y="0"/>
                </a:moveTo>
                <a:lnTo>
                  <a:pt x="5586258" y="0"/>
                </a:lnTo>
                <a:lnTo>
                  <a:pt x="5586258" y="4552950"/>
                </a:lnTo>
                <a:lnTo>
                  <a:pt x="0" y="4552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2"/>
          </p:nvPr>
        </p:nvSpPr>
        <p:spPr>
          <a:xfrm>
            <a:off x="3318837" y="1732508"/>
            <a:ext cx="2793128" cy="2276475"/>
          </a:xfrm>
          <a:custGeom>
            <a:avLst/>
            <a:gdLst>
              <a:gd name="connsiteX0" fmla="*/ 0 w 5586256"/>
              <a:gd name="connsiteY0" fmla="*/ 0 h 4552950"/>
              <a:gd name="connsiteX1" fmla="*/ 5586256 w 5586256"/>
              <a:gd name="connsiteY1" fmla="*/ 0 h 4552950"/>
              <a:gd name="connsiteX2" fmla="*/ 5586256 w 5586256"/>
              <a:gd name="connsiteY2" fmla="*/ 4552950 h 4552950"/>
              <a:gd name="connsiteX3" fmla="*/ 0 w 5586256"/>
              <a:gd name="connsiteY3" fmla="*/ 4552950 h 455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6256" h="4552950">
                <a:moveTo>
                  <a:pt x="0" y="0"/>
                </a:moveTo>
                <a:lnTo>
                  <a:pt x="5586256" y="0"/>
                </a:lnTo>
                <a:lnTo>
                  <a:pt x="5586256" y="4552950"/>
                </a:lnTo>
                <a:lnTo>
                  <a:pt x="0" y="4552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3"/>
          </p:nvPr>
        </p:nvSpPr>
        <p:spPr>
          <a:xfrm>
            <a:off x="6103724" y="1732508"/>
            <a:ext cx="2793129" cy="2276475"/>
          </a:xfrm>
          <a:custGeom>
            <a:avLst/>
            <a:gdLst>
              <a:gd name="connsiteX0" fmla="*/ 0 w 5586257"/>
              <a:gd name="connsiteY0" fmla="*/ 0 h 4552950"/>
              <a:gd name="connsiteX1" fmla="*/ 5586257 w 5586257"/>
              <a:gd name="connsiteY1" fmla="*/ 0 h 4552950"/>
              <a:gd name="connsiteX2" fmla="*/ 5586257 w 5586257"/>
              <a:gd name="connsiteY2" fmla="*/ 4552950 h 4552950"/>
              <a:gd name="connsiteX3" fmla="*/ 0 w 5586257"/>
              <a:gd name="connsiteY3" fmla="*/ 4552950 h 455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6257" h="4552950">
                <a:moveTo>
                  <a:pt x="0" y="0"/>
                </a:moveTo>
                <a:lnTo>
                  <a:pt x="5586257" y="0"/>
                </a:lnTo>
                <a:lnTo>
                  <a:pt x="5586257" y="4552950"/>
                </a:lnTo>
                <a:lnTo>
                  <a:pt x="0" y="4552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4"/>
          </p:nvPr>
        </p:nvSpPr>
        <p:spPr>
          <a:xfrm>
            <a:off x="521588" y="4008983"/>
            <a:ext cx="2793129" cy="2276475"/>
          </a:xfrm>
          <a:custGeom>
            <a:avLst/>
            <a:gdLst>
              <a:gd name="connsiteX0" fmla="*/ 0 w 5586257"/>
              <a:gd name="connsiteY0" fmla="*/ 0 h 4552950"/>
              <a:gd name="connsiteX1" fmla="*/ 5586257 w 5586257"/>
              <a:gd name="connsiteY1" fmla="*/ 0 h 4552950"/>
              <a:gd name="connsiteX2" fmla="*/ 5586257 w 5586257"/>
              <a:gd name="connsiteY2" fmla="*/ 4552950 h 4552950"/>
              <a:gd name="connsiteX3" fmla="*/ 0 w 5586257"/>
              <a:gd name="connsiteY3" fmla="*/ 4552950 h 455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6257" h="4552950">
                <a:moveTo>
                  <a:pt x="0" y="0"/>
                </a:moveTo>
                <a:lnTo>
                  <a:pt x="5586257" y="0"/>
                </a:lnTo>
                <a:lnTo>
                  <a:pt x="5586257" y="4552950"/>
                </a:lnTo>
                <a:lnTo>
                  <a:pt x="0" y="4552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15"/>
          </p:nvPr>
        </p:nvSpPr>
        <p:spPr>
          <a:xfrm>
            <a:off x="8894046" y="1732508"/>
            <a:ext cx="2793128" cy="2276475"/>
          </a:xfrm>
          <a:custGeom>
            <a:avLst/>
            <a:gdLst>
              <a:gd name="connsiteX0" fmla="*/ 0 w 5586256"/>
              <a:gd name="connsiteY0" fmla="*/ 0 h 4552950"/>
              <a:gd name="connsiteX1" fmla="*/ 5586256 w 5586256"/>
              <a:gd name="connsiteY1" fmla="*/ 0 h 4552950"/>
              <a:gd name="connsiteX2" fmla="*/ 5586256 w 5586256"/>
              <a:gd name="connsiteY2" fmla="*/ 4552950 h 4552950"/>
              <a:gd name="connsiteX3" fmla="*/ 0 w 5586256"/>
              <a:gd name="connsiteY3" fmla="*/ 4552950 h 455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6256" h="4552950">
                <a:moveTo>
                  <a:pt x="0" y="0"/>
                </a:moveTo>
                <a:lnTo>
                  <a:pt x="5586256" y="0"/>
                </a:lnTo>
                <a:lnTo>
                  <a:pt x="5586256" y="4552950"/>
                </a:lnTo>
                <a:lnTo>
                  <a:pt x="0" y="4552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图片占位符 30"/>
          <p:cNvSpPr>
            <a:spLocks noGrp="1"/>
          </p:cNvSpPr>
          <p:nvPr>
            <p:ph type="pic" sz="quarter" idx="16"/>
          </p:nvPr>
        </p:nvSpPr>
        <p:spPr>
          <a:xfrm>
            <a:off x="3312487" y="4008983"/>
            <a:ext cx="2793128" cy="2276475"/>
          </a:xfrm>
          <a:custGeom>
            <a:avLst/>
            <a:gdLst>
              <a:gd name="connsiteX0" fmla="*/ 0 w 5586256"/>
              <a:gd name="connsiteY0" fmla="*/ 0 h 4552950"/>
              <a:gd name="connsiteX1" fmla="*/ 5586256 w 5586256"/>
              <a:gd name="connsiteY1" fmla="*/ 0 h 4552950"/>
              <a:gd name="connsiteX2" fmla="*/ 5586256 w 5586256"/>
              <a:gd name="connsiteY2" fmla="*/ 4552950 h 4552950"/>
              <a:gd name="connsiteX3" fmla="*/ 0 w 5586256"/>
              <a:gd name="connsiteY3" fmla="*/ 4552950 h 455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6256" h="4552950">
                <a:moveTo>
                  <a:pt x="0" y="0"/>
                </a:moveTo>
                <a:lnTo>
                  <a:pt x="5586256" y="0"/>
                </a:lnTo>
                <a:lnTo>
                  <a:pt x="5586256" y="4552950"/>
                </a:lnTo>
                <a:lnTo>
                  <a:pt x="0" y="4552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17"/>
          </p:nvPr>
        </p:nvSpPr>
        <p:spPr>
          <a:xfrm>
            <a:off x="6103724" y="4008983"/>
            <a:ext cx="2793129" cy="2276475"/>
          </a:xfrm>
          <a:custGeom>
            <a:avLst/>
            <a:gdLst>
              <a:gd name="connsiteX0" fmla="*/ 0 w 5586257"/>
              <a:gd name="connsiteY0" fmla="*/ 0 h 4552950"/>
              <a:gd name="connsiteX1" fmla="*/ 5586257 w 5586257"/>
              <a:gd name="connsiteY1" fmla="*/ 0 h 4552950"/>
              <a:gd name="connsiteX2" fmla="*/ 5586257 w 5586257"/>
              <a:gd name="connsiteY2" fmla="*/ 4552950 h 4552950"/>
              <a:gd name="connsiteX3" fmla="*/ 0 w 5586257"/>
              <a:gd name="connsiteY3" fmla="*/ 4552950 h 455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6257" h="4552950">
                <a:moveTo>
                  <a:pt x="0" y="0"/>
                </a:moveTo>
                <a:lnTo>
                  <a:pt x="5586257" y="0"/>
                </a:lnTo>
                <a:lnTo>
                  <a:pt x="5586257" y="4552950"/>
                </a:lnTo>
                <a:lnTo>
                  <a:pt x="0" y="4552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8"/>
          </p:nvPr>
        </p:nvSpPr>
        <p:spPr>
          <a:xfrm>
            <a:off x="8894046" y="4008984"/>
            <a:ext cx="2793128" cy="2276475"/>
          </a:xfrm>
          <a:custGeom>
            <a:avLst/>
            <a:gdLst>
              <a:gd name="connsiteX0" fmla="*/ 0 w 5586256"/>
              <a:gd name="connsiteY0" fmla="*/ 0 h 4552949"/>
              <a:gd name="connsiteX1" fmla="*/ 5586256 w 5586256"/>
              <a:gd name="connsiteY1" fmla="*/ 0 h 4552949"/>
              <a:gd name="connsiteX2" fmla="*/ 5586256 w 5586256"/>
              <a:gd name="connsiteY2" fmla="*/ 4552949 h 4552949"/>
              <a:gd name="connsiteX3" fmla="*/ 0 w 5586256"/>
              <a:gd name="connsiteY3" fmla="*/ 4552949 h 455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6256" h="4552949">
                <a:moveTo>
                  <a:pt x="0" y="0"/>
                </a:moveTo>
                <a:lnTo>
                  <a:pt x="5586256" y="0"/>
                </a:lnTo>
                <a:lnTo>
                  <a:pt x="5586256" y="4552949"/>
                </a:lnTo>
                <a:lnTo>
                  <a:pt x="0" y="45529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428232" y="1732508"/>
            <a:ext cx="2510028" cy="5125492"/>
          </a:xfrm>
          <a:custGeom>
            <a:avLst/>
            <a:gdLst>
              <a:gd name="connsiteX0" fmla="*/ 0 w 5020056"/>
              <a:gd name="connsiteY0" fmla="*/ 0 h 10250984"/>
              <a:gd name="connsiteX1" fmla="*/ 5020056 w 5020056"/>
              <a:gd name="connsiteY1" fmla="*/ 0 h 10250984"/>
              <a:gd name="connsiteX2" fmla="*/ 5020056 w 5020056"/>
              <a:gd name="connsiteY2" fmla="*/ 10250984 h 10250984"/>
              <a:gd name="connsiteX3" fmla="*/ 0 w 5020056"/>
              <a:gd name="connsiteY3" fmla="*/ 10250984 h 1025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0056" h="10250984">
                <a:moveTo>
                  <a:pt x="0" y="0"/>
                </a:moveTo>
                <a:lnTo>
                  <a:pt x="5020056" y="0"/>
                </a:lnTo>
                <a:lnTo>
                  <a:pt x="5020056" y="10250984"/>
                </a:lnTo>
                <a:lnTo>
                  <a:pt x="0" y="102509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3219450"/>
            <a:ext cx="12192000" cy="1343025"/>
          </a:xfrm>
          <a:custGeom>
            <a:avLst/>
            <a:gdLst>
              <a:gd name="connsiteX0" fmla="*/ 0 w 24384000"/>
              <a:gd name="connsiteY0" fmla="*/ 0 h 2686050"/>
              <a:gd name="connsiteX1" fmla="*/ 24384000 w 24384000"/>
              <a:gd name="connsiteY1" fmla="*/ 0 h 2686050"/>
              <a:gd name="connsiteX2" fmla="*/ 24384000 w 24384000"/>
              <a:gd name="connsiteY2" fmla="*/ 2686050 h 2686050"/>
              <a:gd name="connsiteX3" fmla="*/ 0 w 24384000"/>
              <a:gd name="connsiteY3" fmla="*/ 2686050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2686050">
                <a:moveTo>
                  <a:pt x="0" y="0"/>
                </a:moveTo>
                <a:lnTo>
                  <a:pt x="24384000" y="0"/>
                </a:lnTo>
                <a:lnTo>
                  <a:pt x="24384000" y="2686050"/>
                </a:lnTo>
                <a:lnTo>
                  <a:pt x="0" y="2686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1660222"/>
            <a:ext cx="12192000" cy="2472866"/>
          </a:xfrm>
          <a:custGeom>
            <a:avLst/>
            <a:gdLst>
              <a:gd name="connsiteX0" fmla="*/ 0 w 24384000"/>
              <a:gd name="connsiteY0" fmla="*/ 0 h 4945732"/>
              <a:gd name="connsiteX1" fmla="*/ 24384000 w 24384000"/>
              <a:gd name="connsiteY1" fmla="*/ 0 h 4945732"/>
              <a:gd name="connsiteX2" fmla="*/ 24384000 w 24384000"/>
              <a:gd name="connsiteY2" fmla="*/ 4945732 h 4945732"/>
              <a:gd name="connsiteX3" fmla="*/ 0 w 24384000"/>
              <a:gd name="connsiteY3" fmla="*/ 4945732 h 494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4945732">
                <a:moveTo>
                  <a:pt x="0" y="0"/>
                </a:moveTo>
                <a:lnTo>
                  <a:pt x="24384000" y="0"/>
                </a:lnTo>
                <a:lnTo>
                  <a:pt x="24384000" y="4945732"/>
                </a:lnTo>
                <a:lnTo>
                  <a:pt x="0" y="49457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1245" y="9525"/>
            <a:ext cx="12190756" cy="6848475"/>
          </a:xfrm>
          <a:custGeom>
            <a:avLst/>
            <a:gdLst>
              <a:gd name="connsiteX0" fmla="*/ 24381511 w 24381511"/>
              <a:gd name="connsiteY0" fmla="*/ 0 h 13696950"/>
              <a:gd name="connsiteX1" fmla="*/ 24381511 w 24381511"/>
              <a:gd name="connsiteY1" fmla="*/ 13696950 h 13696950"/>
              <a:gd name="connsiteX2" fmla="*/ 0 w 24381511"/>
              <a:gd name="connsiteY2" fmla="*/ 13696950 h 1369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1511" h="13696950">
                <a:moveTo>
                  <a:pt x="24381511" y="0"/>
                </a:moveTo>
                <a:lnTo>
                  <a:pt x="24381511" y="13696950"/>
                </a:lnTo>
                <a:lnTo>
                  <a:pt x="0" y="13696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086475" y="0"/>
            <a:ext cx="6105525" cy="6858000"/>
          </a:xfrm>
          <a:custGeom>
            <a:avLst/>
            <a:gdLst>
              <a:gd name="connsiteX0" fmla="*/ 0 w 12211050"/>
              <a:gd name="connsiteY0" fmla="*/ 0 h 13716000"/>
              <a:gd name="connsiteX1" fmla="*/ 12211050 w 12211050"/>
              <a:gd name="connsiteY1" fmla="*/ 0 h 13716000"/>
              <a:gd name="connsiteX2" fmla="*/ 12211050 w 12211050"/>
              <a:gd name="connsiteY2" fmla="*/ 13716000 h 13716000"/>
              <a:gd name="connsiteX3" fmla="*/ 0 w 1221105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1050" h="13716000">
                <a:moveTo>
                  <a:pt x="0" y="0"/>
                </a:moveTo>
                <a:lnTo>
                  <a:pt x="12211050" y="0"/>
                </a:lnTo>
                <a:lnTo>
                  <a:pt x="12211050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单击此处编辑正文</a:t>
            </a: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4827959" y="0"/>
            <a:ext cx="7364041" cy="6858000"/>
          </a:xfrm>
          <a:custGeom>
            <a:avLst/>
            <a:gdLst>
              <a:gd name="connsiteX0" fmla="*/ 0 w 14728082"/>
              <a:gd name="connsiteY0" fmla="*/ 0 h 13716000"/>
              <a:gd name="connsiteX1" fmla="*/ 14728082 w 14728082"/>
              <a:gd name="connsiteY1" fmla="*/ 0 h 13716000"/>
              <a:gd name="connsiteX2" fmla="*/ 14728082 w 14728082"/>
              <a:gd name="connsiteY2" fmla="*/ 13716000 h 13716000"/>
              <a:gd name="connsiteX3" fmla="*/ 4096511 w 14728082"/>
              <a:gd name="connsiteY3" fmla="*/ 13697712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28082" h="13716000">
                <a:moveTo>
                  <a:pt x="0" y="0"/>
                </a:moveTo>
                <a:lnTo>
                  <a:pt x="14728082" y="0"/>
                </a:lnTo>
                <a:lnTo>
                  <a:pt x="14728082" y="13716000"/>
                </a:lnTo>
                <a:lnTo>
                  <a:pt x="4096511" y="136977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4932116" y="1732508"/>
            <a:ext cx="6734175" cy="3182392"/>
          </a:xfrm>
          <a:custGeom>
            <a:avLst/>
            <a:gdLst>
              <a:gd name="connsiteX0" fmla="*/ 0 w 13468350"/>
              <a:gd name="connsiteY0" fmla="*/ 0 h 6364784"/>
              <a:gd name="connsiteX1" fmla="*/ 13468350 w 13468350"/>
              <a:gd name="connsiteY1" fmla="*/ 0 h 6364784"/>
              <a:gd name="connsiteX2" fmla="*/ 13468350 w 13468350"/>
              <a:gd name="connsiteY2" fmla="*/ 6364784 h 6364784"/>
              <a:gd name="connsiteX3" fmla="*/ 0 w 13468350"/>
              <a:gd name="connsiteY3" fmla="*/ 6364784 h 6364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68350" h="6364784">
                <a:moveTo>
                  <a:pt x="0" y="0"/>
                </a:moveTo>
                <a:lnTo>
                  <a:pt x="13468350" y="0"/>
                </a:lnTo>
                <a:lnTo>
                  <a:pt x="13468350" y="6364784"/>
                </a:lnTo>
                <a:lnTo>
                  <a:pt x="0" y="6364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5105130" y="2269451"/>
            <a:ext cx="1941810" cy="1941810"/>
          </a:xfrm>
          <a:custGeom>
            <a:avLst/>
            <a:gdLst>
              <a:gd name="connsiteX0" fmla="*/ 0 w 3883619"/>
              <a:gd name="connsiteY0" fmla="*/ 0 h 3883619"/>
              <a:gd name="connsiteX1" fmla="*/ 3883619 w 3883619"/>
              <a:gd name="connsiteY1" fmla="*/ 0 h 3883619"/>
              <a:gd name="connsiteX2" fmla="*/ 3883619 w 3883619"/>
              <a:gd name="connsiteY2" fmla="*/ 3883619 h 3883619"/>
              <a:gd name="connsiteX3" fmla="*/ 0 w 3883619"/>
              <a:gd name="connsiteY3" fmla="*/ 3883619 h 3883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3619" h="3883619">
                <a:moveTo>
                  <a:pt x="0" y="0"/>
                </a:moveTo>
                <a:lnTo>
                  <a:pt x="3883619" y="0"/>
                </a:lnTo>
                <a:lnTo>
                  <a:pt x="3883619" y="3883619"/>
                </a:lnTo>
                <a:lnTo>
                  <a:pt x="0" y="38836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831403" y="2457451"/>
            <a:ext cx="1287625" cy="1287625"/>
          </a:xfrm>
          <a:custGeom>
            <a:avLst/>
            <a:gdLst>
              <a:gd name="connsiteX0" fmla="*/ 0 w 2575250"/>
              <a:gd name="connsiteY0" fmla="*/ 0 h 2575249"/>
              <a:gd name="connsiteX1" fmla="*/ 2575250 w 2575250"/>
              <a:gd name="connsiteY1" fmla="*/ 0 h 2575249"/>
              <a:gd name="connsiteX2" fmla="*/ 2575250 w 2575250"/>
              <a:gd name="connsiteY2" fmla="*/ 2575249 h 2575249"/>
              <a:gd name="connsiteX3" fmla="*/ 0 w 2575250"/>
              <a:gd name="connsiteY3" fmla="*/ 2575249 h 25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250" h="2575249">
                <a:moveTo>
                  <a:pt x="0" y="0"/>
                </a:moveTo>
                <a:lnTo>
                  <a:pt x="2575250" y="0"/>
                </a:lnTo>
                <a:lnTo>
                  <a:pt x="2575250" y="2575249"/>
                </a:lnTo>
                <a:lnTo>
                  <a:pt x="0" y="25752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3681643" y="2457451"/>
            <a:ext cx="1287625" cy="1287625"/>
          </a:xfrm>
          <a:custGeom>
            <a:avLst/>
            <a:gdLst>
              <a:gd name="connsiteX0" fmla="*/ 0 w 2575249"/>
              <a:gd name="connsiteY0" fmla="*/ 0 h 2575249"/>
              <a:gd name="connsiteX1" fmla="*/ 2575249 w 2575249"/>
              <a:gd name="connsiteY1" fmla="*/ 0 h 2575249"/>
              <a:gd name="connsiteX2" fmla="*/ 2575249 w 2575249"/>
              <a:gd name="connsiteY2" fmla="*/ 2575249 h 2575249"/>
              <a:gd name="connsiteX3" fmla="*/ 0 w 2575249"/>
              <a:gd name="connsiteY3" fmla="*/ 2575249 h 25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249" h="2575249">
                <a:moveTo>
                  <a:pt x="0" y="0"/>
                </a:moveTo>
                <a:lnTo>
                  <a:pt x="2575249" y="0"/>
                </a:lnTo>
                <a:lnTo>
                  <a:pt x="2575249" y="2575249"/>
                </a:lnTo>
                <a:lnTo>
                  <a:pt x="0" y="25752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5441399" y="2457451"/>
            <a:ext cx="1287625" cy="1287625"/>
          </a:xfrm>
          <a:custGeom>
            <a:avLst/>
            <a:gdLst>
              <a:gd name="connsiteX0" fmla="*/ 0 w 2575249"/>
              <a:gd name="connsiteY0" fmla="*/ 0 h 2575249"/>
              <a:gd name="connsiteX1" fmla="*/ 2575249 w 2575249"/>
              <a:gd name="connsiteY1" fmla="*/ 0 h 2575249"/>
              <a:gd name="connsiteX2" fmla="*/ 2575249 w 2575249"/>
              <a:gd name="connsiteY2" fmla="*/ 2575249 h 2575249"/>
              <a:gd name="connsiteX3" fmla="*/ 0 w 2575249"/>
              <a:gd name="connsiteY3" fmla="*/ 2575249 h 25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249" h="2575249">
                <a:moveTo>
                  <a:pt x="0" y="0"/>
                </a:moveTo>
                <a:lnTo>
                  <a:pt x="2575249" y="0"/>
                </a:lnTo>
                <a:lnTo>
                  <a:pt x="2575249" y="2575249"/>
                </a:lnTo>
                <a:lnTo>
                  <a:pt x="0" y="25752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7251684" y="2457450"/>
            <a:ext cx="1287624" cy="1287625"/>
          </a:xfrm>
          <a:custGeom>
            <a:avLst/>
            <a:gdLst>
              <a:gd name="connsiteX0" fmla="*/ 0 w 2575248"/>
              <a:gd name="connsiteY0" fmla="*/ 0 h 2575249"/>
              <a:gd name="connsiteX1" fmla="*/ 2575248 w 2575248"/>
              <a:gd name="connsiteY1" fmla="*/ 0 h 2575249"/>
              <a:gd name="connsiteX2" fmla="*/ 2575248 w 2575248"/>
              <a:gd name="connsiteY2" fmla="*/ 2575249 h 2575249"/>
              <a:gd name="connsiteX3" fmla="*/ 0 w 2575248"/>
              <a:gd name="connsiteY3" fmla="*/ 2575249 h 25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248" h="2575249">
                <a:moveTo>
                  <a:pt x="0" y="0"/>
                </a:moveTo>
                <a:lnTo>
                  <a:pt x="2575248" y="0"/>
                </a:lnTo>
                <a:lnTo>
                  <a:pt x="2575248" y="2575249"/>
                </a:lnTo>
                <a:lnTo>
                  <a:pt x="0" y="25752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5"/>
          </p:nvPr>
        </p:nvSpPr>
        <p:spPr>
          <a:xfrm>
            <a:off x="9060501" y="2457450"/>
            <a:ext cx="1287625" cy="1287625"/>
          </a:xfrm>
          <a:custGeom>
            <a:avLst/>
            <a:gdLst>
              <a:gd name="connsiteX0" fmla="*/ 0 w 2575250"/>
              <a:gd name="connsiteY0" fmla="*/ 0 h 2575250"/>
              <a:gd name="connsiteX1" fmla="*/ 2575250 w 2575250"/>
              <a:gd name="connsiteY1" fmla="*/ 0 h 2575250"/>
              <a:gd name="connsiteX2" fmla="*/ 2575250 w 2575250"/>
              <a:gd name="connsiteY2" fmla="*/ 2575250 h 2575250"/>
              <a:gd name="connsiteX3" fmla="*/ 0 w 2575250"/>
              <a:gd name="connsiteY3" fmla="*/ 2575250 h 257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250" h="2575250">
                <a:moveTo>
                  <a:pt x="0" y="0"/>
                </a:moveTo>
                <a:lnTo>
                  <a:pt x="2575250" y="0"/>
                </a:lnTo>
                <a:lnTo>
                  <a:pt x="2575250" y="2575250"/>
                </a:lnTo>
                <a:lnTo>
                  <a:pt x="0" y="2575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0"/>
          </p:nvPr>
        </p:nvSpPr>
        <p:spPr>
          <a:xfrm>
            <a:off x="4600670" y="1669192"/>
            <a:ext cx="1287625" cy="1287625"/>
          </a:xfrm>
          <a:custGeom>
            <a:avLst/>
            <a:gdLst>
              <a:gd name="connsiteX0" fmla="*/ 0 w 2575249"/>
              <a:gd name="connsiteY0" fmla="*/ 0 h 2575249"/>
              <a:gd name="connsiteX1" fmla="*/ 2575249 w 2575249"/>
              <a:gd name="connsiteY1" fmla="*/ 0 h 2575249"/>
              <a:gd name="connsiteX2" fmla="*/ 2575249 w 2575249"/>
              <a:gd name="connsiteY2" fmla="*/ 2575249 h 2575249"/>
              <a:gd name="connsiteX3" fmla="*/ 0 w 2575249"/>
              <a:gd name="connsiteY3" fmla="*/ 2575249 h 25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249" h="2575249">
                <a:moveTo>
                  <a:pt x="0" y="0"/>
                </a:moveTo>
                <a:lnTo>
                  <a:pt x="2575249" y="0"/>
                </a:lnTo>
                <a:lnTo>
                  <a:pt x="2575249" y="2575249"/>
                </a:lnTo>
                <a:lnTo>
                  <a:pt x="0" y="25752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4600669" y="4786060"/>
            <a:ext cx="1287625" cy="1287625"/>
          </a:xfrm>
          <a:custGeom>
            <a:avLst/>
            <a:gdLst>
              <a:gd name="connsiteX0" fmla="*/ 0 w 2575249"/>
              <a:gd name="connsiteY0" fmla="*/ 0 h 2575249"/>
              <a:gd name="connsiteX1" fmla="*/ 2575249 w 2575249"/>
              <a:gd name="connsiteY1" fmla="*/ 0 h 2575249"/>
              <a:gd name="connsiteX2" fmla="*/ 2575249 w 2575249"/>
              <a:gd name="connsiteY2" fmla="*/ 2575249 h 2575249"/>
              <a:gd name="connsiteX3" fmla="*/ 0 w 2575249"/>
              <a:gd name="connsiteY3" fmla="*/ 2575249 h 25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249" h="2575249">
                <a:moveTo>
                  <a:pt x="0" y="0"/>
                </a:moveTo>
                <a:lnTo>
                  <a:pt x="2575249" y="0"/>
                </a:lnTo>
                <a:lnTo>
                  <a:pt x="2575249" y="2575249"/>
                </a:lnTo>
                <a:lnTo>
                  <a:pt x="0" y="25752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4600669" y="3229131"/>
            <a:ext cx="1287625" cy="1287624"/>
          </a:xfrm>
          <a:custGeom>
            <a:avLst/>
            <a:gdLst>
              <a:gd name="connsiteX0" fmla="*/ 0 w 2575249"/>
              <a:gd name="connsiteY0" fmla="*/ 0 h 2575248"/>
              <a:gd name="connsiteX1" fmla="*/ 2575249 w 2575249"/>
              <a:gd name="connsiteY1" fmla="*/ 0 h 2575248"/>
              <a:gd name="connsiteX2" fmla="*/ 2575249 w 2575249"/>
              <a:gd name="connsiteY2" fmla="*/ 2575248 h 2575248"/>
              <a:gd name="connsiteX3" fmla="*/ 0 w 2575249"/>
              <a:gd name="connsiteY3" fmla="*/ 2575248 h 2575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249" h="2575248">
                <a:moveTo>
                  <a:pt x="0" y="0"/>
                </a:moveTo>
                <a:lnTo>
                  <a:pt x="2575249" y="0"/>
                </a:lnTo>
                <a:lnTo>
                  <a:pt x="2575249" y="2575248"/>
                </a:lnTo>
                <a:lnTo>
                  <a:pt x="0" y="25752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6137248" y="1669191"/>
            <a:ext cx="1287625" cy="1287625"/>
          </a:xfrm>
          <a:custGeom>
            <a:avLst/>
            <a:gdLst>
              <a:gd name="connsiteX0" fmla="*/ 0 w 2575249"/>
              <a:gd name="connsiteY0" fmla="*/ 0 h 2575249"/>
              <a:gd name="connsiteX1" fmla="*/ 2575249 w 2575249"/>
              <a:gd name="connsiteY1" fmla="*/ 0 h 2575249"/>
              <a:gd name="connsiteX2" fmla="*/ 2575249 w 2575249"/>
              <a:gd name="connsiteY2" fmla="*/ 2575249 h 2575249"/>
              <a:gd name="connsiteX3" fmla="*/ 0 w 2575249"/>
              <a:gd name="connsiteY3" fmla="*/ 2575249 h 25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249" h="2575249">
                <a:moveTo>
                  <a:pt x="0" y="0"/>
                </a:moveTo>
                <a:lnTo>
                  <a:pt x="2575249" y="0"/>
                </a:lnTo>
                <a:lnTo>
                  <a:pt x="2575249" y="2575249"/>
                </a:lnTo>
                <a:lnTo>
                  <a:pt x="0" y="25752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4"/>
          </p:nvPr>
        </p:nvSpPr>
        <p:spPr>
          <a:xfrm>
            <a:off x="6137248" y="3229131"/>
            <a:ext cx="1287625" cy="1287624"/>
          </a:xfrm>
          <a:custGeom>
            <a:avLst/>
            <a:gdLst>
              <a:gd name="connsiteX0" fmla="*/ 0 w 2575249"/>
              <a:gd name="connsiteY0" fmla="*/ 0 h 2575248"/>
              <a:gd name="connsiteX1" fmla="*/ 2575249 w 2575249"/>
              <a:gd name="connsiteY1" fmla="*/ 0 h 2575248"/>
              <a:gd name="connsiteX2" fmla="*/ 2575249 w 2575249"/>
              <a:gd name="connsiteY2" fmla="*/ 2575248 h 2575248"/>
              <a:gd name="connsiteX3" fmla="*/ 0 w 2575249"/>
              <a:gd name="connsiteY3" fmla="*/ 2575248 h 2575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249" h="2575248">
                <a:moveTo>
                  <a:pt x="0" y="0"/>
                </a:moveTo>
                <a:lnTo>
                  <a:pt x="2575249" y="0"/>
                </a:lnTo>
                <a:lnTo>
                  <a:pt x="2575249" y="2575248"/>
                </a:lnTo>
                <a:lnTo>
                  <a:pt x="0" y="25752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5"/>
          </p:nvPr>
        </p:nvSpPr>
        <p:spPr>
          <a:xfrm>
            <a:off x="6137248" y="4786060"/>
            <a:ext cx="1287625" cy="1287625"/>
          </a:xfrm>
          <a:custGeom>
            <a:avLst/>
            <a:gdLst>
              <a:gd name="connsiteX0" fmla="*/ 0 w 2575249"/>
              <a:gd name="connsiteY0" fmla="*/ 0 h 2575249"/>
              <a:gd name="connsiteX1" fmla="*/ 2575249 w 2575249"/>
              <a:gd name="connsiteY1" fmla="*/ 0 h 2575249"/>
              <a:gd name="connsiteX2" fmla="*/ 2575249 w 2575249"/>
              <a:gd name="connsiteY2" fmla="*/ 2575249 h 2575249"/>
              <a:gd name="connsiteX3" fmla="*/ 0 w 2575249"/>
              <a:gd name="connsiteY3" fmla="*/ 2575249 h 25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249" h="2575249">
                <a:moveTo>
                  <a:pt x="0" y="0"/>
                </a:moveTo>
                <a:lnTo>
                  <a:pt x="2575249" y="0"/>
                </a:lnTo>
                <a:lnTo>
                  <a:pt x="2575249" y="2575249"/>
                </a:lnTo>
                <a:lnTo>
                  <a:pt x="0" y="25752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1655575"/>
            <a:ext cx="12192000" cy="4548188"/>
          </a:xfrm>
          <a:custGeom>
            <a:avLst/>
            <a:gdLst>
              <a:gd name="connsiteX0" fmla="*/ 0 w 24384000"/>
              <a:gd name="connsiteY0" fmla="*/ 0 h 9096375"/>
              <a:gd name="connsiteX1" fmla="*/ 24384000 w 24384000"/>
              <a:gd name="connsiteY1" fmla="*/ 0 h 9096375"/>
              <a:gd name="connsiteX2" fmla="*/ 24384000 w 24384000"/>
              <a:gd name="connsiteY2" fmla="*/ 9096375 h 9096375"/>
              <a:gd name="connsiteX3" fmla="*/ 0 w 24384000"/>
              <a:gd name="connsiteY3" fmla="*/ 9096375 h 909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9096375">
                <a:moveTo>
                  <a:pt x="0" y="0"/>
                </a:moveTo>
                <a:lnTo>
                  <a:pt x="24384000" y="0"/>
                </a:lnTo>
                <a:lnTo>
                  <a:pt x="24384000" y="9096375"/>
                </a:lnTo>
                <a:lnTo>
                  <a:pt x="0" y="9096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C20F2AF2-EA92-44F8-853B-5E3554E36C4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7575539-BFBE-477A-BDB6-9CA7B44D8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392113" y="375444"/>
            <a:ext cx="11380788" cy="6122988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39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C20F2AF2-EA92-44F8-853B-5E3554E36C4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7575539-BFBE-477A-BDB6-9CA7B44D8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 userDrawn="1"/>
        </p:nvSpPr>
        <p:spPr>
          <a:xfrm>
            <a:off x="3964305" y="2352675"/>
            <a:ext cx="47301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宋体" pitchFamily="2" charset="-122"/>
                <a:ea typeface="宋体" pitchFamily="2" charset="-122"/>
                <a:sym typeface="+mn-ea"/>
              </a:rPr>
              <a:t>感谢您下载包图网平台上提供的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宋体" pitchFamily="2" charset="-122"/>
                <a:ea typeface="宋体" pitchFamily="2" charset="-122"/>
                <a:sym typeface="+mn-ea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宋体" pitchFamily="2" charset="-122"/>
                <a:ea typeface="宋体" pitchFamily="2" charset="-122"/>
                <a:sym typeface="+mn-ea"/>
              </a:rPr>
              <a:t>作品，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宋体" pitchFamily="2" charset="-122"/>
                <a:ea typeface="宋体" pitchFamily="2" charset="-122"/>
                <a:sym typeface="+mn-ea"/>
              </a:rPr>
              <a:t>为了您和包图网以及原创作者的利益，请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宋体" pitchFamily="2" charset="-122"/>
                <a:ea typeface="宋体" pitchFamily="2" charset="-122"/>
                <a:sym typeface="+mn-ea"/>
              </a:rPr>
              <a:t>勿复制、传播、销售，否则将承担法律责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宋体" pitchFamily="2" charset="-122"/>
                <a:ea typeface="宋体" pitchFamily="2" charset="-122"/>
                <a:sym typeface="+mn-ea"/>
              </a:rPr>
              <a:t>任！包图网将对作品进行维权，按照传播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宋体" pitchFamily="2" charset="-122"/>
                <a:ea typeface="宋体" pitchFamily="2" charset="-122"/>
                <a:sym typeface="+mn-ea"/>
              </a:rPr>
              <a:t>下载次数进行十倍的索取赔偿！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f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fi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jfif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54484" y="2756041"/>
            <a:ext cx="5776611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 PART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应用方案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/>
          <p:nvPr/>
        </p:nvSpPr>
        <p:spPr>
          <a:xfrm>
            <a:off x="226060" y="-24765"/>
            <a:ext cx="123825" cy="454819"/>
          </a:xfrm>
          <a:prstGeom prst="rect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Rectangle 12"/>
          <p:cNvSpPr/>
          <p:nvPr/>
        </p:nvSpPr>
        <p:spPr>
          <a:xfrm>
            <a:off x="378460" y="111760"/>
            <a:ext cx="11615419" cy="756919"/>
          </a:xfrm>
          <a:prstGeom prst="rect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dirty="0" smtClean="0">
                <a:solidFill>
                  <a:srgbClr val="E8E8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技术论证</a:t>
            </a:r>
            <a:r>
              <a:rPr lang="en-US" altLang="zh-CN" sz="3600" b="1" dirty="0">
                <a:solidFill>
                  <a:srgbClr val="E8E8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—technical solution</a:t>
            </a:r>
            <a:endParaRPr lang="en-US" sz="3600" dirty="0">
              <a:solidFill>
                <a:srgbClr val="E8E8E8"/>
              </a:solidFill>
              <a:latin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9884" y="1105267"/>
            <a:ext cx="4968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应用场景：多院就医</a:t>
            </a:r>
            <a:r>
              <a:rPr lang="en-US" altLang="zh-CN" sz="2400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数据下行</a:t>
            </a:r>
            <a:endParaRPr lang="zh-CN" altLang="en-US" sz="2400" b="1" dirty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左大括号 91"/>
          <p:cNvSpPr/>
          <p:nvPr/>
        </p:nvSpPr>
        <p:spPr>
          <a:xfrm rot="10800000">
            <a:off x="5120222" y="1922943"/>
            <a:ext cx="236534" cy="1668281"/>
          </a:xfrm>
          <a:prstGeom prst="leftBrace">
            <a:avLst/>
          </a:prstGeom>
          <a:ln w="28575">
            <a:solidFill>
              <a:srgbClr val="009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/>
              <p:cNvSpPr txBox="1"/>
              <p:nvPr/>
            </p:nvSpPr>
            <p:spPr>
              <a:xfrm>
                <a:off x="3553456" y="3631208"/>
                <a:ext cx="18208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医院：公钥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𝑝𝑘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zh-CN" altLang="en-US" sz="1600" dirty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4" name="文本框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456" y="3631208"/>
                <a:ext cx="1820884" cy="338554"/>
              </a:xfrm>
              <a:prstGeom prst="rect">
                <a:avLst/>
              </a:prstGeom>
              <a:blipFill rotWithShape="0">
                <a:blip r:embed="rId4"/>
                <a:stretch>
                  <a:fillRect l="-2007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38"/>
          <p:cNvSpPr txBox="1"/>
          <p:nvPr/>
        </p:nvSpPr>
        <p:spPr>
          <a:xfrm>
            <a:off x="3724998" y="3109357"/>
            <a:ext cx="453287" cy="417842"/>
          </a:xfrm>
          <a:custGeom>
            <a:avLst/>
            <a:gdLst>
              <a:gd name="connsiteX0" fmla="*/ 312874 w 533400"/>
              <a:gd name="connsiteY0" fmla="*/ 324919 h 533353"/>
              <a:gd name="connsiteX1" fmla="*/ 322472 w 533400"/>
              <a:gd name="connsiteY1" fmla="*/ 326862 h 533353"/>
              <a:gd name="connsiteX2" fmla="*/ 322472 w 533400"/>
              <a:gd name="connsiteY2" fmla="*/ 522973 h 533353"/>
              <a:gd name="connsiteX3" fmla="*/ 362645 w 533400"/>
              <a:gd name="connsiteY3" fmla="*/ 522973 h 533353"/>
              <a:gd name="connsiteX4" fmla="*/ 362645 w 533400"/>
              <a:gd name="connsiteY4" fmla="*/ 502880 h 533353"/>
              <a:gd name="connsiteX5" fmla="*/ 367887 w 533400"/>
              <a:gd name="connsiteY5" fmla="*/ 497643 h 533353"/>
              <a:gd name="connsiteX6" fmla="*/ 396432 w 533400"/>
              <a:gd name="connsiteY6" fmla="*/ 497643 h 533353"/>
              <a:gd name="connsiteX7" fmla="*/ 396432 w 533400"/>
              <a:gd name="connsiteY7" fmla="*/ 474407 h 533353"/>
              <a:gd name="connsiteX8" fmla="*/ 359405 w 533400"/>
              <a:gd name="connsiteY8" fmla="*/ 474407 h 533353"/>
              <a:gd name="connsiteX9" fmla="*/ 354163 w 533400"/>
              <a:gd name="connsiteY9" fmla="*/ 469170 h 533353"/>
              <a:gd name="connsiteX10" fmla="*/ 359405 w 533400"/>
              <a:gd name="connsiteY10" fmla="*/ 463932 h 533353"/>
              <a:gd name="connsiteX11" fmla="*/ 401579 w 533400"/>
              <a:gd name="connsiteY11" fmla="*/ 463932 h 533353"/>
              <a:gd name="connsiteX12" fmla="*/ 406821 w 533400"/>
              <a:gd name="connsiteY12" fmla="*/ 469170 h 533353"/>
              <a:gd name="connsiteX13" fmla="*/ 406821 w 533400"/>
              <a:gd name="connsiteY13" fmla="*/ 502880 h 533353"/>
              <a:gd name="connsiteX14" fmla="*/ 401579 w 533400"/>
              <a:gd name="connsiteY14" fmla="*/ 508118 h 533353"/>
              <a:gd name="connsiteX15" fmla="*/ 373082 w 533400"/>
              <a:gd name="connsiteY15" fmla="*/ 508118 h 533353"/>
              <a:gd name="connsiteX16" fmla="*/ 373082 w 533400"/>
              <a:gd name="connsiteY16" fmla="*/ 528211 h 533353"/>
              <a:gd name="connsiteX17" fmla="*/ 367887 w 533400"/>
              <a:gd name="connsiteY17" fmla="*/ 533353 h 533353"/>
              <a:gd name="connsiteX18" fmla="*/ 317278 w 533400"/>
              <a:gd name="connsiteY18" fmla="*/ 533353 h 533353"/>
              <a:gd name="connsiteX19" fmla="*/ 312036 w 533400"/>
              <a:gd name="connsiteY19" fmla="*/ 528115 h 533353"/>
              <a:gd name="connsiteX20" fmla="*/ 312036 w 533400"/>
              <a:gd name="connsiteY20" fmla="*/ 325757 h 533353"/>
              <a:gd name="connsiteX21" fmla="*/ 372343 w 533400"/>
              <a:gd name="connsiteY21" fmla="*/ 324896 h 533353"/>
              <a:gd name="connsiteX22" fmla="*/ 373154 w 533400"/>
              <a:gd name="connsiteY22" fmla="*/ 325707 h 533353"/>
              <a:gd name="connsiteX23" fmla="*/ 373154 w 533400"/>
              <a:gd name="connsiteY23" fmla="*/ 430126 h 533353"/>
              <a:gd name="connsiteX24" fmla="*/ 410112 w 533400"/>
              <a:gd name="connsiteY24" fmla="*/ 430126 h 533353"/>
              <a:gd name="connsiteX25" fmla="*/ 415351 w 533400"/>
              <a:gd name="connsiteY25" fmla="*/ 435363 h 533353"/>
              <a:gd name="connsiteX26" fmla="*/ 410112 w 533400"/>
              <a:gd name="connsiteY26" fmla="*/ 440601 h 533353"/>
              <a:gd name="connsiteX27" fmla="*/ 367915 w 533400"/>
              <a:gd name="connsiteY27" fmla="*/ 440601 h 533353"/>
              <a:gd name="connsiteX28" fmla="*/ 362676 w 533400"/>
              <a:gd name="connsiteY28" fmla="*/ 435363 h 533353"/>
              <a:gd name="connsiteX29" fmla="*/ 362676 w 533400"/>
              <a:gd name="connsiteY29" fmla="*/ 326853 h 533353"/>
              <a:gd name="connsiteX30" fmla="*/ 153327 w 533400"/>
              <a:gd name="connsiteY30" fmla="*/ 212365 h 533353"/>
              <a:gd name="connsiteX31" fmla="*/ 157043 w 533400"/>
              <a:gd name="connsiteY31" fmla="*/ 212365 h 533353"/>
              <a:gd name="connsiteX32" fmla="*/ 160707 w 533400"/>
              <a:gd name="connsiteY32" fmla="*/ 217796 h 533353"/>
              <a:gd name="connsiteX33" fmla="*/ 160707 w 533400"/>
              <a:gd name="connsiteY33" fmla="*/ 219746 h 533353"/>
              <a:gd name="connsiteX34" fmla="*/ 10475 w 533400"/>
              <a:gd name="connsiteY34" fmla="*/ 370018 h 533353"/>
              <a:gd name="connsiteX35" fmla="*/ 10475 w 533400"/>
              <a:gd name="connsiteY35" fmla="*/ 404777 h 533353"/>
              <a:gd name="connsiteX36" fmla="*/ 67473 w 533400"/>
              <a:gd name="connsiteY36" fmla="*/ 404777 h 533353"/>
              <a:gd name="connsiteX37" fmla="*/ 67473 w 533400"/>
              <a:gd name="connsiteY37" fmla="*/ 384731 h 533353"/>
              <a:gd name="connsiteX38" fmla="*/ 72759 w 533400"/>
              <a:gd name="connsiteY38" fmla="*/ 379494 h 533353"/>
              <a:gd name="connsiteX39" fmla="*/ 101186 w 533400"/>
              <a:gd name="connsiteY39" fmla="*/ 379494 h 533353"/>
              <a:gd name="connsiteX40" fmla="*/ 101186 w 533400"/>
              <a:gd name="connsiteY40" fmla="*/ 350972 h 533353"/>
              <a:gd name="connsiteX41" fmla="*/ 106424 w 533400"/>
              <a:gd name="connsiteY41" fmla="*/ 345735 h 533353"/>
              <a:gd name="connsiteX42" fmla="*/ 134946 w 533400"/>
              <a:gd name="connsiteY42" fmla="*/ 345735 h 533353"/>
              <a:gd name="connsiteX43" fmla="*/ 134946 w 533400"/>
              <a:gd name="connsiteY43" fmla="*/ 317261 h 533353"/>
              <a:gd name="connsiteX44" fmla="*/ 136470 w 533400"/>
              <a:gd name="connsiteY44" fmla="*/ 313547 h 533353"/>
              <a:gd name="connsiteX45" fmla="*/ 197020 w 533400"/>
              <a:gd name="connsiteY45" fmla="*/ 253046 h 533353"/>
              <a:gd name="connsiteX46" fmla="*/ 205835 w 533400"/>
              <a:gd name="connsiteY46" fmla="*/ 258994 h 533353"/>
              <a:gd name="connsiteX47" fmla="*/ 145375 w 533400"/>
              <a:gd name="connsiteY47" fmla="*/ 319451 h 533353"/>
              <a:gd name="connsiteX48" fmla="*/ 145375 w 533400"/>
              <a:gd name="connsiteY48" fmla="*/ 350972 h 533353"/>
              <a:gd name="connsiteX49" fmla="*/ 140089 w 533400"/>
              <a:gd name="connsiteY49" fmla="*/ 356210 h 533353"/>
              <a:gd name="connsiteX50" fmla="*/ 111614 w 533400"/>
              <a:gd name="connsiteY50" fmla="*/ 356210 h 533353"/>
              <a:gd name="connsiteX51" fmla="*/ 111614 w 533400"/>
              <a:gd name="connsiteY51" fmla="*/ 384731 h 533353"/>
              <a:gd name="connsiteX52" fmla="*/ 106376 w 533400"/>
              <a:gd name="connsiteY52" fmla="*/ 389969 h 533353"/>
              <a:gd name="connsiteX53" fmla="*/ 77854 w 533400"/>
              <a:gd name="connsiteY53" fmla="*/ 389969 h 533353"/>
              <a:gd name="connsiteX54" fmla="*/ 77854 w 533400"/>
              <a:gd name="connsiteY54" fmla="*/ 410015 h 533353"/>
              <a:gd name="connsiteX55" fmla="*/ 72663 w 533400"/>
              <a:gd name="connsiteY55" fmla="*/ 415205 h 533353"/>
              <a:gd name="connsiteX56" fmla="*/ 5238 w 533400"/>
              <a:gd name="connsiteY56" fmla="*/ 415205 h 533353"/>
              <a:gd name="connsiteX57" fmla="*/ 0 w 533400"/>
              <a:gd name="connsiteY57" fmla="*/ 409967 h 533353"/>
              <a:gd name="connsiteX58" fmla="*/ 0 w 533400"/>
              <a:gd name="connsiteY58" fmla="*/ 367828 h 533353"/>
              <a:gd name="connsiteX59" fmla="*/ 1523 w 533400"/>
              <a:gd name="connsiteY59" fmla="*/ 364162 h 533353"/>
              <a:gd name="connsiteX60" fmla="*/ 374083 w 533400"/>
              <a:gd name="connsiteY60" fmla="*/ 208831 h 533353"/>
              <a:gd name="connsiteX61" fmla="*/ 389746 w 533400"/>
              <a:gd name="connsiteY61" fmla="*/ 215669 h 533353"/>
              <a:gd name="connsiteX62" fmla="*/ 418343 w 533400"/>
              <a:gd name="connsiteY62" fmla="*/ 219617 h 533353"/>
              <a:gd name="connsiteX63" fmla="*/ 436774 w 533400"/>
              <a:gd name="connsiteY63" fmla="*/ 215887 h 533353"/>
              <a:gd name="connsiteX64" fmla="*/ 438505 w 533400"/>
              <a:gd name="connsiteY64" fmla="*/ 224459 h 533353"/>
              <a:gd name="connsiteX65" fmla="*/ 438196 w 533400"/>
              <a:gd name="connsiteY65" fmla="*/ 225985 h 533353"/>
              <a:gd name="connsiteX66" fmla="*/ 418343 w 533400"/>
              <a:gd name="connsiteY66" fmla="*/ 229998 h 533353"/>
              <a:gd name="connsiteX67" fmla="*/ 386875 w 533400"/>
              <a:gd name="connsiteY67" fmla="*/ 225661 h 533353"/>
              <a:gd name="connsiteX68" fmla="*/ 370044 w 533400"/>
              <a:gd name="connsiteY68" fmla="*/ 218322 h 533353"/>
              <a:gd name="connsiteX69" fmla="*/ 370157 w 533400"/>
              <a:gd name="connsiteY69" fmla="*/ 218275 h 533353"/>
              <a:gd name="connsiteX70" fmla="*/ 329743 w 533400"/>
              <a:gd name="connsiteY70" fmla="*/ 167611 h 533353"/>
              <a:gd name="connsiteX71" fmla="*/ 363832 w 533400"/>
              <a:gd name="connsiteY71" fmla="*/ 204356 h 533353"/>
              <a:gd name="connsiteX72" fmla="*/ 365229 w 533400"/>
              <a:gd name="connsiteY72" fmla="*/ 204965 h 533353"/>
              <a:gd name="connsiteX73" fmla="*/ 362752 w 533400"/>
              <a:gd name="connsiteY73" fmla="*/ 210925 h 533353"/>
              <a:gd name="connsiteX74" fmla="*/ 358042 w 533400"/>
              <a:gd name="connsiteY74" fmla="*/ 212879 h 533353"/>
              <a:gd name="connsiteX75" fmla="*/ 321310 w 533400"/>
              <a:gd name="connsiteY75" fmla="*/ 173292 h 533353"/>
              <a:gd name="connsiteX76" fmla="*/ 322413 w 533400"/>
              <a:gd name="connsiteY76" fmla="*/ 170644 h 533353"/>
              <a:gd name="connsiteX77" fmla="*/ 317817 w 533400"/>
              <a:gd name="connsiteY77" fmla="*/ 162008 h 533353"/>
              <a:gd name="connsiteX78" fmla="*/ 316001 w 533400"/>
              <a:gd name="connsiteY78" fmla="*/ 167570 h 533353"/>
              <a:gd name="connsiteX79" fmla="*/ 321310 w 533400"/>
              <a:gd name="connsiteY79" fmla="*/ 173292 h 533353"/>
              <a:gd name="connsiteX80" fmla="*/ 314037 w 533400"/>
              <a:gd name="connsiteY80" fmla="*/ 190772 h 533353"/>
              <a:gd name="connsiteX81" fmla="*/ 342583 w 533400"/>
              <a:gd name="connsiteY81" fmla="*/ 219293 h 533353"/>
              <a:gd name="connsiteX82" fmla="*/ 358042 w 533400"/>
              <a:gd name="connsiteY82" fmla="*/ 212879 h 533353"/>
              <a:gd name="connsiteX83" fmla="*/ 358368 w 533400"/>
              <a:gd name="connsiteY83" fmla="*/ 213231 h 533353"/>
              <a:gd name="connsiteX84" fmla="*/ 370044 w 533400"/>
              <a:gd name="connsiteY84" fmla="*/ 218322 h 533353"/>
              <a:gd name="connsiteX85" fmla="*/ 342583 w 533400"/>
              <a:gd name="connsiteY85" fmla="*/ 229720 h 533353"/>
              <a:gd name="connsiteX86" fmla="*/ 303553 w 533400"/>
              <a:gd name="connsiteY86" fmla="*/ 190725 h 533353"/>
              <a:gd name="connsiteX87" fmla="*/ 315008 w 533400"/>
              <a:gd name="connsiteY87" fmla="*/ 163174 h 533353"/>
              <a:gd name="connsiteX88" fmla="*/ 318287 w 533400"/>
              <a:gd name="connsiteY88" fmla="*/ 160570 h 533353"/>
              <a:gd name="connsiteX89" fmla="*/ 319979 w 533400"/>
              <a:gd name="connsiteY89" fmla="*/ 161111 h 533353"/>
              <a:gd name="connsiteX90" fmla="*/ 317817 w 533400"/>
              <a:gd name="connsiteY90" fmla="*/ 162008 h 533353"/>
              <a:gd name="connsiteX91" fmla="*/ 342583 w 533400"/>
              <a:gd name="connsiteY91" fmla="*/ 151729 h 533353"/>
              <a:gd name="connsiteX92" fmla="*/ 381612 w 533400"/>
              <a:gd name="connsiteY92" fmla="*/ 190725 h 533353"/>
              <a:gd name="connsiteX93" fmla="*/ 374083 w 533400"/>
              <a:gd name="connsiteY93" fmla="*/ 208831 h 533353"/>
              <a:gd name="connsiteX94" fmla="*/ 365229 w 533400"/>
              <a:gd name="connsiteY94" fmla="*/ 204965 h 533353"/>
              <a:gd name="connsiteX95" fmla="*/ 371128 w 533400"/>
              <a:gd name="connsiteY95" fmla="*/ 190772 h 533353"/>
              <a:gd name="connsiteX96" fmla="*/ 342583 w 533400"/>
              <a:gd name="connsiteY96" fmla="*/ 162299 h 533353"/>
              <a:gd name="connsiteX97" fmla="*/ 329743 w 533400"/>
              <a:gd name="connsiteY97" fmla="*/ 167611 h 533353"/>
              <a:gd name="connsiteX98" fmla="*/ 325287 w 533400"/>
              <a:gd name="connsiteY98" fmla="*/ 162808 h 533353"/>
              <a:gd name="connsiteX99" fmla="*/ 319979 w 533400"/>
              <a:gd name="connsiteY99" fmla="*/ 161111 h 533353"/>
              <a:gd name="connsiteX100" fmla="*/ 342557 w 533400"/>
              <a:gd name="connsiteY100" fmla="*/ 118088 h 533353"/>
              <a:gd name="connsiteX101" fmla="*/ 440602 w 533400"/>
              <a:gd name="connsiteY101" fmla="*/ 183131 h 533353"/>
              <a:gd name="connsiteX102" fmla="*/ 446824 w 533400"/>
              <a:gd name="connsiteY102" fmla="*/ 213853 h 533353"/>
              <a:gd name="connsiteX103" fmla="*/ 436774 w 533400"/>
              <a:gd name="connsiteY103" fmla="*/ 215887 h 533353"/>
              <a:gd name="connsiteX104" fmla="*/ 430973 w 533400"/>
              <a:gd name="connsiteY104" fmla="*/ 187171 h 533353"/>
              <a:gd name="connsiteX105" fmla="*/ 342557 w 533400"/>
              <a:gd name="connsiteY105" fmla="*/ 128515 h 533353"/>
              <a:gd name="connsiteX106" fmla="*/ 246609 w 533400"/>
              <a:gd name="connsiteY106" fmla="*/ 224459 h 533353"/>
              <a:gd name="connsiteX107" fmla="*/ 342557 w 533400"/>
              <a:gd name="connsiteY107" fmla="*/ 320404 h 533353"/>
              <a:gd name="connsiteX108" fmla="*/ 430953 w 533400"/>
              <a:gd name="connsiteY108" fmla="*/ 261768 h 533353"/>
              <a:gd name="connsiteX109" fmla="*/ 438196 w 533400"/>
              <a:gd name="connsiteY109" fmla="*/ 225985 h 533353"/>
              <a:gd name="connsiteX110" fmla="*/ 448845 w 533400"/>
              <a:gd name="connsiteY110" fmla="*/ 223833 h 533353"/>
              <a:gd name="connsiteX111" fmla="*/ 448981 w 533400"/>
              <a:gd name="connsiteY111" fmla="*/ 224507 h 533353"/>
              <a:gd name="connsiteX112" fmla="*/ 383935 w 533400"/>
              <a:gd name="connsiteY112" fmla="*/ 322548 h 533353"/>
              <a:gd name="connsiteX113" fmla="*/ 372343 w 533400"/>
              <a:gd name="connsiteY113" fmla="*/ 324896 h 533353"/>
              <a:gd name="connsiteX114" fmla="*/ 367915 w 533400"/>
              <a:gd name="connsiteY114" fmla="*/ 320469 h 533353"/>
              <a:gd name="connsiteX115" fmla="*/ 362676 w 533400"/>
              <a:gd name="connsiteY115" fmla="*/ 325707 h 533353"/>
              <a:gd name="connsiteX116" fmla="*/ 362676 w 533400"/>
              <a:gd name="connsiteY116" fmla="*/ 326853 h 533353"/>
              <a:gd name="connsiteX117" fmla="*/ 342557 w 533400"/>
              <a:gd name="connsiteY117" fmla="*/ 330927 h 533353"/>
              <a:gd name="connsiteX118" fmla="*/ 322472 w 533400"/>
              <a:gd name="connsiteY118" fmla="*/ 326862 h 533353"/>
              <a:gd name="connsiteX119" fmla="*/ 322472 w 533400"/>
              <a:gd name="connsiteY119" fmla="*/ 325757 h 533353"/>
              <a:gd name="connsiteX120" fmla="*/ 317278 w 533400"/>
              <a:gd name="connsiteY120" fmla="*/ 320520 h 533353"/>
              <a:gd name="connsiteX121" fmla="*/ 312874 w 533400"/>
              <a:gd name="connsiteY121" fmla="*/ 324919 h 533353"/>
              <a:gd name="connsiteX122" fmla="*/ 301159 w 533400"/>
              <a:gd name="connsiteY122" fmla="*/ 322548 h 533353"/>
              <a:gd name="connsiteX123" fmla="*/ 267328 w 533400"/>
              <a:gd name="connsiteY123" fmla="*/ 299715 h 533353"/>
              <a:gd name="connsiteX124" fmla="*/ 245765 w 533400"/>
              <a:gd name="connsiteY124" fmla="*/ 267750 h 533353"/>
              <a:gd name="connsiteX125" fmla="*/ 247940 w 533400"/>
              <a:gd name="connsiteY125" fmla="*/ 268190 h 533353"/>
              <a:gd name="connsiteX126" fmla="*/ 253180 w 533400"/>
              <a:gd name="connsiteY126" fmla="*/ 262951 h 533353"/>
              <a:gd name="connsiteX127" fmla="*/ 247940 w 533400"/>
              <a:gd name="connsiteY127" fmla="*/ 257713 h 533353"/>
              <a:gd name="connsiteX128" fmla="*/ 242635 w 533400"/>
              <a:gd name="connsiteY128" fmla="*/ 256638 h 533353"/>
              <a:gd name="connsiteX129" fmla="*/ 236133 w 533400"/>
              <a:gd name="connsiteY129" fmla="*/ 224507 h 533353"/>
              <a:gd name="connsiteX130" fmla="*/ 301159 w 533400"/>
              <a:gd name="connsiteY130" fmla="*/ 126467 h 533353"/>
              <a:gd name="connsiteX131" fmla="*/ 329976 w 533400"/>
              <a:gd name="connsiteY131" fmla="*/ 120634 h 533353"/>
              <a:gd name="connsiteX132" fmla="*/ 334056 w 533400"/>
              <a:gd name="connsiteY132" fmla="*/ 125413 h 533353"/>
              <a:gd name="connsiteX133" fmla="*/ 340962 w 533400"/>
              <a:gd name="connsiteY133" fmla="*/ 128080 h 533353"/>
              <a:gd name="connsiteX134" fmla="*/ 343629 w 533400"/>
              <a:gd name="connsiteY134" fmla="*/ 121174 h 533353"/>
              <a:gd name="connsiteX135" fmla="*/ 341226 w 533400"/>
              <a:gd name="connsiteY135" fmla="*/ 118358 h 533353"/>
              <a:gd name="connsiteX136" fmla="*/ 247948 w 533400"/>
              <a:gd name="connsiteY136" fmla="*/ 93000 h 533353"/>
              <a:gd name="connsiteX137" fmla="*/ 248089 w 533400"/>
              <a:gd name="connsiteY137" fmla="*/ 93141 h 533353"/>
              <a:gd name="connsiteX138" fmla="*/ 221504 w 533400"/>
              <a:gd name="connsiteY138" fmla="*/ 98526 h 533353"/>
              <a:gd name="connsiteX139" fmla="*/ 182810 w 533400"/>
              <a:gd name="connsiteY139" fmla="*/ 137217 h 533353"/>
              <a:gd name="connsiteX140" fmla="*/ 177455 w 533400"/>
              <a:gd name="connsiteY140" fmla="*/ 163655 h 533353"/>
              <a:gd name="connsiteX141" fmla="*/ 177370 w 533400"/>
              <a:gd name="connsiteY141" fmla="*/ 163570 h 533353"/>
              <a:gd name="connsiteX142" fmla="*/ 247948 w 533400"/>
              <a:gd name="connsiteY142" fmla="*/ 93000 h 533353"/>
              <a:gd name="connsiteX143" fmla="*/ 249752 w 533400"/>
              <a:gd name="connsiteY143" fmla="*/ 92804 h 533353"/>
              <a:gd name="connsiteX144" fmla="*/ 254989 w 533400"/>
              <a:gd name="connsiteY144" fmla="*/ 98042 h 533353"/>
              <a:gd name="connsiteX145" fmla="*/ 249752 w 533400"/>
              <a:gd name="connsiteY145" fmla="*/ 103279 h 533353"/>
              <a:gd name="connsiteX146" fmla="*/ 187516 w 533400"/>
              <a:gd name="connsiteY146" fmla="*/ 165512 h 533353"/>
              <a:gd name="connsiteX147" fmla="*/ 182326 w 533400"/>
              <a:gd name="connsiteY147" fmla="*/ 170702 h 533353"/>
              <a:gd name="connsiteX148" fmla="*/ 177088 w 533400"/>
              <a:gd name="connsiteY148" fmla="*/ 165464 h 533353"/>
              <a:gd name="connsiteX149" fmla="*/ 177455 w 533400"/>
              <a:gd name="connsiteY149" fmla="*/ 163655 h 533353"/>
              <a:gd name="connsiteX150" fmla="*/ 182609 w 533400"/>
              <a:gd name="connsiteY150" fmla="*/ 168808 h 533353"/>
              <a:gd name="connsiteX151" fmla="*/ 187847 w 533400"/>
              <a:gd name="connsiteY151" fmla="*/ 163570 h 533353"/>
              <a:gd name="connsiteX152" fmla="*/ 247948 w 533400"/>
              <a:gd name="connsiteY152" fmla="*/ 103476 h 533353"/>
              <a:gd name="connsiteX153" fmla="*/ 253186 w 533400"/>
              <a:gd name="connsiteY153" fmla="*/ 98238 h 533353"/>
              <a:gd name="connsiteX154" fmla="*/ 248089 w 533400"/>
              <a:gd name="connsiteY154" fmla="*/ 93141 h 533353"/>
              <a:gd name="connsiteX155" fmla="*/ 247940 w 533400"/>
              <a:gd name="connsiteY155" fmla="*/ 58977 h 533353"/>
              <a:gd name="connsiteX156" fmla="*/ 305001 w 533400"/>
              <a:gd name="connsiteY156" fmla="*/ 75913 h 533353"/>
              <a:gd name="connsiteX157" fmla="*/ 309297 w 533400"/>
              <a:gd name="connsiteY157" fmla="*/ 80947 h 533353"/>
              <a:gd name="connsiteX158" fmla="*/ 306905 w 533400"/>
              <a:gd name="connsiteY158" fmla="*/ 86333 h 533353"/>
              <a:gd name="connsiteX159" fmla="*/ 310620 w 533400"/>
              <a:gd name="connsiteY159" fmla="*/ 92714 h 533353"/>
              <a:gd name="connsiteX160" fmla="*/ 316421 w 533400"/>
              <a:gd name="connsiteY160" fmla="*/ 89294 h 533353"/>
              <a:gd name="connsiteX161" fmla="*/ 341226 w 533400"/>
              <a:gd name="connsiteY161" fmla="*/ 118358 h 533353"/>
              <a:gd name="connsiteX162" fmla="*/ 329976 w 533400"/>
              <a:gd name="connsiteY162" fmla="*/ 120634 h 533353"/>
              <a:gd name="connsiteX163" fmla="*/ 299286 w 533400"/>
              <a:gd name="connsiteY163" fmla="*/ 84682 h 533353"/>
              <a:gd name="connsiteX164" fmla="*/ 247940 w 533400"/>
              <a:gd name="connsiteY164" fmla="*/ 69454 h 533353"/>
              <a:gd name="connsiteX165" fmla="*/ 153822 w 533400"/>
              <a:gd name="connsiteY165" fmla="*/ 163560 h 533353"/>
              <a:gd name="connsiteX166" fmla="*/ 211372 w 533400"/>
              <a:gd name="connsiteY166" fmla="*/ 250301 h 533353"/>
              <a:gd name="connsiteX167" fmla="*/ 242635 w 533400"/>
              <a:gd name="connsiteY167" fmla="*/ 256638 h 533353"/>
              <a:gd name="connsiteX168" fmla="*/ 244506 w 533400"/>
              <a:gd name="connsiteY168" fmla="*/ 265883 h 533353"/>
              <a:gd name="connsiteX169" fmla="*/ 245765 w 533400"/>
              <a:gd name="connsiteY169" fmla="*/ 267750 h 533353"/>
              <a:gd name="connsiteX170" fmla="*/ 207263 w 533400"/>
              <a:gd name="connsiteY170" fmla="*/ 259958 h 533353"/>
              <a:gd name="connsiteX171" fmla="*/ 205835 w 533400"/>
              <a:gd name="connsiteY171" fmla="*/ 258994 h 533353"/>
              <a:gd name="connsiteX172" fmla="*/ 207277 w 533400"/>
              <a:gd name="connsiteY172" fmla="*/ 257552 h 533353"/>
              <a:gd name="connsiteX173" fmla="*/ 207277 w 533400"/>
              <a:gd name="connsiteY173" fmla="*/ 250171 h 533353"/>
              <a:gd name="connsiteX174" fmla="*/ 199897 w 533400"/>
              <a:gd name="connsiteY174" fmla="*/ 250171 h 533353"/>
              <a:gd name="connsiteX175" fmla="*/ 197020 w 533400"/>
              <a:gd name="connsiteY175" fmla="*/ 253046 h 533353"/>
              <a:gd name="connsiteX176" fmla="*/ 174012 w 533400"/>
              <a:gd name="connsiteY176" fmla="*/ 237520 h 533353"/>
              <a:gd name="connsiteX177" fmla="*/ 160707 w 533400"/>
              <a:gd name="connsiteY177" fmla="*/ 217796 h 533353"/>
              <a:gd name="connsiteX178" fmla="*/ 160707 w 533400"/>
              <a:gd name="connsiteY178" fmla="*/ 212365 h 533353"/>
              <a:gd name="connsiteX179" fmla="*/ 157043 w 533400"/>
              <a:gd name="connsiteY179" fmla="*/ 212365 h 533353"/>
              <a:gd name="connsiteX180" fmla="*/ 151576 w 533400"/>
              <a:gd name="connsiteY180" fmla="*/ 204259 h 533353"/>
              <a:gd name="connsiteX181" fmla="*/ 143344 w 533400"/>
              <a:gd name="connsiteY181" fmla="*/ 163560 h 533353"/>
              <a:gd name="connsiteX182" fmla="*/ 247940 w 533400"/>
              <a:gd name="connsiteY182" fmla="*/ 58977 h 533353"/>
              <a:gd name="connsiteX183" fmla="*/ 418343 w 533400"/>
              <a:gd name="connsiteY183" fmla="*/ 1 h 533353"/>
              <a:gd name="connsiteX184" fmla="*/ 533400 w 533400"/>
              <a:gd name="connsiteY184" fmla="*/ 114999 h 533353"/>
              <a:gd name="connsiteX185" fmla="*/ 463082 w 533400"/>
              <a:gd name="connsiteY185" fmla="*/ 220956 h 533353"/>
              <a:gd name="connsiteX186" fmla="*/ 448845 w 533400"/>
              <a:gd name="connsiteY186" fmla="*/ 223833 h 533353"/>
              <a:gd name="connsiteX187" fmla="*/ 446824 w 533400"/>
              <a:gd name="connsiteY187" fmla="*/ 213853 h 533353"/>
              <a:gd name="connsiteX188" fmla="*/ 459014 w 533400"/>
              <a:gd name="connsiteY188" fmla="*/ 211386 h 533353"/>
              <a:gd name="connsiteX189" fmla="*/ 522923 w 533400"/>
              <a:gd name="connsiteY189" fmla="*/ 114999 h 533353"/>
              <a:gd name="connsiteX190" fmla="*/ 418343 w 533400"/>
              <a:gd name="connsiteY190" fmla="*/ 10429 h 533353"/>
              <a:gd name="connsiteX191" fmla="*/ 317001 w 533400"/>
              <a:gd name="connsiteY191" fmla="*/ 88952 h 533353"/>
              <a:gd name="connsiteX192" fmla="*/ 316421 w 533400"/>
              <a:gd name="connsiteY192" fmla="*/ 89294 h 533353"/>
              <a:gd name="connsiteX193" fmla="*/ 309297 w 533400"/>
              <a:gd name="connsiteY193" fmla="*/ 80947 h 533353"/>
              <a:gd name="connsiteX194" fmla="*/ 322429 w 533400"/>
              <a:gd name="connsiteY194" fmla="*/ 51388 h 533353"/>
              <a:gd name="connsiteX195" fmla="*/ 418343 w 533400"/>
              <a:gd name="connsiteY195" fmla="*/ 1 h 53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533400" h="533353">
                <a:moveTo>
                  <a:pt x="312874" y="324919"/>
                </a:moveTo>
                <a:lnTo>
                  <a:pt x="322472" y="326862"/>
                </a:lnTo>
                <a:lnTo>
                  <a:pt x="322472" y="522973"/>
                </a:lnTo>
                <a:lnTo>
                  <a:pt x="362645" y="522973"/>
                </a:lnTo>
                <a:lnTo>
                  <a:pt x="362645" y="502880"/>
                </a:lnTo>
                <a:cubicBezTo>
                  <a:pt x="362645" y="499976"/>
                  <a:pt x="364980" y="497643"/>
                  <a:pt x="367887" y="497643"/>
                </a:cubicBezTo>
                <a:lnTo>
                  <a:pt x="396432" y="497643"/>
                </a:lnTo>
                <a:lnTo>
                  <a:pt x="396432" y="474407"/>
                </a:lnTo>
                <a:lnTo>
                  <a:pt x="359405" y="474407"/>
                </a:lnTo>
                <a:cubicBezTo>
                  <a:pt x="356498" y="474407"/>
                  <a:pt x="354163" y="472074"/>
                  <a:pt x="354163" y="469170"/>
                </a:cubicBezTo>
                <a:cubicBezTo>
                  <a:pt x="354163" y="466218"/>
                  <a:pt x="356498" y="463932"/>
                  <a:pt x="359405" y="463932"/>
                </a:cubicBezTo>
                <a:lnTo>
                  <a:pt x="401579" y="463932"/>
                </a:lnTo>
                <a:cubicBezTo>
                  <a:pt x="404534" y="463932"/>
                  <a:pt x="406821" y="466218"/>
                  <a:pt x="406821" y="469170"/>
                </a:cubicBezTo>
                <a:lnTo>
                  <a:pt x="406821" y="502880"/>
                </a:lnTo>
                <a:cubicBezTo>
                  <a:pt x="406821" y="505832"/>
                  <a:pt x="404534" y="508118"/>
                  <a:pt x="401579" y="508118"/>
                </a:cubicBezTo>
                <a:lnTo>
                  <a:pt x="373082" y="508118"/>
                </a:lnTo>
                <a:lnTo>
                  <a:pt x="373082" y="528211"/>
                </a:lnTo>
                <a:cubicBezTo>
                  <a:pt x="373129" y="531068"/>
                  <a:pt x="370794" y="533353"/>
                  <a:pt x="367887" y="533353"/>
                </a:cubicBezTo>
                <a:lnTo>
                  <a:pt x="317278" y="533353"/>
                </a:lnTo>
                <a:cubicBezTo>
                  <a:pt x="314323" y="533353"/>
                  <a:pt x="312036" y="531068"/>
                  <a:pt x="312036" y="528115"/>
                </a:cubicBezTo>
                <a:lnTo>
                  <a:pt x="312036" y="325757"/>
                </a:lnTo>
                <a:close/>
                <a:moveTo>
                  <a:pt x="372343" y="324896"/>
                </a:moveTo>
                <a:lnTo>
                  <a:pt x="373154" y="325707"/>
                </a:lnTo>
                <a:lnTo>
                  <a:pt x="373154" y="430126"/>
                </a:lnTo>
                <a:lnTo>
                  <a:pt x="410112" y="430126"/>
                </a:lnTo>
                <a:cubicBezTo>
                  <a:pt x="413065" y="430126"/>
                  <a:pt x="415351" y="432411"/>
                  <a:pt x="415351" y="435363"/>
                </a:cubicBezTo>
                <a:cubicBezTo>
                  <a:pt x="415304" y="438220"/>
                  <a:pt x="412970" y="440601"/>
                  <a:pt x="410112" y="440601"/>
                </a:cubicBezTo>
                <a:lnTo>
                  <a:pt x="367915" y="440601"/>
                </a:lnTo>
                <a:cubicBezTo>
                  <a:pt x="365010" y="440601"/>
                  <a:pt x="362676" y="438268"/>
                  <a:pt x="362676" y="435363"/>
                </a:cubicBezTo>
                <a:lnTo>
                  <a:pt x="362676" y="326853"/>
                </a:lnTo>
                <a:close/>
                <a:moveTo>
                  <a:pt x="153327" y="212365"/>
                </a:moveTo>
                <a:lnTo>
                  <a:pt x="157043" y="212365"/>
                </a:lnTo>
                <a:lnTo>
                  <a:pt x="160707" y="217796"/>
                </a:lnTo>
                <a:lnTo>
                  <a:pt x="160707" y="219746"/>
                </a:lnTo>
                <a:lnTo>
                  <a:pt x="10475" y="370018"/>
                </a:lnTo>
                <a:lnTo>
                  <a:pt x="10475" y="404777"/>
                </a:lnTo>
                <a:lnTo>
                  <a:pt x="67473" y="404777"/>
                </a:lnTo>
                <a:lnTo>
                  <a:pt x="67473" y="384731"/>
                </a:lnTo>
                <a:cubicBezTo>
                  <a:pt x="67473" y="381827"/>
                  <a:pt x="69806" y="379494"/>
                  <a:pt x="72759" y="379494"/>
                </a:cubicBezTo>
                <a:lnTo>
                  <a:pt x="101186" y="379494"/>
                </a:lnTo>
                <a:lnTo>
                  <a:pt x="101186" y="350972"/>
                </a:lnTo>
                <a:cubicBezTo>
                  <a:pt x="101186" y="348068"/>
                  <a:pt x="103519" y="345735"/>
                  <a:pt x="106424" y="345735"/>
                </a:cubicBezTo>
                <a:lnTo>
                  <a:pt x="134946" y="345735"/>
                </a:lnTo>
                <a:lnTo>
                  <a:pt x="134946" y="317261"/>
                </a:lnTo>
                <a:cubicBezTo>
                  <a:pt x="134946" y="315880"/>
                  <a:pt x="135470" y="314499"/>
                  <a:pt x="136470" y="313547"/>
                </a:cubicBezTo>
                <a:lnTo>
                  <a:pt x="197020" y="253046"/>
                </a:lnTo>
                <a:lnTo>
                  <a:pt x="205835" y="258994"/>
                </a:lnTo>
                <a:lnTo>
                  <a:pt x="145375" y="319451"/>
                </a:lnTo>
                <a:lnTo>
                  <a:pt x="145375" y="350972"/>
                </a:lnTo>
                <a:cubicBezTo>
                  <a:pt x="145375" y="353877"/>
                  <a:pt x="143041" y="356210"/>
                  <a:pt x="140089" y="356210"/>
                </a:cubicBezTo>
                <a:lnTo>
                  <a:pt x="111614" y="356210"/>
                </a:lnTo>
                <a:lnTo>
                  <a:pt x="111614" y="384731"/>
                </a:lnTo>
                <a:cubicBezTo>
                  <a:pt x="111614" y="387636"/>
                  <a:pt x="109281" y="389969"/>
                  <a:pt x="106376" y="389969"/>
                </a:cubicBezTo>
                <a:lnTo>
                  <a:pt x="77854" y="389969"/>
                </a:lnTo>
                <a:lnTo>
                  <a:pt x="77854" y="410015"/>
                </a:lnTo>
                <a:cubicBezTo>
                  <a:pt x="77901" y="412872"/>
                  <a:pt x="75568" y="415205"/>
                  <a:pt x="72663" y="415205"/>
                </a:cubicBezTo>
                <a:lnTo>
                  <a:pt x="5238" y="415205"/>
                </a:lnTo>
                <a:cubicBezTo>
                  <a:pt x="2333" y="415205"/>
                  <a:pt x="0" y="412872"/>
                  <a:pt x="0" y="409967"/>
                </a:cubicBezTo>
                <a:lnTo>
                  <a:pt x="0" y="367828"/>
                </a:lnTo>
                <a:cubicBezTo>
                  <a:pt x="0" y="366447"/>
                  <a:pt x="524" y="365114"/>
                  <a:pt x="1523" y="364162"/>
                </a:cubicBezTo>
                <a:close/>
                <a:moveTo>
                  <a:pt x="374083" y="208831"/>
                </a:moveTo>
                <a:lnTo>
                  <a:pt x="389746" y="215669"/>
                </a:lnTo>
                <a:cubicBezTo>
                  <a:pt x="398904" y="218257"/>
                  <a:pt x="408509" y="219617"/>
                  <a:pt x="418343" y="219617"/>
                </a:cubicBezTo>
                <a:lnTo>
                  <a:pt x="436774" y="215887"/>
                </a:lnTo>
                <a:lnTo>
                  <a:pt x="438505" y="224459"/>
                </a:lnTo>
                <a:lnTo>
                  <a:pt x="438196" y="225985"/>
                </a:lnTo>
                <a:lnTo>
                  <a:pt x="418343" y="229998"/>
                </a:lnTo>
                <a:cubicBezTo>
                  <a:pt x="407521" y="229998"/>
                  <a:pt x="396951" y="228504"/>
                  <a:pt x="386875" y="225661"/>
                </a:cubicBezTo>
                <a:lnTo>
                  <a:pt x="370044" y="218322"/>
                </a:lnTo>
                <a:lnTo>
                  <a:pt x="370157" y="218275"/>
                </a:lnTo>
                <a:close/>
                <a:moveTo>
                  <a:pt x="329743" y="167611"/>
                </a:moveTo>
                <a:lnTo>
                  <a:pt x="363832" y="204356"/>
                </a:lnTo>
                <a:lnTo>
                  <a:pt x="365229" y="204965"/>
                </a:lnTo>
                <a:lnTo>
                  <a:pt x="362752" y="210925"/>
                </a:lnTo>
                <a:lnTo>
                  <a:pt x="358042" y="212879"/>
                </a:lnTo>
                <a:lnTo>
                  <a:pt x="321310" y="173292"/>
                </a:lnTo>
                <a:lnTo>
                  <a:pt x="322413" y="170644"/>
                </a:lnTo>
                <a:close/>
                <a:moveTo>
                  <a:pt x="317817" y="162008"/>
                </a:moveTo>
                <a:lnTo>
                  <a:pt x="316001" y="167570"/>
                </a:lnTo>
                <a:lnTo>
                  <a:pt x="321310" y="173292"/>
                </a:lnTo>
                <a:lnTo>
                  <a:pt x="314037" y="190772"/>
                </a:lnTo>
                <a:cubicBezTo>
                  <a:pt x="314037" y="206485"/>
                  <a:pt x="326856" y="219293"/>
                  <a:pt x="342583" y="219293"/>
                </a:cubicBezTo>
                <a:lnTo>
                  <a:pt x="358042" y="212879"/>
                </a:lnTo>
                <a:lnTo>
                  <a:pt x="358368" y="213231"/>
                </a:lnTo>
                <a:lnTo>
                  <a:pt x="370044" y="218322"/>
                </a:lnTo>
                <a:lnTo>
                  <a:pt x="342583" y="229720"/>
                </a:lnTo>
                <a:cubicBezTo>
                  <a:pt x="321090" y="229720"/>
                  <a:pt x="303553" y="212198"/>
                  <a:pt x="303553" y="190725"/>
                </a:cubicBezTo>
                <a:cubicBezTo>
                  <a:pt x="303553" y="179988"/>
                  <a:pt x="307937" y="170239"/>
                  <a:pt x="315008" y="163174"/>
                </a:cubicBezTo>
                <a:close/>
                <a:moveTo>
                  <a:pt x="318287" y="160570"/>
                </a:moveTo>
                <a:lnTo>
                  <a:pt x="319979" y="161111"/>
                </a:lnTo>
                <a:lnTo>
                  <a:pt x="317817" y="162008"/>
                </a:lnTo>
                <a:close/>
                <a:moveTo>
                  <a:pt x="342583" y="151729"/>
                </a:moveTo>
                <a:cubicBezTo>
                  <a:pt x="364075" y="151729"/>
                  <a:pt x="381612" y="169251"/>
                  <a:pt x="381612" y="190725"/>
                </a:cubicBezTo>
                <a:lnTo>
                  <a:pt x="374083" y="208831"/>
                </a:lnTo>
                <a:lnTo>
                  <a:pt x="365229" y="204965"/>
                </a:lnTo>
                <a:lnTo>
                  <a:pt x="371128" y="190772"/>
                </a:lnTo>
                <a:cubicBezTo>
                  <a:pt x="371128" y="175060"/>
                  <a:pt x="358309" y="162299"/>
                  <a:pt x="342583" y="162299"/>
                </a:cubicBezTo>
                <a:lnTo>
                  <a:pt x="329743" y="167611"/>
                </a:lnTo>
                <a:lnTo>
                  <a:pt x="325287" y="162808"/>
                </a:lnTo>
                <a:lnTo>
                  <a:pt x="319979" y="161111"/>
                </a:lnTo>
                <a:close/>
                <a:moveTo>
                  <a:pt x="342557" y="118088"/>
                </a:moveTo>
                <a:cubicBezTo>
                  <a:pt x="386555" y="118088"/>
                  <a:pt x="424420" y="144951"/>
                  <a:pt x="440602" y="183131"/>
                </a:cubicBezTo>
                <a:lnTo>
                  <a:pt x="446824" y="213853"/>
                </a:lnTo>
                <a:lnTo>
                  <a:pt x="436774" y="215887"/>
                </a:lnTo>
                <a:lnTo>
                  <a:pt x="430973" y="187171"/>
                </a:lnTo>
                <a:cubicBezTo>
                  <a:pt x="416393" y="152754"/>
                  <a:pt x="382234" y="128515"/>
                  <a:pt x="342557" y="128515"/>
                </a:cubicBezTo>
                <a:cubicBezTo>
                  <a:pt x="289655" y="128515"/>
                  <a:pt x="246609" y="171559"/>
                  <a:pt x="246609" y="224459"/>
                </a:cubicBezTo>
                <a:cubicBezTo>
                  <a:pt x="246609" y="277360"/>
                  <a:pt x="289655" y="320404"/>
                  <a:pt x="342557" y="320404"/>
                </a:cubicBezTo>
                <a:cubicBezTo>
                  <a:pt x="382234" y="320404"/>
                  <a:pt x="416366" y="296192"/>
                  <a:pt x="430953" y="261768"/>
                </a:cubicBezTo>
                <a:lnTo>
                  <a:pt x="438196" y="225985"/>
                </a:lnTo>
                <a:lnTo>
                  <a:pt x="448845" y="223833"/>
                </a:lnTo>
                <a:lnTo>
                  <a:pt x="448981" y="224507"/>
                </a:lnTo>
                <a:cubicBezTo>
                  <a:pt x="448981" y="268504"/>
                  <a:pt x="422116" y="306366"/>
                  <a:pt x="383935" y="322548"/>
                </a:cubicBezTo>
                <a:lnTo>
                  <a:pt x="372343" y="324896"/>
                </a:lnTo>
                <a:lnTo>
                  <a:pt x="367915" y="320469"/>
                </a:lnTo>
                <a:cubicBezTo>
                  <a:pt x="365010" y="320469"/>
                  <a:pt x="362676" y="322802"/>
                  <a:pt x="362676" y="325707"/>
                </a:cubicBezTo>
                <a:lnTo>
                  <a:pt x="362676" y="326853"/>
                </a:lnTo>
                <a:lnTo>
                  <a:pt x="342557" y="330927"/>
                </a:lnTo>
                <a:lnTo>
                  <a:pt x="322472" y="326862"/>
                </a:lnTo>
                <a:lnTo>
                  <a:pt x="322472" y="325757"/>
                </a:lnTo>
                <a:cubicBezTo>
                  <a:pt x="322472" y="322853"/>
                  <a:pt x="320185" y="320520"/>
                  <a:pt x="317278" y="320520"/>
                </a:cubicBezTo>
                <a:lnTo>
                  <a:pt x="312874" y="324919"/>
                </a:lnTo>
                <a:lnTo>
                  <a:pt x="301159" y="322548"/>
                </a:lnTo>
                <a:cubicBezTo>
                  <a:pt x="288430" y="317154"/>
                  <a:pt x="276962" y="309351"/>
                  <a:pt x="267328" y="299715"/>
                </a:cubicBezTo>
                <a:lnTo>
                  <a:pt x="245765" y="267750"/>
                </a:lnTo>
                <a:lnTo>
                  <a:pt x="247940" y="268190"/>
                </a:lnTo>
                <a:cubicBezTo>
                  <a:pt x="250893" y="268190"/>
                  <a:pt x="253180" y="265856"/>
                  <a:pt x="253180" y="262951"/>
                </a:cubicBezTo>
                <a:cubicBezTo>
                  <a:pt x="253180" y="259999"/>
                  <a:pt x="250893" y="257713"/>
                  <a:pt x="247940" y="257713"/>
                </a:cubicBezTo>
                <a:lnTo>
                  <a:pt x="242635" y="256638"/>
                </a:lnTo>
                <a:lnTo>
                  <a:pt x="236133" y="224507"/>
                </a:lnTo>
                <a:cubicBezTo>
                  <a:pt x="236133" y="180511"/>
                  <a:pt x="262971" y="142648"/>
                  <a:pt x="301159" y="126467"/>
                </a:cubicBezTo>
                <a:lnTo>
                  <a:pt x="329976" y="120634"/>
                </a:lnTo>
                <a:lnTo>
                  <a:pt x="334056" y="125413"/>
                </a:lnTo>
                <a:cubicBezTo>
                  <a:pt x="335247" y="128080"/>
                  <a:pt x="338295" y="129270"/>
                  <a:pt x="340962" y="128080"/>
                </a:cubicBezTo>
                <a:cubicBezTo>
                  <a:pt x="343629" y="126889"/>
                  <a:pt x="344820" y="123793"/>
                  <a:pt x="343629" y="121174"/>
                </a:cubicBezTo>
                <a:lnTo>
                  <a:pt x="341226" y="118358"/>
                </a:lnTo>
                <a:close/>
                <a:moveTo>
                  <a:pt x="247948" y="93000"/>
                </a:moveTo>
                <a:lnTo>
                  <a:pt x="248089" y="93141"/>
                </a:lnTo>
                <a:lnTo>
                  <a:pt x="221504" y="98526"/>
                </a:lnTo>
                <a:cubicBezTo>
                  <a:pt x="204125" y="105893"/>
                  <a:pt x="190178" y="119839"/>
                  <a:pt x="182810" y="137217"/>
                </a:cubicBezTo>
                <a:lnTo>
                  <a:pt x="177455" y="163655"/>
                </a:lnTo>
                <a:lnTo>
                  <a:pt x="177370" y="163570"/>
                </a:lnTo>
                <a:cubicBezTo>
                  <a:pt x="177370" y="124666"/>
                  <a:pt x="209040" y="93000"/>
                  <a:pt x="247948" y="93000"/>
                </a:cubicBezTo>
                <a:close/>
                <a:moveTo>
                  <a:pt x="249752" y="92804"/>
                </a:moveTo>
                <a:cubicBezTo>
                  <a:pt x="252656" y="92804"/>
                  <a:pt x="254989" y="95137"/>
                  <a:pt x="254989" y="98042"/>
                </a:cubicBezTo>
                <a:cubicBezTo>
                  <a:pt x="254989" y="100946"/>
                  <a:pt x="252656" y="103279"/>
                  <a:pt x="249752" y="103279"/>
                </a:cubicBezTo>
                <a:cubicBezTo>
                  <a:pt x="215420" y="103279"/>
                  <a:pt x="187516" y="131182"/>
                  <a:pt x="187516" y="165512"/>
                </a:cubicBezTo>
                <a:cubicBezTo>
                  <a:pt x="187564" y="168321"/>
                  <a:pt x="185230" y="170702"/>
                  <a:pt x="182326" y="170702"/>
                </a:cubicBezTo>
                <a:cubicBezTo>
                  <a:pt x="179421" y="170702"/>
                  <a:pt x="177088" y="168369"/>
                  <a:pt x="177088" y="165464"/>
                </a:cubicBezTo>
                <a:lnTo>
                  <a:pt x="177455" y="163655"/>
                </a:lnTo>
                <a:lnTo>
                  <a:pt x="182609" y="168808"/>
                </a:lnTo>
                <a:cubicBezTo>
                  <a:pt x="185514" y="168808"/>
                  <a:pt x="187847" y="166427"/>
                  <a:pt x="187847" y="163570"/>
                </a:cubicBezTo>
                <a:cubicBezTo>
                  <a:pt x="187847" y="130428"/>
                  <a:pt x="214802" y="103476"/>
                  <a:pt x="247948" y="103476"/>
                </a:cubicBezTo>
                <a:cubicBezTo>
                  <a:pt x="250900" y="103476"/>
                  <a:pt x="253186" y="101142"/>
                  <a:pt x="253186" y="98238"/>
                </a:cubicBezTo>
                <a:lnTo>
                  <a:pt x="248089" y="93141"/>
                </a:lnTo>
                <a:close/>
                <a:moveTo>
                  <a:pt x="247940" y="58977"/>
                </a:moveTo>
                <a:cubicBezTo>
                  <a:pt x="268612" y="58977"/>
                  <a:pt x="288343" y="65085"/>
                  <a:pt x="305001" y="75913"/>
                </a:cubicBezTo>
                <a:lnTo>
                  <a:pt x="309297" y="80947"/>
                </a:lnTo>
                <a:lnTo>
                  <a:pt x="306905" y="86333"/>
                </a:lnTo>
                <a:cubicBezTo>
                  <a:pt x="306191" y="89142"/>
                  <a:pt x="307857" y="92000"/>
                  <a:pt x="310620" y="92714"/>
                </a:cubicBezTo>
                <a:lnTo>
                  <a:pt x="316421" y="89294"/>
                </a:lnTo>
                <a:lnTo>
                  <a:pt x="341226" y="118358"/>
                </a:lnTo>
                <a:lnTo>
                  <a:pt x="329976" y="120634"/>
                </a:lnTo>
                <a:lnTo>
                  <a:pt x="299286" y="84682"/>
                </a:lnTo>
                <a:cubicBezTo>
                  <a:pt x="284306" y="74943"/>
                  <a:pt x="266564" y="69454"/>
                  <a:pt x="247940" y="69454"/>
                </a:cubicBezTo>
                <a:cubicBezTo>
                  <a:pt x="196023" y="69454"/>
                  <a:pt x="153822" y="111649"/>
                  <a:pt x="153822" y="163560"/>
                </a:cubicBezTo>
                <a:cubicBezTo>
                  <a:pt x="153822" y="202493"/>
                  <a:pt x="177614" y="235987"/>
                  <a:pt x="211372" y="250301"/>
                </a:cubicBezTo>
                <a:lnTo>
                  <a:pt x="242635" y="256638"/>
                </a:lnTo>
                <a:lnTo>
                  <a:pt x="244506" y="265883"/>
                </a:lnTo>
                <a:lnTo>
                  <a:pt x="245765" y="267750"/>
                </a:lnTo>
                <a:lnTo>
                  <a:pt x="207263" y="259958"/>
                </a:lnTo>
                <a:lnTo>
                  <a:pt x="205835" y="258994"/>
                </a:lnTo>
                <a:lnTo>
                  <a:pt x="207277" y="257552"/>
                </a:lnTo>
                <a:cubicBezTo>
                  <a:pt x="209277" y="255504"/>
                  <a:pt x="209277" y="252171"/>
                  <a:pt x="207277" y="250171"/>
                </a:cubicBezTo>
                <a:cubicBezTo>
                  <a:pt x="205230" y="248124"/>
                  <a:pt x="201896" y="248124"/>
                  <a:pt x="199897" y="250171"/>
                </a:cubicBezTo>
                <a:lnTo>
                  <a:pt x="197020" y="253046"/>
                </a:lnTo>
                <a:lnTo>
                  <a:pt x="174012" y="237520"/>
                </a:lnTo>
                <a:lnTo>
                  <a:pt x="160707" y="217796"/>
                </a:lnTo>
                <a:lnTo>
                  <a:pt x="160707" y="212365"/>
                </a:lnTo>
                <a:lnTo>
                  <a:pt x="157043" y="212365"/>
                </a:lnTo>
                <a:lnTo>
                  <a:pt x="151576" y="204259"/>
                </a:lnTo>
                <a:cubicBezTo>
                  <a:pt x="146276" y="191744"/>
                  <a:pt x="143344" y="177990"/>
                  <a:pt x="143344" y="163560"/>
                </a:cubicBezTo>
                <a:cubicBezTo>
                  <a:pt x="143344" y="105887"/>
                  <a:pt x="190260" y="58977"/>
                  <a:pt x="247940" y="58977"/>
                </a:cubicBezTo>
                <a:close/>
                <a:moveTo>
                  <a:pt x="418343" y="1"/>
                </a:moveTo>
                <a:cubicBezTo>
                  <a:pt x="481777" y="-47"/>
                  <a:pt x="533400" y="51571"/>
                  <a:pt x="533400" y="114999"/>
                </a:cubicBezTo>
                <a:cubicBezTo>
                  <a:pt x="533400" y="162606"/>
                  <a:pt x="504362" y="203489"/>
                  <a:pt x="463082" y="220956"/>
                </a:cubicBezTo>
                <a:lnTo>
                  <a:pt x="448845" y="223833"/>
                </a:lnTo>
                <a:lnTo>
                  <a:pt x="446824" y="213853"/>
                </a:lnTo>
                <a:lnTo>
                  <a:pt x="459014" y="211386"/>
                </a:lnTo>
                <a:cubicBezTo>
                  <a:pt x="496537" y="195489"/>
                  <a:pt x="522923" y="158285"/>
                  <a:pt x="522923" y="114999"/>
                </a:cubicBezTo>
                <a:cubicBezTo>
                  <a:pt x="522923" y="57333"/>
                  <a:pt x="476014" y="10429"/>
                  <a:pt x="418343" y="10429"/>
                </a:cubicBezTo>
                <a:cubicBezTo>
                  <a:pt x="370529" y="10429"/>
                  <a:pt x="328907" y="42714"/>
                  <a:pt x="317001" y="88952"/>
                </a:cubicBezTo>
                <a:lnTo>
                  <a:pt x="316421" y="89294"/>
                </a:lnTo>
                <a:lnTo>
                  <a:pt x="309297" y="80947"/>
                </a:lnTo>
                <a:lnTo>
                  <a:pt x="322429" y="51388"/>
                </a:lnTo>
                <a:cubicBezTo>
                  <a:pt x="343283" y="19956"/>
                  <a:pt x="378911" y="1"/>
                  <a:pt x="418343" y="1"/>
                </a:cubicBezTo>
                <a:close/>
              </a:path>
            </a:pathLst>
          </a:custGeom>
          <a:solidFill>
            <a:srgbClr val="0094A1"/>
          </a:solidFill>
          <a:ln w="19050">
            <a:solidFill>
              <a:srgbClr val="0094A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iconfont-11964-5736440">
            <a:extLst>
              <a:ext uri="{FF2B5EF4-FFF2-40B4-BE49-F238E27FC236}">
                <a16:creationId xmlns="" xmlns:p14="http://schemas.microsoft.com/office/powerpoint/2010/main"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3688042" y="1784934"/>
            <a:ext cx="365417" cy="361010"/>
          </a:xfrm>
          <a:custGeom>
            <a:avLst/>
            <a:gdLst>
              <a:gd name="T0" fmla="*/ 0 w 11000"/>
              <a:gd name="T1" fmla="*/ 12490 h 12980"/>
              <a:gd name="T2" fmla="*/ 2280 w 11000"/>
              <a:gd name="T3" fmla="*/ 5850 h 12980"/>
              <a:gd name="T4" fmla="*/ 4760 w 11000"/>
              <a:gd name="T5" fmla="*/ 7270 h 12980"/>
              <a:gd name="T6" fmla="*/ 400 w 11000"/>
              <a:gd name="T7" fmla="*/ 12290 h 12980"/>
              <a:gd name="T8" fmla="*/ 2380 w 11000"/>
              <a:gd name="T9" fmla="*/ 6250 h 12980"/>
              <a:gd name="T10" fmla="*/ 7360 w 11000"/>
              <a:gd name="T11" fmla="*/ 3320 h 12980"/>
              <a:gd name="T12" fmla="*/ 7320 w 11000"/>
              <a:gd name="T13" fmla="*/ 1600 h 12980"/>
              <a:gd name="T14" fmla="*/ 7420 w 11000"/>
              <a:gd name="T15" fmla="*/ 3320 h 12980"/>
              <a:gd name="T16" fmla="*/ 7410 w 11000"/>
              <a:gd name="T17" fmla="*/ 3120 h 12980"/>
              <a:gd name="T18" fmla="*/ 7330 w 11000"/>
              <a:gd name="T19" fmla="*/ 1790 h 12980"/>
              <a:gd name="T20" fmla="*/ 10010 w 11000"/>
              <a:gd name="T21" fmla="*/ 12980 h 12980"/>
              <a:gd name="T22" fmla="*/ 8940 w 11000"/>
              <a:gd name="T23" fmla="*/ 12320 h 12980"/>
              <a:gd name="T24" fmla="*/ 5070 w 11000"/>
              <a:gd name="T25" fmla="*/ 1740 h 12980"/>
              <a:gd name="T26" fmla="*/ 8970 w 11000"/>
              <a:gd name="T27" fmla="*/ 5700 h 12980"/>
              <a:gd name="T28" fmla="*/ 10100 w 11000"/>
              <a:gd name="T29" fmla="*/ 7530 h 12980"/>
              <a:gd name="T30" fmla="*/ 10530 w 11000"/>
              <a:gd name="T31" fmla="*/ 8940 h 12980"/>
              <a:gd name="T32" fmla="*/ 10960 w 11000"/>
              <a:gd name="T33" fmla="*/ 10350 h 12980"/>
              <a:gd name="T34" fmla="*/ 10800 w 11000"/>
              <a:gd name="T35" fmla="*/ 12000 h 12980"/>
              <a:gd name="T36" fmla="*/ 9300 w 11000"/>
              <a:gd name="T37" fmla="*/ 12120 h 12980"/>
              <a:gd name="T38" fmla="*/ 10230 w 11000"/>
              <a:gd name="T39" fmla="*/ 11220 h 12980"/>
              <a:gd name="T40" fmla="*/ 9890 w 11000"/>
              <a:gd name="T41" fmla="*/ 9920 h 12980"/>
              <a:gd name="T42" fmla="*/ 10110 w 11000"/>
              <a:gd name="T43" fmla="*/ 8940 h 12980"/>
              <a:gd name="T44" fmla="*/ 9380 w 11000"/>
              <a:gd name="T45" fmla="*/ 8250 h 12980"/>
              <a:gd name="T46" fmla="*/ 8950 w 11000"/>
              <a:gd name="T47" fmla="*/ 6970 h 12980"/>
              <a:gd name="T48" fmla="*/ 9990 w 11000"/>
              <a:gd name="T49" fmla="*/ 2480 h 12980"/>
              <a:gd name="T50" fmla="*/ 5200 w 11000"/>
              <a:gd name="T51" fmla="*/ 3890 h 12980"/>
              <a:gd name="T52" fmla="*/ 9300 w 11000"/>
              <a:gd name="T53" fmla="*/ 12120 h 12980"/>
              <a:gd name="T54" fmla="*/ 7810 w 11000"/>
              <a:gd name="T55" fmla="*/ 5830 h 12980"/>
              <a:gd name="T56" fmla="*/ 10100 w 11000"/>
              <a:gd name="T57" fmla="*/ 12750 h 12980"/>
              <a:gd name="T58" fmla="*/ 2380 w 11000"/>
              <a:gd name="T59" fmla="*/ 7910 h 12980"/>
              <a:gd name="T60" fmla="*/ 2900 w 11000"/>
              <a:gd name="T61" fmla="*/ 7390 h 12980"/>
              <a:gd name="T62" fmla="*/ 2060 w 11000"/>
              <a:gd name="T63" fmla="*/ 7390 h 12980"/>
              <a:gd name="T64" fmla="*/ 2380 w 11000"/>
              <a:gd name="T65" fmla="*/ 7070 h 12980"/>
              <a:gd name="T66" fmla="*/ 1390 w 11000"/>
              <a:gd name="T67" fmla="*/ 9930 h 12980"/>
              <a:gd name="T68" fmla="*/ 1670 w 11000"/>
              <a:gd name="T69" fmla="*/ 11100 h 12980"/>
              <a:gd name="T70" fmla="*/ 2560 w 11000"/>
              <a:gd name="T71" fmla="*/ 10620 h 12980"/>
              <a:gd name="T72" fmla="*/ 1710 w 11000"/>
              <a:gd name="T73" fmla="*/ 10170 h 12980"/>
              <a:gd name="T74" fmla="*/ 2210 w 11000"/>
              <a:gd name="T75" fmla="*/ 9830 h 12980"/>
              <a:gd name="T76" fmla="*/ 2530 w 11000"/>
              <a:gd name="T77" fmla="*/ 9670 h 12980"/>
              <a:gd name="T78" fmla="*/ 2010 w 11000"/>
              <a:gd name="T79" fmla="*/ 9460 h 12980"/>
              <a:gd name="T80" fmla="*/ 1730 w 11000"/>
              <a:gd name="T81" fmla="*/ 10600 h 12980"/>
              <a:gd name="T82" fmla="*/ 2150 w 11000"/>
              <a:gd name="T83" fmla="*/ 10440 h 12980"/>
              <a:gd name="T84" fmla="*/ 1980 w 11000"/>
              <a:gd name="T85" fmla="*/ 10850 h 12980"/>
              <a:gd name="T86" fmla="*/ 2760 w 11000"/>
              <a:gd name="T87" fmla="*/ 9810 h 12980"/>
              <a:gd name="T88" fmla="*/ 3430 w 11000"/>
              <a:gd name="T89" fmla="*/ 11140 h 12980"/>
              <a:gd name="T90" fmla="*/ 2180 w 11000"/>
              <a:gd name="T91" fmla="*/ 7380 h 12980"/>
              <a:gd name="T92" fmla="*/ 4700 w 11000"/>
              <a:gd name="T93" fmla="*/ 2060 h 12980"/>
              <a:gd name="T94" fmla="*/ 7320 w 11000"/>
              <a:gd name="T95" fmla="*/ 2650 h 12980"/>
              <a:gd name="T96" fmla="*/ 2590 w 11000"/>
              <a:gd name="T97" fmla="*/ 7060 h 12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00" h="12980">
                <a:moveTo>
                  <a:pt x="4570" y="12690"/>
                </a:moveTo>
                <a:lnTo>
                  <a:pt x="200" y="12690"/>
                </a:lnTo>
                <a:cubicBezTo>
                  <a:pt x="90" y="12690"/>
                  <a:pt x="0" y="12600"/>
                  <a:pt x="0" y="12490"/>
                </a:cubicBezTo>
                <a:lnTo>
                  <a:pt x="0" y="7270"/>
                </a:lnTo>
                <a:cubicBezTo>
                  <a:pt x="0" y="7200"/>
                  <a:pt x="40" y="7130"/>
                  <a:pt x="100" y="7100"/>
                </a:cubicBezTo>
                <a:lnTo>
                  <a:pt x="2280" y="5850"/>
                </a:lnTo>
                <a:cubicBezTo>
                  <a:pt x="2340" y="5810"/>
                  <a:pt x="2420" y="5810"/>
                  <a:pt x="2480" y="5850"/>
                </a:cubicBezTo>
                <a:lnTo>
                  <a:pt x="4660" y="7100"/>
                </a:lnTo>
                <a:cubicBezTo>
                  <a:pt x="4720" y="7140"/>
                  <a:pt x="4760" y="7200"/>
                  <a:pt x="4760" y="7270"/>
                </a:cubicBezTo>
                <a:lnTo>
                  <a:pt x="4760" y="12500"/>
                </a:lnTo>
                <a:cubicBezTo>
                  <a:pt x="4770" y="12600"/>
                  <a:pt x="4680" y="12690"/>
                  <a:pt x="4570" y="12690"/>
                </a:cubicBezTo>
                <a:close/>
                <a:moveTo>
                  <a:pt x="400" y="12290"/>
                </a:moveTo>
                <a:lnTo>
                  <a:pt x="4370" y="12290"/>
                </a:lnTo>
                <a:lnTo>
                  <a:pt x="4370" y="7380"/>
                </a:lnTo>
                <a:lnTo>
                  <a:pt x="2380" y="6250"/>
                </a:lnTo>
                <a:lnTo>
                  <a:pt x="400" y="7380"/>
                </a:lnTo>
                <a:lnTo>
                  <a:pt x="400" y="12290"/>
                </a:lnTo>
                <a:close/>
                <a:moveTo>
                  <a:pt x="7360" y="3320"/>
                </a:moveTo>
                <a:cubicBezTo>
                  <a:pt x="7060" y="3320"/>
                  <a:pt x="6770" y="3150"/>
                  <a:pt x="6620" y="2890"/>
                </a:cubicBezTo>
                <a:cubicBezTo>
                  <a:pt x="6470" y="2630"/>
                  <a:pt x="6470" y="2310"/>
                  <a:pt x="6610" y="2050"/>
                </a:cubicBezTo>
                <a:cubicBezTo>
                  <a:pt x="6750" y="1790"/>
                  <a:pt x="7010" y="1620"/>
                  <a:pt x="7320" y="1600"/>
                </a:cubicBezTo>
                <a:cubicBezTo>
                  <a:pt x="7650" y="1570"/>
                  <a:pt x="7960" y="1740"/>
                  <a:pt x="8120" y="2030"/>
                </a:cubicBezTo>
                <a:cubicBezTo>
                  <a:pt x="8270" y="2290"/>
                  <a:pt x="8270" y="2610"/>
                  <a:pt x="8130" y="2870"/>
                </a:cubicBezTo>
                <a:cubicBezTo>
                  <a:pt x="7990" y="3130"/>
                  <a:pt x="7730" y="3300"/>
                  <a:pt x="7420" y="3320"/>
                </a:cubicBezTo>
                <a:lnTo>
                  <a:pt x="7360" y="3320"/>
                </a:lnTo>
                <a:close/>
                <a:moveTo>
                  <a:pt x="6800" y="2790"/>
                </a:moveTo>
                <a:cubicBezTo>
                  <a:pt x="6920" y="3010"/>
                  <a:pt x="7170" y="3140"/>
                  <a:pt x="7410" y="3120"/>
                </a:cubicBezTo>
                <a:cubicBezTo>
                  <a:pt x="7640" y="3100"/>
                  <a:pt x="7850" y="2970"/>
                  <a:pt x="7950" y="2770"/>
                </a:cubicBezTo>
                <a:cubicBezTo>
                  <a:pt x="8060" y="2570"/>
                  <a:pt x="8050" y="2330"/>
                  <a:pt x="7940" y="2120"/>
                </a:cubicBezTo>
                <a:cubicBezTo>
                  <a:pt x="7820" y="1900"/>
                  <a:pt x="7570" y="1770"/>
                  <a:pt x="7330" y="1790"/>
                </a:cubicBezTo>
                <a:cubicBezTo>
                  <a:pt x="7100" y="1810"/>
                  <a:pt x="6890" y="1940"/>
                  <a:pt x="6790" y="2140"/>
                </a:cubicBezTo>
                <a:cubicBezTo>
                  <a:pt x="6680" y="2350"/>
                  <a:pt x="6680" y="2590"/>
                  <a:pt x="6800" y="2790"/>
                </a:cubicBezTo>
                <a:close/>
                <a:moveTo>
                  <a:pt x="10010" y="12980"/>
                </a:moveTo>
                <a:cubicBezTo>
                  <a:pt x="9980" y="12980"/>
                  <a:pt x="9940" y="12970"/>
                  <a:pt x="9910" y="12950"/>
                </a:cubicBezTo>
                <a:lnTo>
                  <a:pt x="9030" y="12430"/>
                </a:lnTo>
                <a:cubicBezTo>
                  <a:pt x="8990" y="12400"/>
                  <a:pt x="8960" y="12360"/>
                  <a:pt x="8940" y="12320"/>
                </a:cubicBezTo>
                <a:lnTo>
                  <a:pt x="7040" y="6010"/>
                </a:lnTo>
                <a:cubicBezTo>
                  <a:pt x="5990" y="5810"/>
                  <a:pt x="5130" y="5030"/>
                  <a:pt x="4820" y="4010"/>
                </a:cubicBezTo>
                <a:cubicBezTo>
                  <a:pt x="4590" y="3240"/>
                  <a:pt x="4680" y="2430"/>
                  <a:pt x="5070" y="1740"/>
                </a:cubicBezTo>
                <a:cubicBezTo>
                  <a:pt x="5470" y="1040"/>
                  <a:pt x="6120" y="560"/>
                  <a:pt x="6900" y="360"/>
                </a:cubicBezTo>
                <a:cubicBezTo>
                  <a:pt x="8390" y="0"/>
                  <a:pt x="9940" y="900"/>
                  <a:pt x="10360" y="2380"/>
                </a:cubicBezTo>
                <a:cubicBezTo>
                  <a:pt x="10730" y="3690"/>
                  <a:pt x="10150" y="5060"/>
                  <a:pt x="8970" y="5700"/>
                </a:cubicBezTo>
                <a:lnTo>
                  <a:pt x="9300" y="6800"/>
                </a:lnTo>
                <a:lnTo>
                  <a:pt x="10030" y="7290"/>
                </a:lnTo>
                <a:cubicBezTo>
                  <a:pt x="10110" y="7340"/>
                  <a:pt x="10140" y="7440"/>
                  <a:pt x="10100" y="7530"/>
                </a:cubicBezTo>
                <a:lnTo>
                  <a:pt x="9800" y="8260"/>
                </a:lnTo>
                <a:lnTo>
                  <a:pt x="10460" y="8700"/>
                </a:lnTo>
                <a:cubicBezTo>
                  <a:pt x="10540" y="8750"/>
                  <a:pt x="10570" y="8850"/>
                  <a:pt x="10530" y="8940"/>
                </a:cubicBezTo>
                <a:lnTo>
                  <a:pt x="10230" y="9670"/>
                </a:lnTo>
                <a:lnTo>
                  <a:pt x="10890" y="10110"/>
                </a:lnTo>
                <a:cubicBezTo>
                  <a:pt x="10970" y="10160"/>
                  <a:pt x="11000" y="10260"/>
                  <a:pt x="10960" y="10350"/>
                </a:cubicBezTo>
                <a:lnTo>
                  <a:pt x="10630" y="11160"/>
                </a:lnTo>
                <a:lnTo>
                  <a:pt x="10830" y="11820"/>
                </a:lnTo>
                <a:cubicBezTo>
                  <a:pt x="10850" y="11880"/>
                  <a:pt x="10840" y="11940"/>
                  <a:pt x="10800" y="12000"/>
                </a:cubicBezTo>
                <a:lnTo>
                  <a:pt x="10170" y="12880"/>
                </a:lnTo>
                <a:cubicBezTo>
                  <a:pt x="10130" y="12950"/>
                  <a:pt x="10070" y="12980"/>
                  <a:pt x="10010" y="12980"/>
                </a:cubicBezTo>
                <a:close/>
                <a:moveTo>
                  <a:pt x="9300" y="12120"/>
                </a:moveTo>
                <a:lnTo>
                  <a:pt x="9950" y="12510"/>
                </a:lnTo>
                <a:lnTo>
                  <a:pt x="10420" y="11860"/>
                </a:lnTo>
                <a:lnTo>
                  <a:pt x="10230" y="11220"/>
                </a:lnTo>
                <a:cubicBezTo>
                  <a:pt x="10220" y="11180"/>
                  <a:pt x="10220" y="11130"/>
                  <a:pt x="10240" y="11090"/>
                </a:cubicBezTo>
                <a:lnTo>
                  <a:pt x="10540" y="10360"/>
                </a:lnTo>
                <a:lnTo>
                  <a:pt x="9890" y="9920"/>
                </a:lnTo>
                <a:cubicBezTo>
                  <a:pt x="9850" y="9890"/>
                  <a:pt x="9820" y="9860"/>
                  <a:pt x="9810" y="9810"/>
                </a:cubicBezTo>
                <a:cubicBezTo>
                  <a:pt x="9800" y="9770"/>
                  <a:pt x="9800" y="9710"/>
                  <a:pt x="9810" y="9670"/>
                </a:cubicBezTo>
                <a:lnTo>
                  <a:pt x="10110" y="8940"/>
                </a:lnTo>
                <a:lnTo>
                  <a:pt x="9460" y="8500"/>
                </a:lnTo>
                <a:cubicBezTo>
                  <a:pt x="9420" y="8470"/>
                  <a:pt x="9390" y="8440"/>
                  <a:pt x="9380" y="8390"/>
                </a:cubicBezTo>
                <a:cubicBezTo>
                  <a:pt x="9370" y="8350"/>
                  <a:pt x="9370" y="8290"/>
                  <a:pt x="9380" y="8250"/>
                </a:cubicBezTo>
                <a:lnTo>
                  <a:pt x="9680" y="7520"/>
                </a:lnTo>
                <a:lnTo>
                  <a:pt x="9030" y="7080"/>
                </a:lnTo>
                <a:cubicBezTo>
                  <a:pt x="8990" y="7050"/>
                  <a:pt x="8960" y="7020"/>
                  <a:pt x="8950" y="6970"/>
                </a:cubicBezTo>
                <a:lnTo>
                  <a:pt x="8550" y="5650"/>
                </a:lnTo>
                <a:cubicBezTo>
                  <a:pt x="8520" y="5560"/>
                  <a:pt x="8570" y="5450"/>
                  <a:pt x="8660" y="5410"/>
                </a:cubicBezTo>
                <a:cubicBezTo>
                  <a:pt x="9760" y="4890"/>
                  <a:pt x="10320" y="3650"/>
                  <a:pt x="9990" y="2480"/>
                </a:cubicBezTo>
                <a:cubicBezTo>
                  <a:pt x="9630" y="1210"/>
                  <a:pt x="8290" y="430"/>
                  <a:pt x="7010" y="740"/>
                </a:cubicBezTo>
                <a:cubicBezTo>
                  <a:pt x="6320" y="910"/>
                  <a:pt x="5760" y="1330"/>
                  <a:pt x="5420" y="1930"/>
                </a:cubicBezTo>
                <a:cubicBezTo>
                  <a:pt x="5080" y="2530"/>
                  <a:pt x="5000" y="3220"/>
                  <a:pt x="5200" y="3890"/>
                </a:cubicBezTo>
                <a:cubicBezTo>
                  <a:pt x="5480" y="4810"/>
                  <a:pt x="6270" y="5490"/>
                  <a:pt x="7220" y="5630"/>
                </a:cubicBezTo>
                <a:cubicBezTo>
                  <a:pt x="7300" y="5640"/>
                  <a:pt x="7360" y="5700"/>
                  <a:pt x="7380" y="5770"/>
                </a:cubicBezTo>
                <a:lnTo>
                  <a:pt x="9300" y="12120"/>
                </a:lnTo>
                <a:close/>
                <a:moveTo>
                  <a:pt x="10010" y="12880"/>
                </a:moveTo>
                <a:cubicBezTo>
                  <a:pt x="9970" y="12880"/>
                  <a:pt x="9930" y="12850"/>
                  <a:pt x="9910" y="12810"/>
                </a:cubicBezTo>
                <a:lnTo>
                  <a:pt x="7810" y="5830"/>
                </a:lnTo>
                <a:cubicBezTo>
                  <a:pt x="7790" y="5780"/>
                  <a:pt x="7820" y="5720"/>
                  <a:pt x="7880" y="5710"/>
                </a:cubicBezTo>
                <a:cubicBezTo>
                  <a:pt x="7930" y="5690"/>
                  <a:pt x="7990" y="5720"/>
                  <a:pt x="8000" y="5780"/>
                </a:cubicBezTo>
                <a:lnTo>
                  <a:pt x="10100" y="12750"/>
                </a:lnTo>
                <a:cubicBezTo>
                  <a:pt x="10120" y="12800"/>
                  <a:pt x="10090" y="12860"/>
                  <a:pt x="10030" y="12870"/>
                </a:cubicBezTo>
                <a:cubicBezTo>
                  <a:pt x="10030" y="12880"/>
                  <a:pt x="10020" y="12880"/>
                  <a:pt x="10010" y="12880"/>
                </a:cubicBezTo>
                <a:close/>
                <a:moveTo>
                  <a:pt x="2380" y="7910"/>
                </a:moveTo>
                <a:cubicBezTo>
                  <a:pt x="2090" y="7910"/>
                  <a:pt x="1860" y="7680"/>
                  <a:pt x="1860" y="7390"/>
                </a:cubicBezTo>
                <a:cubicBezTo>
                  <a:pt x="1860" y="7100"/>
                  <a:pt x="2090" y="6870"/>
                  <a:pt x="2380" y="6870"/>
                </a:cubicBezTo>
                <a:cubicBezTo>
                  <a:pt x="2670" y="6870"/>
                  <a:pt x="2900" y="7100"/>
                  <a:pt x="2900" y="7390"/>
                </a:cubicBezTo>
                <a:cubicBezTo>
                  <a:pt x="2900" y="7680"/>
                  <a:pt x="2670" y="7910"/>
                  <a:pt x="2380" y="7910"/>
                </a:cubicBezTo>
                <a:close/>
                <a:moveTo>
                  <a:pt x="2380" y="7070"/>
                </a:moveTo>
                <a:cubicBezTo>
                  <a:pt x="2200" y="7070"/>
                  <a:pt x="2060" y="7210"/>
                  <a:pt x="2060" y="7390"/>
                </a:cubicBezTo>
                <a:cubicBezTo>
                  <a:pt x="2060" y="7570"/>
                  <a:pt x="2200" y="7710"/>
                  <a:pt x="2380" y="7710"/>
                </a:cubicBezTo>
                <a:cubicBezTo>
                  <a:pt x="2560" y="7710"/>
                  <a:pt x="2700" y="7570"/>
                  <a:pt x="2700" y="7390"/>
                </a:cubicBezTo>
                <a:cubicBezTo>
                  <a:pt x="2700" y="7210"/>
                  <a:pt x="2560" y="7070"/>
                  <a:pt x="2380" y="7070"/>
                </a:cubicBezTo>
                <a:close/>
                <a:moveTo>
                  <a:pt x="2010" y="9460"/>
                </a:moveTo>
                <a:cubicBezTo>
                  <a:pt x="1830" y="9460"/>
                  <a:pt x="1670" y="9530"/>
                  <a:pt x="1540" y="9660"/>
                </a:cubicBezTo>
                <a:cubicBezTo>
                  <a:pt x="1480" y="9730"/>
                  <a:pt x="1430" y="9820"/>
                  <a:pt x="1390" y="9930"/>
                </a:cubicBezTo>
                <a:cubicBezTo>
                  <a:pt x="1350" y="10040"/>
                  <a:pt x="1330" y="10180"/>
                  <a:pt x="1330" y="10330"/>
                </a:cubicBezTo>
                <a:cubicBezTo>
                  <a:pt x="1330" y="10560"/>
                  <a:pt x="1380" y="10760"/>
                  <a:pt x="1470" y="10910"/>
                </a:cubicBezTo>
                <a:cubicBezTo>
                  <a:pt x="1520" y="10990"/>
                  <a:pt x="1580" y="11050"/>
                  <a:pt x="1670" y="11100"/>
                </a:cubicBezTo>
                <a:cubicBezTo>
                  <a:pt x="1760" y="11140"/>
                  <a:pt x="1860" y="11170"/>
                  <a:pt x="1970" y="11170"/>
                </a:cubicBezTo>
                <a:cubicBezTo>
                  <a:pt x="2140" y="11170"/>
                  <a:pt x="2280" y="11120"/>
                  <a:pt x="2390" y="11020"/>
                </a:cubicBezTo>
                <a:cubicBezTo>
                  <a:pt x="2500" y="10920"/>
                  <a:pt x="2560" y="10790"/>
                  <a:pt x="2560" y="10620"/>
                </a:cubicBezTo>
                <a:cubicBezTo>
                  <a:pt x="2560" y="10450"/>
                  <a:pt x="2510" y="10320"/>
                  <a:pt x="2410" y="10220"/>
                </a:cubicBezTo>
                <a:cubicBezTo>
                  <a:pt x="2310" y="10120"/>
                  <a:pt x="2180" y="10070"/>
                  <a:pt x="2030" y="10070"/>
                </a:cubicBezTo>
                <a:cubicBezTo>
                  <a:pt x="1920" y="10070"/>
                  <a:pt x="1810" y="10100"/>
                  <a:pt x="1710" y="10170"/>
                </a:cubicBezTo>
                <a:cubicBezTo>
                  <a:pt x="1720" y="10050"/>
                  <a:pt x="1760" y="9960"/>
                  <a:pt x="1810" y="9890"/>
                </a:cubicBezTo>
                <a:cubicBezTo>
                  <a:pt x="1870" y="9820"/>
                  <a:pt x="1940" y="9790"/>
                  <a:pt x="2050" y="9790"/>
                </a:cubicBezTo>
                <a:cubicBezTo>
                  <a:pt x="2100" y="9790"/>
                  <a:pt x="2150" y="9800"/>
                  <a:pt x="2210" y="9830"/>
                </a:cubicBezTo>
                <a:cubicBezTo>
                  <a:pt x="2260" y="9860"/>
                  <a:pt x="2300" y="9880"/>
                  <a:pt x="2320" y="9890"/>
                </a:cubicBezTo>
                <a:lnTo>
                  <a:pt x="2360" y="9930"/>
                </a:lnTo>
                <a:lnTo>
                  <a:pt x="2530" y="9670"/>
                </a:lnTo>
                <a:cubicBezTo>
                  <a:pt x="2480" y="9630"/>
                  <a:pt x="2440" y="9600"/>
                  <a:pt x="2410" y="9580"/>
                </a:cubicBezTo>
                <a:cubicBezTo>
                  <a:pt x="2370" y="9560"/>
                  <a:pt x="2320" y="9530"/>
                  <a:pt x="2250" y="9510"/>
                </a:cubicBezTo>
                <a:cubicBezTo>
                  <a:pt x="2160" y="9470"/>
                  <a:pt x="2090" y="9460"/>
                  <a:pt x="2010" y="9460"/>
                </a:cubicBezTo>
                <a:close/>
                <a:moveTo>
                  <a:pt x="1980" y="10850"/>
                </a:moveTo>
                <a:cubicBezTo>
                  <a:pt x="1910" y="10850"/>
                  <a:pt x="1850" y="10830"/>
                  <a:pt x="1800" y="10780"/>
                </a:cubicBezTo>
                <a:cubicBezTo>
                  <a:pt x="1750" y="10730"/>
                  <a:pt x="1730" y="10670"/>
                  <a:pt x="1730" y="10600"/>
                </a:cubicBezTo>
                <a:cubicBezTo>
                  <a:pt x="1730" y="10530"/>
                  <a:pt x="1750" y="10470"/>
                  <a:pt x="1800" y="10430"/>
                </a:cubicBezTo>
                <a:cubicBezTo>
                  <a:pt x="1850" y="10390"/>
                  <a:pt x="1910" y="10370"/>
                  <a:pt x="1980" y="10370"/>
                </a:cubicBezTo>
                <a:cubicBezTo>
                  <a:pt x="2050" y="10370"/>
                  <a:pt x="2110" y="10390"/>
                  <a:pt x="2150" y="10440"/>
                </a:cubicBezTo>
                <a:cubicBezTo>
                  <a:pt x="2190" y="10490"/>
                  <a:pt x="2210" y="10550"/>
                  <a:pt x="2210" y="10620"/>
                </a:cubicBezTo>
                <a:cubicBezTo>
                  <a:pt x="2210" y="10690"/>
                  <a:pt x="2190" y="10750"/>
                  <a:pt x="2140" y="10790"/>
                </a:cubicBezTo>
                <a:cubicBezTo>
                  <a:pt x="2110" y="10830"/>
                  <a:pt x="2050" y="10850"/>
                  <a:pt x="1980" y="10850"/>
                </a:cubicBezTo>
                <a:close/>
                <a:moveTo>
                  <a:pt x="3430" y="9500"/>
                </a:moveTo>
                <a:lnTo>
                  <a:pt x="2760" y="9500"/>
                </a:lnTo>
                <a:lnTo>
                  <a:pt x="2760" y="9810"/>
                </a:lnTo>
                <a:lnTo>
                  <a:pt x="3070" y="9810"/>
                </a:lnTo>
                <a:lnTo>
                  <a:pt x="3070" y="11140"/>
                </a:lnTo>
                <a:lnTo>
                  <a:pt x="3430" y="11140"/>
                </a:lnTo>
                <a:lnTo>
                  <a:pt x="3430" y="9500"/>
                </a:lnTo>
                <a:close/>
                <a:moveTo>
                  <a:pt x="2380" y="7590"/>
                </a:moveTo>
                <a:cubicBezTo>
                  <a:pt x="2260" y="7580"/>
                  <a:pt x="2180" y="7490"/>
                  <a:pt x="2180" y="7380"/>
                </a:cubicBezTo>
                <a:cubicBezTo>
                  <a:pt x="2180" y="7290"/>
                  <a:pt x="2190" y="7180"/>
                  <a:pt x="2190" y="7050"/>
                </a:cubicBezTo>
                <a:cubicBezTo>
                  <a:pt x="2240" y="5800"/>
                  <a:pt x="2310" y="4420"/>
                  <a:pt x="2570" y="3850"/>
                </a:cubicBezTo>
                <a:cubicBezTo>
                  <a:pt x="2960" y="3000"/>
                  <a:pt x="3760" y="2330"/>
                  <a:pt x="4700" y="2060"/>
                </a:cubicBezTo>
                <a:cubicBezTo>
                  <a:pt x="5590" y="1810"/>
                  <a:pt x="6570" y="1890"/>
                  <a:pt x="7480" y="2290"/>
                </a:cubicBezTo>
                <a:cubicBezTo>
                  <a:pt x="7580" y="2340"/>
                  <a:pt x="7630" y="2450"/>
                  <a:pt x="7580" y="2550"/>
                </a:cubicBezTo>
                <a:cubicBezTo>
                  <a:pt x="7530" y="2650"/>
                  <a:pt x="7420" y="2700"/>
                  <a:pt x="7320" y="2650"/>
                </a:cubicBezTo>
                <a:cubicBezTo>
                  <a:pt x="6510" y="2290"/>
                  <a:pt x="5600" y="2210"/>
                  <a:pt x="4820" y="2440"/>
                </a:cubicBezTo>
                <a:cubicBezTo>
                  <a:pt x="3980" y="2680"/>
                  <a:pt x="3280" y="3270"/>
                  <a:pt x="2940" y="4010"/>
                </a:cubicBezTo>
                <a:cubicBezTo>
                  <a:pt x="2690" y="4560"/>
                  <a:pt x="2630" y="6250"/>
                  <a:pt x="2590" y="7060"/>
                </a:cubicBezTo>
                <a:cubicBezTo>
                  <a:pt x="2590" y="7190"/>
                  <a:pt x="2580" y="7300"/>
                  <a:pt x="2580" y="7390"/>
                </a:cubicBezTo>
                <a:cubicBezTo>
                  <a:pt x="2580" y="7500"/>
                  <a:pt x="2490" y="7590"/>
                  <a:pt x="2380" y="7590"/>
                </a:cubicBezTo>
                <a:close/>
              </a:path>
            </a:pathLst>
          </a:custGeom>
          <a:solidFill>
            <a:srgbClr val="0094A1"/>
          </a:solidFill>
          <a:ln>
            <a:solidFill>
              <a:srgbClr val="009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>
                <a:off x="3537388" y="2180281"/>
                <a:ext cx="25018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医院：</a:t>
                </a:r>
                <a:r>
                  <a:rPr lang="zh-CN" altLang="en-US" sz="1600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私钥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𝑠𝑘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zh-CN" altLang="en-US" sz="1600" dirty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388" y="2180281"/>
                <a:ext cx="2501816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1217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iconfont-11964-5737108">
            <a:extLst>
              <a:ext uri="{FF2B5EF4-FFF2-40B4-BE49-F238E27FC236}">
                <a16:creationId xmlns="" xmlns:p14="http://schemas.microsoft.com/office/powerpoint/2010/main"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8061960" y="1265778"/>
            <a:ext cx="745198" cy="778371"/>
          </a:xfrm>
          <a:custGeom>
            <a:avLst/>
            <a:gdLst>
              <a:gd name="T0" fmla="*/ 150 w 12700"/>
              <a:gd name="T1" fmla="*/ 12140 h 12700"/>
              <a:gd name="T2" fmla="*/ 0 w 12700"/>
              <a:gd name="T3" fmla="*/ 11480 h 12700"/>
              <a:gd name="T4" fmla="*/ 5000 w 12700"/>
              <a:gd name="T5" fmla="*/ 11480 h 12700"/>
              <a:gd name="T6" fmla="*/ 4850 w 12700"/>
              <a:gd name="T7" fmla="*/ 12140 h 12700"/>
              <a:gd name="T8" fmla="*/ 420 w 12700"/>
              <a:gd name="T9" fmla="*/ 11830 h 12700"/>
              <a:gd name="T10" fmla="*/ 4560 w 12700"/>
              <a:gd name="T11" fmla="*/ 11830 h 12700"/>
              <a:gd name="T12" fmla="*/ 2490 w 12700"/>
              <a:gd name="T13" fmla="*/ 9350 h 12700"/>
              <a:gd name="T14" fmla="*/ 420 w 12700"/>
              <a:gd name="T15" fmla="*/ 11830 h 12700"/>
              <a:gd name="T16" fmla="*/ 2390 w 12700"/>
              <a:gd name="T17" fmla="*/ 11690 h 12700"/>
              <a:gd name="T18" fmla="*/ 3880 w 12700"/>
              <a:gd name="T19" fmla="*/ 11350 h 12700"/>
              <a:gd name="T20" fmla="*/ 2390 w 12700"/>
              <a:gd name="T21" fmla="*/ 9960 h 12700"/>
              <a:gd name="T22" fmla="*/ 4090 w 12700"/>
              <a:gd name="T23" fmla="*/ 11410 h 12700"/>
              <a:gd name="T24" fmla="*/ 2490 w 12700"/>
              <a:gd name="T25" fmla="*/ 11790 h 12700"/>
              <a:gd name="T26" fmla="*/ 1070 w 12700"/>
              <a:gd name="T27" fmla="*/ 7390 h 12700"/>
              <a:gd name="T28" fmla="*/ 3910 w 12700"/>
              <a:gd name="T29" fmla="*/ 7390 h 12700"/>
              <a:gd name="T30" fmla="*/ 2490 w 12700"/>
              <a:gd name="T31" fmla="*/ 6360 h 12700"/>
              <a:gd name="T32" fmla="*/ 2490 w 12700"/>
              <a:gd name="T33" fmla="*/ 8420 h 12700"/>
              <a:gd name="T34" fmla="*/ 2490 w 12700"/>
              <a:gd name="T35" fmla="*/ 6360 h 12700"/>
              <a:gd name="T36" fmla="*/ 7850 w 12700"/>
              <a:gd name="T37" fmla="*/ 12140 h 12700"/>
              <a:gd name="T38" fmla="*/ 7700 w 12700"/>
              <a:gd name="T39" fmla="*/ 11480 h 12700"/>
              <a:gd name="T40" fmla="*/ 12700 w 12700"/>
              <a:gd name="T41" fmla="*/ 11480 h 12700"/>
              <a:gd name="T42" fmla="*/ 12550 w 12700"/>
              <a:gd name="T43" fmla="*/ 12140 h 12700"/>
              <a:gd name="T44" fmla="*/ 8130 w 12700"/>
              <a:gd name="T45" fmla="*/ 11830 h 12700"/>
              <a:gd name="T46" fmla="*/ 12270 w 12700"/>
              <a:gd name="T47" fmla="*/ 11830 h 12700"/>
              <a:gd name="T48" fmla="*/ 10200 w 12700"/>
              <a:gd name="T49" fmla="*/ 9350 h 12700"/>
              <a:gd name="T50" fmla="*/ 8130 w 12700"/>
              <a:gd name="T51" fmla="*/ 11830 h 12700"/>
              <a:gd name="T52" fmla="*/ 10090 w 12700"/>
              <a:gd name="T53" fmla="*/ 11690 h 12700"/>
              <a:gd name="T54" fmla="*/ 11580 w 12700"/>
              <a:gd name="T55" fmla="*/ 11350 h 12700"/>
              <a:gd name="T56" fmla="*/ 10090 w 12700"/>
              <a:gd name="T57" fmla="*/ 9960 h 12700"/>
              <a:gd name="T58" fmla="*/ 11790 w 12700"/>
              <a:gd name="T59" fmla="*/ 11410 h 12700"/>
              <a:gd name="T60" fmla="*/ 10190 w 12700"/>
              <a:gd name="T61" fmla="*/ 11790 h 12700"/>
              <a:gd name="T62" fmla="*/ 8770 w 12700"/>
              <a:gd name="T63" fmla="*/ 7390 h 12700"/>
              <a:gd name="T64" fmla="*/ 11610 w 12700"/>
              <a:gd name="T65" fmla="*/ 7390 h 12700"/>
              <a:gd name="T66" fmla="*/ 10190 w 12700"/>
              <a:gd name="T67" fmla="*/ 6360 h 12700"/>
              <a:gd name="T68" fmla="*/ 10190 w 12700"/>
              <a:gd name="T69" fmla="*/ 8420 h 12700"/>
              <a:gd name="T70" fmla="*/ 10190 w 12700"/>
              <a:gd name="T71" fmla="*/ 6360 h 12700"/>
              <a:gd name="T72" fmla="*/ 4000 w 12700"/>
              <a:gd name="T73" fmla="*/ 6180 h 12700"/>
              <a:gd name="T74" fmla="*/ 3850 w 12700"/>
              <a:gd name="T75" fmla="*/ 5510 h 12700"/>
              <a:gd name="T76" fmla="*/ 8850 w 12700"/>
              <a:gd name="T77" fmla="*/ 5510 h 12700"/>
              <a:gd name="T78" fmla="*/ 8700 w 12700"/>
              <a:gd name="T79" fmla="*/ 6180 h 12700"/>
              <a:gd name="T80" fmla="*/ 4270 w 12700"/>
              <a:gd name="T81" fmla="*/ 5880 h 12700"/>
              <a:gd name="T82" fmla="*/ 8410 w 12700"/>
              <a:gd name="T83" fmla="*/ 5880 h 12700"/>
              <a:gd name="T84" fmla="*/ 6340 w 12700"/>
              <a:gd name="T85" fmla="*/ 3400 h 12700"/>
              <a:gd name="T86" fmla="*/ 4270 w 12700"/>
              <a:gd name="T87" fmla="*/ 5880 h 12700"/>
              <a:gd name="T88" fmla="*/ 6240 w 12700"/>
              <a:gd name="T89" fmla="*/ 5730 h 12700"/>
              <a:gd name="T90" fmla="*/ 7730 w 12700"/>
              <a:gd name="T91" fmla="*/ 5390 h 12700"/>
              <a:gd name="T92" fmla="*/ 6240 w 12700"/>
              <a:gd name="T93" fmla="*/ 4000 h 12700"/>
              <a:gd name="T94" fmla="*/ 7940 w 12700"/>
              <a:gd name="T95" fmla="*/ 5450 h 12700"/>
              <a:gd name="T96" fmla="*/ 6340 w 12700"/>
              <a:gd name="T97" fmla="*/ 5830 h 12700"/>
              <a:gd name="T98" fmla="*/ 4920 w 12700"/>
              <a:gd name="T99" fmla="*/ 1430 h 12700"/>
              <a:gd name="T100" fmla="*/ 7760 w 12700"/>
              <a:gd name="T101" fmla="*/ 1430 h 12700"/>
              <a:gd name="T102" fmla="*/ 6340 w 12700"/>
              <a:gd name="T103" fmla="*/ 400 h 12700"/>
              <a:gd name="T104" fmla="*/ 6340 w 12700"/>
              <a:gd name="T105" fmla="*/ 2460 h 12700"/>
              <a:gd name="T106" fmla="*/ 6340 w 12700"/>
              <a:gd name="T107" fmla="*/ 400 h 12700"/>
              <a:gd name="T108" fmla="*/ 5100 w 12700"/>
              <a:gd name="T109" fmla="*/ 9970 h 12700"/>
              <a:gd name="T110" fmla="*/ 6280 w 12700"/>
              <a:gd name="T111" fmla="*/ 8490 h 12700"/>
              <a:gd name="T112" fmla="*/ 7740 w 12700"/>
              <a:gd name="T113" fmla="*/ 9690 h 12700"/>
              <a:gd name="T114" fmla="*/ 7460 w 12700"/>
              <a:gd name="T115" fmla="*/ 9970 h 12700"/>
              <a:gd name="T116" fmla="*/ 5380 w 12700"/>
              <a:gd name="T117" fmla="*/ 9970 h 12700"/>
              <a:gd name="T118" fmla="*/ 6420 w 12700"/>
              <a:gd name="T119" fmla="*/ 8830 h 12700"/>
              <a:gd name="T120" fmla="*/ 6220 w 12700"/>
              <a:gd name="T121" fmla="*/ 7110 h 12700"/>
              <a:gd name="T122" fmla="*/ 6620 w 12700"/>
              <a:gd name="T123" fmla="*/ 7110 h 12700"/>
              <a:gd name="T124" fmla="*/ 6420 w 12700"/>
              <a:gd name="T125" fmla="*/ 8830 h 12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700" h="12700">
                <a:moveTo>
                  <a:pt x="2490" y="12700"/>
                </a:moveTo>
                <a:cubicBezTo>
                  <a:pt x="1650" y="12700"/>
                  <a:pt x="840" y="12510"/>
                  <a:pt x="150" y="12140"/>
                </a:cubicBezTo>
                <a:cubicBezTo>
                  <a:pt x="100" y="12110"/>
                  <a:pt x="60" y="12060"/>
                  <a:pt x="50" y="12000"/>
                </a:cubicBezTo>
                <a:cubicBezTo>
                  <a:pt x="10" y="11830"/>
                  <a:pt x="0" y="11650"/>
                  <a:pt x="0" y="11480"/>
                </a:cubicBezTo>
                <a:cubicBezTo>
                  <a:pt x="0" y="10090"/>
                  <a:pt x="1120" y="8950"/>
                  <a:pt x="2500" y="8950"/>
                </a:cubicBezTo>
                <a:cubicBezTo>
                  <a:pt x="3880" y="8950"/>
                  <a:pt x="5000" y="10080"/>
                  <a:pt x="5000" y="11480"/>
                </a:cubicBezTo>
                <a:cubicBezTo>
                  <a:pt x="5000" y="11660"/>
                  <a:pt x="4980" y="11830"/>
                  <a:pt x="4950" y="12000"/>
                </a:cubicBezTo>
                <a:cubicBezTo>
                  <a:pt x="4940" y="12060"/>
                  <a:pt x="4900" y="12110"/>
                  <a:pt x="4850" y="12140"/>
                </a:cubicBezTo>
                <a:cubicBezTo>
                  <a:pt x="4140" y="12510"/>
                  <a:pt x="3330" y="12700"/>
                  <a:pt x="2490" y="12700"/>
                </a:cubicBezTo>
                <a:close/>
                <a:moveTo>
                  <a:pt x="420" y="11830"/>
                </a:moveTo>
                <a:cubicBezTo>
                  <a:pt x="1030" y="12140"/>
                  <a:pt x="1750" y="12300"/>
                  <a:pt x="2490" y="12300"/>
                </a:cubicBezTo>
                <a:cubicBezTo>
                  <a:pt x="3230" y="12300"/>
                  <a:pt x="3940" y="12140"/>
                  <a:pt x="4560" y="11830"/>
                </a:cubicBezTo>
                <a:cubicBezTo>
                  <a:pt x="4580" y="11710"/>
                  <a:pt x="4590" y="11600"/>
                  <a:pt x="4590" y="11480"/>
                </a:cubicBezTo>
                <a:cubicBezTo>
                  <a:pt x="4590" y="10310"/>
                  <a:pt x="3650" y="9350"/>
                  <a:pt x="2490" y="9350"/>
                </a:cubicBezTo>
                <a:cubicBezTo>
                  <a:pt x="1330" y="9350"/>
                  <a:pt x="390" y="10300"/>
                  <a:pt x="390" y="11480"/>
                </a:cubicBezTo>
                <a:cubicBezTo>
                  <a:pt x="390" y="11600"/>
                  <a:pt x="400" y="11720"/>
                  <a:pt x="420" y="11830"/>
                </a:cubicBezTo>
                <a:close/>
                <a:moveTo>
                  <a:pt x="2490" y="11790"/>
                </a:moveTo>
                <a:cubicBezTo>
                  <a:pt x="2430" y="11790"/>
                  <a:pt x="2390" y="11750"/>
                  <a:pt x="2390" y="11690"/>
                </a:cubicBezTo>
                <a:cubicBezTo>
                  <a:pt x="2390" y="11630"/>
                  <a:pt x="2430" y="11590"/>
                  <a:pt x="2490" y="11590"/>
                </a:cubicBezTo>
                <a:cubicBezTo>
                  <a:pt x="2980" y="11590"/>
                  <a:pt x="3450" y="11510"/>
                  <a:pt x="3880" y="11350"/>
                </a:cubicBezTo>
                <a:cubicBezTo>
                  <a:pt x="3820" y="10620"/>
                  <a:pt x="3220" y="10060"/>
                  <a:pt x="2490" y="10060"/>
                </a:cubicBezTo>
                <a:cubicBezTo>
                  <a:pt x="2430" y="10060"/>
                  <a:pt x="2390" y="10020"/>
                  <a:pt x="2390" y="9960"/>
                </a:cubicBezTo>
                <a:cubicBezTo>
                  <a:pt x="2390" y="9900"/>
                  <a:pt x="2430" y="9860"/>
                  <a:pt x="2490" y="9860"/>
                </a:cubicBezTo>
                <a:cubicBezTo>
                  <a:pt x="3350" y="9860"/>
                  <a:pt x="4050" y="10540"/>
                  <a:pt x="4090" y="11410"/>
                </a:cubicBezTo>
                <a:cubicBezTo>
                  <a:pt x="4090" y="11450"/>
                  <a:pt x="4070" y="11490"/>
                  <a:pt x="4030" y="11510"/>
                </a:cubicBezTo>
                <a:cubicBezTo>
                  <a:pt x="3540" y="11700"/>
                  <a:pt x="3030" y="11790"/>
                  <a:pt x="2490" y="11790"/>
                </a:cubicBezTo>
                <a:close/>
                <a:moveTo>
                  <a:pt x="2490" y="8820"/>
                </a:moveTo>
                <a:cubicBezTo>
                  <a:pt x="1710" y="8820"/>
                  <a:pt x="1070" y="8180"/>
                  <a:pt x="1070" y="7390"/>
                </a:cubicBezTo>
                <a:cubicBezTo>
                  <a:pt x="1070" y="6600"/>
                  <a:pt x="1700" y="5960"/>
                  <a:pt x="2490" y="5960"/>
                </a:cubicBezTo>
                <a:cubicBezTo>
                  <a:pt x="3270" y="5960"/>
                  <a:pt x="3910" y="6600"/>
                  <a:pt x="3910" y="7390"/>
                </a:cubicBezTo>
                <a:cubicBezTo>
                  <a:pt x="3900" y="8180"/>
                  <a:pt x="3270" y="8820"/>
                  <a:pt x="2490" y="8820"/>
                </a:cubicBezTo>
                <a:close/>
                <a:moveTo>
                  <a:pt x="2490" y="6360"/>
                </a:moveTo>
                <a:cubicBezTo>
                  <a:pt x="1930" y="6360"/>
                  <a:pt x="1470" y="6820"/>
                  <a:pt x="1470" y="7390"/>
                </a:cubicBezTo>
                <a:cubicBezTo>
                  <a:pt x="1470" y="7960"/>
                  <a:pt x="1930" y="8420"/>
                  <a:pt x="2490" y="8420"/>
                </a:cubicBezTo>
                <a:cubicBezTo>
                  <a:pt x="3050" y="8420"/>
                  <a:pt x="3510" y="7960"/>
                  <a:pt x="3510" y="7390"/>
                </a:cubicBezTo>
                <a:cubicBezTo>
                  <a:pt x="3500" y="6820"/>
                  <a:pt x="3050" y="6360"/>
                  <a:pt x="2490" y="6360"/>
                </a:cubicBezTo>
                <a:close/>
                <a:moveTo>
                  <a:pt x="10190" y="12700"/>
                </a:moveTo>
                <a:cubicBezTo>
                  <a:pt x="9350" y="12700"/>
                  <a:pt x="8540" y="12510"/>
                  <a:pt x="7850" y="12140"/>
                </a:cubicBezTo>
                <a:cubicBezTo>
                  <a:pt x="7800" y="12110"/>
                  <a:pt x="7760" y="12060"/>
                  <a:pt x="7750" y="12000"/>
                </a:cubicBezTo>
                <a:cubicBezTo>
                  <a:pt x="7710" y="11830"/>
                  <a:pt x="7700" y="11650"/>
                  <a:pt x="7700" y="11480"/>
                </a:cubicBezTo>
                <a:cubicBezTo>
                  <a:pt x="7700" y="10090"/>
                  <a:pt x="8820" y="8950"/>
                  <a:pt x="10200" y="8950"/>
                </a:cubicBezTo>
                <a:cubicBezTo>
                  <a:pt x="11580" y="8950"/>
                  <a:pt x="12700" y="10080"/>
                  <a:pt x="12700" y="11480"/>
                </a:cubicBezTo>
                <a:cubicBezTo>
                  <a:pt x="12700" y="11660"/>
                  <a:pt x="12680" y="11830"/>
                  <a:pt x="12650" y="12000"/>
                </a:cubicBezTo>
                <a:cubicBezTo>
                  <a:pt x="12640" y="12060"/>
                  <a:pt x="12600" y="12110"/>
                  <a:pt x="12550" y="12140"/>
                </a:cubicBezTo>
                <a:cubicBezTo>
                  <a:pt x="11840" y="12510"/>
                  <a:pt x="11030" y="12700"/>
                  <a:pt x="10190" y="12700"/>
                </a:cubicBezTo>
                <a:close/>
                <a:moveTo>
                  <a:pt x="8130" y="11830"/>
                </a:moveTo>
                <a:cubicBezTo>
                  <a:pt x="8740" y="12140"/>
                  <a:pt x="9460" y="12300"/>
                  <a:pt x="10200" y="12300"/>
                </a:cubicBezTo>
                <a:cubicBezTo>
                  <a:pt x="10940" y="12300"/>
                  <a:pt x="11650" y="12140"/>
                  <a:pt x="12270" y="11830"/>
                </a:cubicBezTo>
                <a:cubicBezTo>
                  <a:pt x="12290" y="11710"/>
                  <a:pt x="12300" y="11600"/>
                  <a:pt x="12300" y="11480"/>
                </a:cubicBezTo>
                <a:cubicBezTo>
                  <a:pt x="12300" y="10310"/>
                  <a:pt x="11360" y="9350"/>
                  <a:pt x="10200" y="9350"/>
                </a:cubicBezTo>
                <a:cubicBezTo>
                  <a:pt x="9040" y="9350"/>
                  <a:pt x="8100" y="10300"/>
                  <a:pt x="8100" y="11480"/>
                </a:cubicBezTo>
                <a:cubicBezTo>
                  <a:pt x="8100" y="11600"/>
                  <a:pt x="8110" y="11720"/>
                  <a:pt x="8130" y="11830"/>
                </a:cubicBezTo>
                <a:close/>
                <a:moveTo>
                  <a:pt x="10190" y="11790"/>
                </a:moveTo>
                <a:cubicBezTo>
                  <a:pt x="10130" y="11790"/>
                  <a:pt x="10090" y="11750"/>
                  <a:pt x="10090" y="11690"/>
                </a:cubicBezTo>
                <a:cubicBezTo>
                  <a:pt x="10090" y="11630"/>
                  <a:pt x="10130" y="11590"/>
                  <a:pt x="10190" y="11590"/>
                </a:cubicBezTo>
                <a:cubicBezTo>
                  <a:pt x="10680" y="11590"/>
                  <a:pt x="11150" y="11510"/>
                  <a:pt x="11580" y="11350"/>
                </a:cubicBezTo>
                <a:cubicBezTo>
                  <a:pt x="11520" y="10620"/>
                  <a:pt x="10920" y="10060"/>
                  <a:pt x="10190" y="10060"/>
                </a:cubicBezTo>
                <a:cubicBezTo>
                  <a:pt x="10130" y="10060"/>
                  <a:pt x="10090" y="10020"/>
                  <a:pt x="10090" y="9960"/>
                </a:cubicBezTo>
                <a:cubicBezTo>
                  <a:pt x="10090" y="9900"/>
                  <a:pt x="10130" y="9860"/>
                  <a:pt x="10190" y="9860"/>
                </a:cubicBezTo>
                <a:cubicBezTo>
                  <a:pt x="11050" y="9860"/>
                  <a:pt x="11750" y="10540"/>
                  <a:pt x="11790" y="11410"/>
                </a:cubicBezTo>
                <a:cubicBezTo>
                  <a:pt x="11790" y="11450"/>
                  <a:pt x="11770" y="11490"/>
                  <a:pt x="11730" y="11510"/>
                </a:cubicBezTo>
                <a:cubicBezTo>
                  <a:pt x="11250" y="11700"/>
                  <a:pt x="10740" y="11790"/>
                  <a:pt x="10190" y="11790"/>
                </a:cubicBezTo>
                <a:close/>
                <a:moveTo>
                  <a:pt x="10190" y="8820"/>
                </a:moveTo>
                <a:cubicBezTo>
                  <a:pt x="9410" y="8820"/>
                  <a:pt x="8770" y="8180"/>
                  <a:pt x="8770" y="7390"/>
                </a:cubicBezTo>
                <a:cubicBezTo>
                  <a:pt x="8770" y="6600"/>
                  <a:pt x="9400" y="5960"/>
                  <a:pt x="10190" y="5960"/>
                </a:cubicBezTo>
                <a:cubicBezTo>
                  <a:pt x="10970" y="5960"/>
                  <a:pt x="11610" y="6600"/>
                  <a:pt x="11610" y="7390"/>
                </a:cubicBezTo>
                <a:cubicBezTo>
                  <a:pt x="11610" y="8180"/>
                  <a:pt x="10970" y="8820"/>
                  <a:pt x="10190" y="8820"/>
                </a:cubicBezTo>
                <a:close/>
                <a:moveTo>
                  <a:pt x="10190" y="6360"/>
                </a:moveTo>
                <a:cubicBezTo>
                  <a:pt x="9630" y="6360"/>
                  <a:pt x="9170" y="6820"/>
                  <a:pt x="9170" y="7390"/>
                </a:cubicBezTo>
                <a:cubicBezTo>
                  <a:pt x="9170" y="7960"/>
                  <a:pt x="9630" y="8420"/>
                  <a:pt x="10190" y="8420"/>
                </a:cubicBezTo>
                <a:cubicBezTo>
                  <a:pt x="10750" y="8420"/>
                  <a:pt x="11210" y="7960"/>
                  <a:pt x="11210" y="7390"/>
                </a:cubicBezTo>
                <a:cubicBezTo>
                  <a:pt x="11210" y="6820"/>
                  <a:pt x="10750" y="6360"/>
                  <a:pt x="10190" y="6360"/>
                </a:cubicBezTo>
                <a:close/>
                <a:moveTo>
                  <a:pt x="6340" y="6740"/>
                </a:moveTo>
                <a:cubicBezTo>
                  <a:pt x="5500" y="6740"/>
                  <a:pt x="4690" y="6550"/>
                  <a:pt x="4000" y="6180"/>
                </a:cubicBezTo>
                <a:cubicBezTo>
                  <a:pt x="3950" y="6150"/>
                  <a:pt x="3910" y="6100"/>
                  <a:pt x="3900" y="6040"/>
                </a:cubicBezTo>
                <a:cubicBezTo>
                  <a:pt x="3860" y="5870"/>
                  <a:pt x="3850" y="5690"/>
                  <a:pt x="3850" y="5510"/>
                </a:cubicBezTo>
                <a:cubicBezTo>
                  <a:pt x="3850" y="4120"/>
                  <a:pt x="4970" y="2980"/>
                  <a:pt x="6350" y="2980"/>
                </a:cubicBezTo>
                <a:cubicBezTo>
                  <a:pt x="7730" y="2980"/>
                  <a:pt x="8850" y="4110"/>
                  <a:pt x="8850" y="5510"/>
                </a:cubicBezTo>
                <a:cubicBezTo>
                  <a:pt x="8850" y="5690"/>
                  <a:pt x="8830" y="5860"/>
                  <a:pt x="8800" y="6040"/>
                </a:cubicBezTo>
                <a:cubicBezTo>
                  <a:pt x="8790" y="6100"/>
                  <a:pt x="8750" y="6150"/>
                  <a:pt x="8700" y="6180"/>
                </a:cubicBezTo>
                <a:cubicBezTo>
                  <a:pt x="7990" y="6550"/>
                  <a:pt x="7180" y="6740"/>
                  <a:pt x="6340" y="6740"/>
                </a:cubicBezTo>
                <a:close/>
                <a:moveTo>
                  <a:pt x="4270" y="5880"/>
                </a:moveTo>
                <a:cubicBezTo>
                  <a:pt x="4880" y="6190"/>
                  <a:pt x="5600" y="6350"/>
                  <a:pt x="6340" y="6350"/>
                </a:cubicBezTo>
                <a:cubicBezTo>
                  <a:pt x="7080" y="6350"/>
                  <a:pt x="7790" y="6190"/>
                  <a:pt x="8410" y="5880"/>
                </a:cubicBezTo>
                <a:cubicBezTo>
                  <a:pt x="8430" y="5760"/>
                  <a:pt x="8440" y="5650"/>
                  <a:pt x="8440" y="5530"/>
                </a:cubicBezTo>
                <a:cubicBezTo>
                  <a:pt x="8440" y="4360"/>
                  <a:pt x="7500" y="3400"/>
                  <a:pt x="6340" y="3400"/>
                </a:cubicBezTo>
                <a:cubicBezTo>
                  <a:pt x="5180" y="3400"/>
                  <a:pt x="4240" y="4350"/>
                  <a:pt x="4240" y="5530"/>
                </a:cubicBezTo>
                <a:cubicBezTo>
                  <a:pt x="4240" y="5640"/>
                  <a:pt x="4250" y="5760"/>
                  <a:pt x="4270" y="5880"/>
                </a:cubicBezTo>
                <a:close/>
                <a:moveTo>
                  <a:pt x="6340" y="5830"/>
                </a:moveTo>
                <a:cubicBezTo>
                  <a:pt x="6280" y="5830"/>
                  <a:pt x="6240" y="5790"/>
                  <a:pt x="6240" y="5730"/>
                </a:cubicBezTo>
                <a:cubicBezTo>
                  <a:pt x="6240" y="5670"/>
                  <a:pt x="6280" y="5630"/>
                  <a:pt x="6340" y="5630"/>
                </a:cubicBezTo>
                <a:cubicBezTo>
                  <a:pt x="6830" y="5630"/>
                  <a:pt x="7300" y="5550"/>
                  <a:pt x="7730" y="5390"/>
                </a:cubicBezTo>
                <a:cubicBezTo>
                  <a:pt x="7670" y="4660"/>
                  <a:pt x="7070" y="4100"/>
                  <a:pt x="6340" y="4100"/>
                </a:cubicBezTo>
                <a:cubicBezTo>
                  <a:pt x="6280" y="4100"/>
                  <a:pt x="6240" y="4060"/>
                  <a:pt x="6240" y="4000"/>
                </a:cubicBezTo>
                <a:cubicBezTo>
                  <a:pt x="6240" y="3940"/>
                  <a:pt x="6280" y="3900"/>
                  <a:pt x="6340" y="3900"/>
                </a:cubicBezTo>
                <a:cubicBezTo>
                  <a:pt x="7200" y="3900"/>
                  <a:pt x="7900" y="4580"/>
                  <a:pt x="7940" y="5450"/>
                </a:cubicBezTo>
                <a:cubicBezTo>
                  <a:pt x="7940" y="5490"/>
                  <a:pt x="7920" y="5530"/>
                  <a:pt x="7880" y="5550"/>
                </a:cubicBezTo>
                <a:cubicBezTo>
                  <a:pt x="7400" y="5740"/>
                  <a:pt x="6880" y="5830"/>
                  <a:pt x="6340" y="5830"/>
                </a:cubicBezTo>
                <a:close/>
                <a:moveTo>
                  <a:pt x="6340" y="2860"/>
                </a:moveTo>
                <a:cubicBezTo>
                  <a:pt x="5560" y="2860"/>
                  <a:pt x="4920" y="2220"/>
                  <a:pt x="4920" y="1430"/>
                </a:cubicBezTo>
                <a:cubicBezTo>
                  <a:pt x="4920" y="640"/>
                  <a:pt x="5560" y="0"/>
                  <a:pt x="6340" y="0"/>
                </a:cubicBezTo>
                <a:cubicBezTo>
                  <a:pt x="7120" y="0"/>
                  <a:pt x="7760" y="640"/>
                  <a:pt x="7760" y="1430"/>
                </a:cubicBezTo>
                <a:cubicBezTo>
                  <a:pt x="7760" y="2220"/>
                  <a:pt x="7120" y="2860"/>
                  <a:pt x="6340" y="2860"/>
                </a:cubicBezTo>
                <a:close/>
                <a:moveTo>
                  <a:pt x="6340" y="400"/>
                </a:moveTo>
                <a:cubicBezTo>
                  <a:pt x="5780" y="400"/>
                  <a:pt x="5320" y="860"/>
                  <a:pt x="5320" y="1430"/>
                </a:cubicBezTo>
                <a:cubicBezTo>
                  <a:pt x="5320" y="2000"/>
                  <a:pt x="5780" y="2460"/>
                  <a:pt x="6340" y="2460"/>
                </a:cubicBezTo>
                <a:cubicBezTo>
                  <a:pt x="6900" y="2460"/>
                  <a:pt x="7360" y="2000"/>
                  <a:pt x="7360" y="1430"/>
                </a:cubicBezTo>
                <a:cubicBezTo>
                  <a:pt x="7360" y="860"/>
                  <a:pt x="6900" y="400"/>
                  <a:pt x="6340" y="400"/>
                </a:cubicBezTo>
                <a:close/>
                <a:moveTo>
                  <a:pt x="5240" y="10030"/>
                </a:moveTo>
                <a:cubicBezTo>
                  <a:pt x="5190" y="10030"/>
                  <a:pt x="5140" y="10010"/>
                  <a:pt x="5100" y="9970"/>
                </a:cubicBezTo>
                <a:cubicBezTo>
                  <a:pt x="5020" y="9890"/>
                  <a:pt x="5020" y="9770"/>
                  <a:pt x="5100" y="9690"/>
                </a:cubicBezTo>
                <a:lnTo>
                  <a:pt x="6280" y="8490"/>
                </a:lnTo>
                <a:cubicBezTo>
                  <a:pt x="6360" y="8410"/>
                  <a:pt x="6490" y="8410"/>
                  <a:pt x="6560" y="8490"/>
                </a:cubicBezTo>
                <a:lnTo>
                  <a:pt x="7740" y="9690"/>
                </a:lnTo>
                <a:cubicBezTo>
                  <a:pt x="7820" y="9770"/>
                  <a:pt x="7820" y="9900"/>
                  <a:pt x="7740" y="9970"/>
                </a:cubicBezTo>
                <a:cubicBezTo>
                  <a:pt x="7660" y="10050"/>
                  <a:pt x="7530" y="10050"/>
                  <a:pt x="7460" y="9970"/>
                </a:cubicBezTo>
                <a:lnTo>
                  <a:pt x="6420" y="8920"/>
                </a:lnTo>
                <a:lnTo>
                  <a:pt x="5380" y="9970"/>
                </a:lnTo>
                <a:cubicBezTo>
                  <a:pt x="5340" y="10010"/>
                  <a:pt x="5290" y="10030"/>
                  <a:pt x="5240" y="10030"/>
                </a:cubicBezTo>
                <a:close/>
                <a:moveTo>
                  <a:pt x="6420" y="8830"/>
                </a:moveTo>
                <a:cubicBezTo>
                  <a:pt x="6310" y="8830"/>
                  <a:pt x="6220" y="8740"/>
                  <a:pt x="6220" y="8630"/>
                </a:cubicBezTo>
                <a:lnTo>
                  <a:pt x="6220" y="7110"/>
                </a:lnTo>
                <a:cubicBezTo>
                  <a:pt x="6220" y="7000"/>
                  <a:pt x="6310" y="6910"/>
                  <a:pt x="6420" y="6910"/>
                </a:cubicBezTo>
                <a:cubicBezTo>
                  <a:pt x="6530" y="6910"/>
                  <a:pt x="6620" y="7000"/>
                  <a:pt x="6620" y="7110"/>
                </a:cubicBezTo>
                <a:lnTo>
                  <a:pt x="6620" y="8640"/>
                </a:lnTo>
                <a:cubicBezTo>
                  <a:pt x="6620" y="8740"/>
                  <a:pt x="6530" y="8830"/>
                  <a:pt x="6420" y="8830"/>
                </a:cubicBezTo>
                <a:close/>
              </a:path>
            </a:pathLst>
          </a:custGeom>
          <a:solidFill>
            <a:srgbClr val="0094A1"/>
          </a:solidFill>
          <a:ln w="19050">
            <a:solidFill>
              <a:srgbClr val="009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文本框 98"/>
          <p:cNvSpPr txBox="1"/>
          <p:nvPr/>
        </p:nvSpPr>
        <p:spPr>
          <a:xfrm>
            <a:off x="8899055" y="1414491"/>
            <a:ext cx="2506662" cy="79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IPFS</a:t>
            </a:r>
            <a:endParaRPr lang="zh-CN" altLang="en-US" sz="2800" dirty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link-button_61353">
            <a:extLst>
              <a:ext uri="{FF2B5EF4-FFF2-40B4-BE49-F238E27FC236}">
                <a16:creationId xmlns="" xmlns:a16="http://schemas.microsoft.com/office/drawing/2014/main" xmlns:p14="http://schemas.microsoft.com/office/powerpoint/2010/main" id="{54405246-CCE2-4201-BBB1-D3F3EB6E740D}"/>
              </a:ext>
            </a:extLst>
          </p:cNvPr>
          <p:cNvSpPr/>
          <p:nvPr/>
        </p:nvSpPr>
        <p:spPr>
          <a:xfrm>
            <a:off x="8061960" y="3751156"/>
            <a:ext cx="609685" cy="608169"/>
          </a:xfrm>
          <a:custGeom>
            <a:avLst/>
            <a:gdLst>
              <a:gd name="connsiteX0" fmla="*/ 252216 w 606607"/>
              <a:gd name="connsiteY0" fmla="*/ 196384 h 605099"/>
              <a:gd name="connsiteX1" fmla="*/ 310102 w 606607"/>
              <a:gd name="connsiteY1" fmla="*/ 210858 h 605099"/>
              <a:gd name="connsiteX2" fmla="*/ 333388 w 606607"/>
              <a:gd name="connsiteY2" fmla="*/ 242793 h 605099"/>
              <a:gd name="connsiteX3" fmla="*/ 322633 w 606607"/>
              <a:gd name="connsiteY3" fmla="*/ 280704 h 605099"/>
              <a:gd name="connsiteX4" fmla="*/ 265215 w 606607"/>
              <a:gd name="connsiteY4" fmla="*/ 292470 h 605099"/>
              <a:gd name="connsiteX5" fmla="*/ 229960 w 606607"/>
              <a:gd name="connsiteY5" fmla="*/ 299380 h 605099"/>
              <a:gd name="connsiteX6" fmla="*/ 100628 w 606607"/>
              <a:gd name="connsiteY6" fmla="*/ 445049 h 605099"/>
              <a:gd name="connsiteX7" fmla="*/ 93241 w 606607"/>
              <a:gd name="connsiteY7" fmla="*/ 466433 h 605099"/>
              <a:gd name="connsiteX8" fmla="*/ 103153 w 606607"/>
              <a:gd name="connsiteY8" fmla="*/ 486789 h 605099"/>
              <a:gd name="connsiteX9" fmla="*/ 123820 w 606607"/>
              <a:gd name="connsiteY9" fmla="*/ 505091 h 605099"/>
              <a:gd name="connsiteX10" fmla="*/ 165715 w 606607"/>
              <a:gd name="connsiteY10" fmla="*/ 502570 h 605099"/>
              <a:gd name="connsiteX11" fmla="*/ 224816 w 606607"/>
              <a:gd name="connsiteY11" fmla="*/ 435992 h 605099"/>
              <a:gd name="connsiteX12" fmla="*/ 285414 w 606607"/>
              <a:gd name="connsiteY12" fmla="*/ 432350 h 605099"/>
              <a:gd name="connsiteX13" fmla="*/ 290932 w 606607"/>
              <a:gd name="connsiteY13" fmla="*/ 437206 h 605099"/>
              <a:gd name="connsiteX14" fmla="*/ 305333 w 606607"/>
              <a:gd name="connsiteY14" fmla="*/ 466713 h 605099"/>
              <a:gd name="connsiteX15" fmla="*/ 294579 w 606607"/>
              <a:gd name="connsiteY15" fmla="*/ 497621 h 605099"/>
              <a:gd name="connsiteX16" fmla="*/ 235477 w 606607"/>
              <a:gd name="connsiteY16" fmla="*/ 564106 h 605099"/>
              <a:gd name="connsiteX17" fmla="*/ 143458 w 606607"/>
              <a:gd name="connsiteY17" fmla="*/ 605099 h 605099"/>
              <a:gd name="connsiteX18" fmla="*/ 62006 w 606607"/>
              <a:gd name="connsiteY18" fmla="*/ 574564 h 605099"/>
              <a:gd name="connsiteX19" fmla="*/ 41340 w 606607"/>
              <a:gd name="connsiteY19" fmla="*/ 556449 h 605099"/>
              <a:gd name="connsiteX20" fmla="*/ 30866 w 606607"/>
              <a:gd name="connsiteY20" fmla="*/ 383233 h 605099"/>
              <a:gd name="connsiteX21" fmla="*/ 160197 w 606607"/>
              <a:gd name="connsiteY21" fmla="*/ 237657 h 605099"/>
              <a:gd name="connsiteX22" fmla="*/ 252216 w 606607"/>
              <a:gd name="connsiteY22" fmla="*/ 196384 h 605099"/>
              <a:gd name="connsiteX23" fmla="*/ 463119 w 606607"/>
              <a:gd name="connsiteY23" fmla="*/ 0 h 605099"/>
              <a:gd name="connsiteX24" fmla="*/ 544570 w 606607"/>
              <a:gd name="connsiteY24" fmla="*/ 30814 h 605099"/>
              <a:gd name="connsiteX25" fmla="*/ 565237 w 606607"/>
              <a:gd name="connsiteY25" fmla="*/ 49115 h 605099"/>
              <a:gd name="connsiteX26" fmla="*/ 575711 w 606607"/>
              <a:gd name="connsiteY26" fmla="*/ 222418 h 605099"/>
              <a:gd name="connsiteX27" fmla="*/ 446473 w 606607"/>
              <a:gd name="connsiteY27" fmla="*/ 368175 h 605099"/>
              <a:gd name="connsiteX28" fmla="*/ 354455 w 606607"/>
              <a:gd name="connsiteY28" fmla="*/ 409633 h 605099"/>
              <a:gd name="connsiteX29" fmla="*/ 354362 w 606607"/>
              <a:gd name="connsiteY29" fmla="*/ 409633 h 605099"/>
              <a:gd name="connsiteX30" fmla="*/ 297505 w 606607"/>
              <a:gd name="connsiteY30" fmla="*/ 395533 h 605099"/>
              <a:gd name="connsiteX31" fmla="*/ 273658 w 606607"/>
              <a:gd name="connsiteY31" fmla="*/ 363039 h 605099"/>
              <a:gd name="connsiteX32" fmla="*/ 284413 w 606607"/>
              <a:gd name="connsiteY32" fmla="*/ 324289 h 605099"/>
              <a:gd name="connsiteX33" fmla="*/ 285441 w 606607"/>
              <a:gd name="connsiteY33" fmla="*/ 323168 h 605099"/>
              <a:gd name="connsiteX34" fmla="*/ 340802 w 606607"/>
              <a:gd name="connsiteY34" fmla="*/ 312897 h 605099"/>
              <a:gd name="connsiteX35" fmla="*/ 376618 w 606607"/>
              <a:gd name="connsiteY35" fmla="*/ 306268 h 605099"/>
              <a:gd name="connsiteX36" fmla="*/ 505949 w 606607"/>
              <a:gd name="connsiteY36" fmla="*/ 160604 h 605099"/>
              <a:gd name="connsiteX37" fmla="*/ 513336 w 606607"/>
              <a:gd name="connsiteY37" fmla="*/ 139128 h 605099"/>
              <a:gd name="connsiteX38" fmla="*/ 503424 w 606607"/>
              <a:gd name="connsiteY38" fmla="*/ 118772 h 605099"/>
              <a:gd name="connsiteX39" fmla="*/ 482757 w 606607"/>
              <a:gd name="connsiteY39" fmla="*/ 100471 h 605099"/>
              <a:gd name="connsiteX40" fmla="*/ 440863 w 606607"/>
              <a:gd name="connsiteY40" fmla="*/ 102992 h 605099"/>
              <a:gd name="connsiteX41" fmla="*/ 381761 w 606607"/>
              <a:gd name="connsiteY41" fmla="*/ 169661 h 605099"/>
              <a:gd name="connsiteX42" fmla="*/ 352211 w 606607"/>
              <a:gd name="connsiteY42" fmla="*/ 183947 h 605099"/>
              <a:gd name="connsiteX43" fmla="*/ 349686 w 606607"/>
              <a:gd name="connsiteY43" fmla="*/ 184041 h 605099"/>
              <a:gd name="connsiteX44" fmla="*/ 321164 w 606607"/>
              <a:gd name="connsiteY44" fmla="*/ 173209 h 605099"/>
              <a:gd name="connsiteX45" fmla="*/ 315647 w 606607"/>
              <a:gd name="connsiteY45" fmla="*/ 168354 h 605099"/>
              <a:gd name="connsiteX46" fmla="*/ 301245 w 606607"/>
              <a:gd name="connsiteY46" fmla="*/ 138848 h 605099"/>
              <a:gd name="connsiteX47" fmla="*/ 311999 w 606607"/>
              <a:gd name="connsiteY47" fmla="*/ 107847 h 605099"/>
              <a:gd name="connsiteX48" fmla="*/ 371101 w 606607"/>
              <a:gd name="connsiteY48" fmla="*/ 41271 h 605099"/>
              <a:gd name="connsiteX49" fmla="*/ 463119 w 606607"/>
              <a:gd name="connsiteY49" fmla="*/ 0 h 60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6607" h="605099">
                <a:moveTo>
                  <a:pt x="252216" y="196384"/>
                </a:moveTo>
                <a:cubicBezTo>
                  <a:pt x="272416" y="196384"/>
                  <a:pt x="292428" y="201333"/>
                  <a:pt x="310102" y="210858"/>
                </a:cubicBezTo>
                <a:cubicBezTo>
                  <a:pt x="322446" y="217394"/>
                  <a:pt x="330956" y="229066"/>
                  <a:pt x="333388" y="242793"/>
                </a:cubicBezTo>
                <a:cubicBezTo>
                  <a:pt x="335819" y="256426"/>
                  <a:pt x="331891" y="270246"/>
                  <a:pt x="322633" y="280704"/>
                </a:cubicBezTo>
                <a:cubicBezTo>
                  <a:pt x="308045" y="297232"/>
                  <a:pt x="284105" y="301714"/>
                  <a:pt x="265215" y="292470"/>
                </a:cubicBezTo>
                <a:cubicBezTo>
                  <a:pt x="253713" y="286774"/>
                  <a:pt x="238563" y="289669"/>
                  <a:pt x="229960" y="299380"/>
                </a:cubicBezTo>
                <a:lnTo>
                  <a:pt x="100628" y="445049"/>
                </a:lnTo>
                <a:cubicBezTo>
                  <a:pt x="95391" y="450932"/>
                  <a:pt x="92773" y="458496"/>
                  <a:pt x="93241" y="466433"/>
                </a:cubicBezTo>
                <a:cubicBezTo>
                  <a:pt x="93708" y="474370"/>
                  <a:pt x="97262" y="481560"/>
                  <a:pt x="103153" y="486789"/>
                </a:cubicBezTo>
                <a:lnTo>
                  <a:pt x="123820" y="505091"/>
                </a:lnTo>
                <a:cubicBezTo>
                  <a:pt x="135603" y="515550"/>
                  <a:pt x="155335" y="514336"/>
                  <a:pt x="165715" y="502570"/>
                </a:cubicBezTo>
                <a:lnTo>
                  <a:pt x="224816" y="435992"/>
                </a:lnTo>
                <a:cubicBezTo>
                  <a:pt x="239966" y="418997"/>
                  <a:pt x="268301" y="417223"/>
                  <a:pt x="285414" y="432350"/>
                </a:cubicBezTo>
                <a:lnTo>
                  <a:pt x="290932" y="437206"/>
                </a:lnTo>
                <a:cubicBezTo>
                  <a:pt x="299442" y="444676"/>
                  <a:pt x="304679" y="455414"/>
                  <a:pt x="305333" y="466713"/>
                </a:cubicBezTo>
                <a:cubicBezTo>
                  <a:pt x="305988" y="478105"/>
                  <a:pt x="302247" y="489030"/>
                  <a:pt x="294579" y="497621"/>
                </a:cubicBezTo>
                <a:lnTo>
                  <a:pt x="235477" y="564106"/>
                </a:lnTo>
                <a:cubicBezTo>
                  <a:pt x="212192" y="590345"/>
                  <a:pt x="178620" y="605099"/>
                  <a:pt x="143458" y="605099"/>
                </a:cubicBezTo>
                <a:cubicBezTo>
                  <a:pt x="113346" y="605099"/>
                  <a:pt x="84450" y="594454"/>
                  <a:pt x="62006" y="574564"/>
                </a:cubicBezTo>
                <a:lnTo>
                  <a:pt x="41340" y="556449"/>
                </a:lnTo>
                <a:cubicBezTo>
                  <a:pt x="-9346" y="511628"/>
                  <a:pt x="-14115" y="433844"/>
                  <a:pt x="30866" y="383233"/>
                </a:cubicBezTo>
                <a:lnTo>
                  <a:pt x="160197" y="237657"/>
                </a:lnTo>
                <a:cubicBezTo>
                  <a:pt x="183483" y="211418"/>
                  <a:pt x="217055" y="196384"/>
                  <a:pt x="252216" y="196384"/>
                </a:cubicBezTo>
                <a:close/>
                <a:moveTo>
                  <a:pt x="463119" y="0"/>
                </a:moveTo>
                <a:cubicBezTo>
                  <a:pt x="493231" y="0"/>
                  <a:pt x="522127" y="10925"/>
                  <a:pt x="544570" y="30814"/>
                </a:cubicBezTo>
                <a:lnTo>
                  <a:pt x="565237" y="49115"/>
                </a:lnTo>
                <a:cubicBezTo>
                  <a:pt x="616015" y="94028"/>
                  <a:pt x="620691" y="171809"/>
                  <a:pt x="575711" y="222418"/>
                </a:cubicBezTo>
                <a:lnTo>
                  <a:pt x="446473" y="368175"/>
                </a:lnTo>
                <a:cubicBezTo>
                  <a:pt x="423095" y="394413"/>
                  <a:pt x="389617" y="409633"/>
                  <a:pt x="354455" y="409633"/>
                </a:cubicBezTo>
                <a:lnTo>
                  <a:pt x="354362" y="409633"/>
                </a:lnTo>
                <a:cubicBezTo>
                  <a:pt x="334630" y="409633"/>
                  <a:pt x="314992" y="404591"/>
                  <a:pt x="297505" y="395533"/>
                </a:cubicBezTo>
                <a:cubicBezTo>
                  <a:pt x="284880" y="388904"/>
                  <a:pt x="276183" y="376952"/>
                  <a:pt x="273658" y="363039"/>
                </a:cubicBezTo>
                <a:cubicBezTo>
                  <a:pt x="271040" y="349033"/>
                  <a:pt x="274968" y="334934"/>
                  <a:pt x="284413" y="324289"/>
                </a:cubicBezTo>
                <a:lnTo>
                  <a:pt x="285441" y="323168"/>
                </a:lnTo>
                <a:cubicBezTo>
                  <a:pt x="298907" y="307948"/>
                  <a:pt x="322660" y="303560"/>
                  <a:pt x="340802" y="312897"/>
                </a:cubicBezTo>
                <a:cubicBezTo>
                  <a:pt x="352491" y="318873"/>
                  <a:pt x="367921" y="316072"/>
                  <a:pt x="376618" y="306268"/>
                </a:cubicBezTo>
                <a:lnTo>
                  <a:pt x="505949" y="160604"/>
                </a:lnTo>
                <a:cubicBezTo>
                  <a:pt x="511186" y="154721"/>
                  <a:pt x="513804" y="147065"/>
                  <a:pt x="513336" y="139128"/>
                </a:cubicBezTo>
                <a:cubicBezTo>
                  <a:pt x="512869" y="131284"/>
                  <a:pt x="509315" y="124001"/>
                  <a:pt x="503424" y="118772"/>
                </a:cubicBezTo>
                <a:lnTo>
                  <a:pt x="482757" y="100471"/>
                </a:lnTo>
                <a:cubicBezTo>
                  <a:pt x="470974" y="90106"/>
                  <a:pt x="451243" y="91320"/>
                  <a:pt x="440863" y="102992"/>
                </a:cubicBezTo>
                <a:lnTo>
                  <a:pt x="381761" y="169661"/>
                </a:lnTo>
                <a:cubicBezTo>
                  <a:pt x="374093" y="178158"/>
                  <a:pt x="363619" y="183294"/>
                  <a:pt x="352211" y="183947"/>
                </a:cubicBezTo>
                <a:lnTo>
                  <a:pt x="349686" y="184041"/>
                </a:lnTo>
                <a:cubicBezTo>
                  <a:pt x="339119" y="184041"/>
                  <a:pt x="329019" y="180212"/>
                  <a:pt x="321164" y="173209"/>
                </a:cubicBezTo>
                <a:lnTo>
                  <a:pt x="315647" y="168354"/>
                </a:lnTo>
                <a:cubicBezTo>
                  <a:pt x="307043" y="160697"/>
                  <a:pt x="301993" y="150239"/>
                  <a:pt x="301245" y="138848"/>
                </a:cubicBezTo>
                <a:cubicBezTo>
                  <a:pt x="300591" y="127456"/>
                  <a:pt x="304425" y="116438"/>
                  <a:pt x="311999" y="107847"/>
                </a:cubicBezTo>
                <a:lnTo>
                  <a:pt x="371101" y="41271"/>
                </a:lnTo>
                <a:cubicBezTo>
                  <a:pt x="394386" y="15033"/>
                  <a:pt x="427958" y="0"/>
                  <a:pt x="463119" y="0"/>
                </a:cubicBezTo>
                <a:close/>
              </a:path>
            </a:pathLst>
          </a:custGeom>
          <a:solidFill>
            <a:srgbClr val="0094A1"/>
          </a:solidFill>
          <a:ln w="9525">
            <a:solidFill>
              <a:srgbClr val="009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8899055" y="3915146"/>
            <a:ext cx="164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PlatONE</a:t>
            </a:r>
            <a:endParaRPr lang="zh-CN" altLang="en-US" sz="2800" dirty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iconfont-11964-5736440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id="{54405246-CCE2-4201-BBB1-D3F3EB6E740D}"/>
              </a:ext>
            </a:extLst>
          </p:cNvPr>
          <p:cNvSpPr/>
          <p:nvPr/>
        </p:nvSpPr>
        <p:spPr>
          <a:xfrm>
            <a:off x="8061960" y="2559410"/>
            <a:ext cx="823209" cy="587419"/>
          </a:xfrm>
          <a:custGeom>
            <a:avLst/>
            <a:gdLst>
              <a:gd name="T0" fmla="*/ 2540 w 12730"/>
              <a:gd name="T1" fmla="*/ 6150 h 10060"/>
              <a:gd name="T2" fmla="*/ 2340 w 12730"/>
              <a:gd name="T3" fmla="*/ 200 h 10060"/>
              <a:gd name="T4" fmla="*/ 10190 w 12730"/>
              <a:gd name="T5" fmla="*/ 0 h 10060"/>
              <a:gd name="T6" fmla="*/ 10390 w 12730"/>
              <a:gd name="T7" fmla="*/ 5950 h 10060"/>
              <a:gd name="T8" fmla="*/ 2740 w 12730"/>
              <a:gd name="T9" fmla="*/ 5750 h 10060"/>
              <a:gd name="T10" fmla="*/ 9990 w 12730"/>
              <a:gd name="T11" fmla="*/ 400 h 10060"/>
              <a:gd name="T12" fmla="*/ 2740 w 12730"/>
              <a:gd name="T13" fmla="*/ 5750 h 10060"/>
              <a:gd name="T14" fmla="*/ 3330 w 12730"/>
              <a:gd name="T15" fmla="*/ 5250 h 10060"/>
              <a:gd name="T16" fmla="*/ 3230 w 12730"/>
              <a:gd name="T17" fmla="*/ 990 h 10060"/>
              <a:gd name="T18" fmla="*/ 9390 w 12730"/>
              <a:gd name="T19" fmla="*/ 890 h 10060"/>
              <a:gd name="T20" fmla="*/ 9490 w 12730"/>
              <a:gd name="T21" fmla="*/ 5160 h 10060"/>
              <a:gd name="T22" fmla="*/ 3430 w 12730"/>
              <a:gd name="T23" fmla="*/ 5050 h 10060"/>
              <a:gd name="T24" fmla="*/ 9290 w 12730"/>
              <a:gd name="T25" fmla="*/ 1090 h 10060"/>
              <a:gd name="T26" fmla="*/ 3430 w 12730"/>
              <a:gd name="T27" fmla="*/ 5050 h 10060"/>
              <a:gd name="T28" fmla="*/ 210 w 12730"/>
              <a:gd name="T29" fmla="*/ 10060 h 10060"/>
              <a:gd name="T30" fmla="*/ 40 w 12730"/>
              <a:gd name="T31" fmla="*/ 9760 h 10060"/>
              <a:gd name="T32" fmla="*/ 2540 w 12730"/>
              <a:gd name="T33" fmla="*/ 5740 h 10060"/>
              <a:gd name="T34" fmla="*/ 10360 w 12730"/>
              <a:gd name="T35" fmla="*/ 5840 h 10060"/>
              <a:gd name="T36" fmla="*/ 12690 w 12730"/>
              <a:gd name="T37" fmla="*/ 9960 h 10060"/>
              <a:gd name="T38" fmla="*/ 560 w 12730"/>
              <a:gd name="T39" fmla="*/ 9660 h 10060"/>
              <a:gd name="T40" fmla="*/ 10070 w 12730"/>
              <a:gd name="T41" fmla="*/ 6140 h 10060"/>
              <a:gd name="T42" fmla="*/ 560 w 12730"/>
              <a:gd name="T43" fmla="*/ 9660 h 10060"/>
              <a:gd name="T44" fmla="*/ 2360 w 12730"/>
              <a:gd name="T45" fmla="*/ 8310 h 10060"/>
              <a:gd name="T46" fmla="*/ 2270 w 12730"/>
              <a:gd name="T47" fmla="*/ 8160 h 10060"/>
              <a:gd name="T48" fmla="*/ 3120 w 12730"/>
              <a:gd name="T49" fmla="*/ 6650 h 10060"/>
              <a:gd name="T50" fmla="*/ 5770 w 12730"/>
              <a:gd name="T51" fmla="*/ 6680 h 10060"/>
              <a:gd name="T52" fmla="*/ 5640 w 12730"/>
              <a:gd name="T53" fmla="*/ 8220 h 10060"/>
              <a:gd name="T54" fmla="*/ 2520 w 12730"/>
              <a:gd name="T55" fmla="*/ 8110 h 10060"/>
              <a:gd name="T56" fmla="*/ 5590 w 12730"/>
              <a:gd name="T57" fmla="*/ 6850 h 10060"/>
              <a:gd name="T58" fmla="*/ 2520 w 12730"/>
              <a:gd name="T59" fmla="*/ 8110 h 10060"/>
              <a:gd name="T60" fmla="*/ 7180 w 12730"/>
              <a:gd name="T61" fmla="*/ 8310 h 10060"/>
              <a:gd name="T62" fmla="*/ 6920 w 12730"/>
              <a:gd name="T63" fmla="*/ 6760 h 10060"/>
              <a:gd name="T64" fmla="*/ 7020 w 12730"/>
              <a:gd name="T65" fmla="*/ 6650 h 10060"/>
              <a:gd name="T66" fmla="*/ 9690 w 12730"/>
              <a:gd name="T67" fmla="*/ 6700 h 10060"/>
              <a:gd name="T68" fmla="*/ 10450 w 12730"/>
              <a:gd name="T69" fmla="*/ 8260 h 10060"/>
              <a:gd name="T70" fmla="*/ 7270 w 12730"/>
              <a:gd name="T71" fmla="*/ 8110 h 10060"/>
              <a:gd name="T72" fmla="*/ 9540 w 12730"/>
              <a:gd name="T73" fmla="*/ 6850 h 10060"/>
              <a:gd name="T74" fmla="*/ 7270 w 12730"/>
              <a:gd name="T75" fmla="*/ 8110 h 10060"/>
              <a:gd name="T76" fmla="*/ 3430 w 12730"/>
              <a:gd name="T77" fmla="*/ 9150 h 10060"/>
              <a:gd name="T78" fmla="*/ 3430 w 12730"/>
              <a:gd name="T79" fmla="*/ 8950 h 10060"/>
              <a:gd name="T80" fmla="*/ 9390 w 12730"/>
              <a:gd name="T81" fmla="*/ 9050 h 10060"/>
              <a:gd name="T82" fmla="*/ 4100 w 12730"/>
              <a:gd name="T83" fmla="*/ 2570 h 10060"/>
              <a:gd name="T84" fmla="*/ 4030 w 12730"/>
              <a:gd name="T85" fmla="*/ 2400 h 10060"/>
              <a:gd name="T86" fmla="*/ 4900 w 12730"/>
              <a:gd name="T87" fmla="*/ 1670 h 10060"/>
              <a:gd name="T88" fmla="*/ 4170 w 12730"/>
              <a:gd name="T89" fmla="*/ 2540 h 10060"/>
              <a:gd name="T90" fmla="*/ 4300 w 12730"/>
              <a:gd name="T91" fmla="*/ 3540 h 10060"/>
              <a:gd name="T92" fmla="*/ 4230 w 12730"/>
              <a:gd name="T93" fmla="*/ 3370 h 10060"/>
              <a:gd name="T94" fmla="*/ 5860 w 12730"/>
              <a:gd name="T95" fmla="*/ 1880 h 10060"/>
              <a:gd name="T96" fmla="*/ 4370 w 12730"/>
              <a:gd name="T97" fmla="*/ 3510 h 10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730" h="10060">
                <a:moveTo>
                  <a:pt x="10180" y="6150"/>
                </a:moveTo>
                <a:lnTo>
                  <a:pt x="2540" y="6150"/>
                </a:lnTo>
                <a:cubicBezTo>
                  <a:pt x="2430" y="6150"/>
                  <a:pt x="2340" y="6060"/>
                  <a:pt x="2340" y="5950"/>
                </a:cubicBezTo>
                <a:lnTo>
                  <a:pt x="2340" y="200"/>
                </a:lnTo>
                <a:cubicBezTo>
                  <a:pt x="2340" y="90"/>
                  <a:pt x="2430" y="0"/>
                  <a:pt x="2540" y="0"/>
                </a:cubicBezTo>
                <a:lnTo>
                  <a:pt x="10190" y="0"/>
                </a:lnTo>
                <a:cubicBezTo>
                  <a:pt x="10300" y="0"/>
                  <a:pt x="10390" y="90"/>
                  <a:pt x="10390" y="200"/>
                </a:cubicBezTo>
                <a:lnTo>
                  <a:pt x="10390" y="5950"/>
                </a:lnTo>
                <a:cubicBezTo>
                  <a:pt x="10380" y="6060"/>
                  <a:pt x="10290" y="6150"/>
                  <a:pt x="10180" y="6150"/>
                </a:cubicBezTo>
                <a:close/>
                <a:moveTo>
                  <a:pt x="2740" y="5750"/>
                </a:moveTo>
                <a:lnTo>
                  <a:pt x="9990" y="5750"/>
                </a:lnTo>
                <a:lnTo>
                  <a:pt x="9990" y="400"/>
                </a:lnTo>
                <a:lnTo>
                  <a:pt x="2740" y="400"/>
                </a:lnTo>
                <a:lnTo>
                  <a:pt x="2740" y="5750"/>
                </a:lnTo>
                <a:close/>
                <a:moveTo>
                  <a:pt x="9390" y="5250"/>
                </a:moveTo>
                <a:lnTo>
                  <a:pt x="3330" y="5250"/>
                </a:lnTo>
                <a:cubicBezTo>
                  <a:pt x="3270" y="5250"/>
                  <a:pt x="3230" y="5210"/>
                  <a:pt x="3230" y="5150"/>
                </a:cubicBezTo>
                <a:lnTo>
                  <a:pt x="3230" y="990"/>
                </a:lnTo>
                <a:cubicBezTo>
                  <a:pt x="3230" y="930"/>
                  <a:pt x="3270" y="890"/>
                  <a:pt x="3330" y="890"/>
                </a:cubicBezTo>
                <a:lnTo>
                  <a:pt x="9390" y="890"/>
                </a:lnTo>
                <a:cubicBezTo>
                  <a:pt x="9450" y="890"/>
                  <a:pt x="9490" y="930"/>
                  <a:pt x="9490" y="990"/>
                </a:cubicBezTo>
                <a:lnTo>
                  <a:pt x="9490" y="5160"/>
                </a:lnTo>
                <a:cubicBezTo>
                  <a:pt x="9490" y="5210"/>
                  <a:pt x="9440" y="5250"/>
                  <a:pt x="9390" y="5250"/>
                </a:cubicBezTo>
                <a:close/>
                <a:moveTo>
                  <a:pt x="3430" y="5050"/>
                </a:moveTo>
                <a:lnTo>
                  <a:pt x="9290" y="5050"/>
                </a:lnTo>
                <a:lnTo>
                  <a:pt x="9290" y="1090"/>
                </a:lnTo>
                <a:lnTo>
                  <a:pt x="3430" y="1090"/>
                </a:lnTo>
                <a:lnTo>
                  <a:pt x="3430" y="5050"/>
                </a:lnTo>
                <a:close/>
                <a:moveTo>
                  <a:pt x="12510" y="10060"/>
                </a:moveTo>
                <a:lnTo>
                  <a:pt x="210" y="10060"/>
                </a:lnTo>
                <a:cubicBezTo>
                  <a:pt x="140" y="10060"/>
                  <a:pt x="70" y="10020"/>
                  <a:pt x="40" y="9960"/>
                </a:cubicBezTo>
                <a:cubicBezTo>
                  <a:pt x="0" y="9900"/>
                  <a:pt x="10" y="9820"/>
                  <a:pt x="40" y="9760"/>
                </a:cubicBezTo>
                <a:lnTo>
                  <a:pt x="2370" y="5840"/>
                </a:lnTo>
                <a:cubicBezTo>
                  <a:pt x="2410" y="5780"/>
                  <a:pt x="2470" y="5740"/>
                  <a:pt x="2540" y="5740"/>
                </a:cubicBezTo>
                <a:lnTo>
                  <a:pt x="10190" y="5740"/>
                </a:lnTo>
                <a:cubicBezTo>
                  <a:pt x="10260" y="5740"/>
                  <a:pt x="10330" y="5780"/>
                  <a:pt x="10360" y="5840"/>
                </a:cubicBezTo>
                <a:lnTo>
                  <a:pt x="12690" y="9760"/>
                </a:lnTo>
                <a:cubicBezTo>
                  <a:pt x="12730" y="9820"/>
                  <a:pt x="12730" y="9900"/>
                  <a:pt x="12690" y="9960"/>
                </a:cubicBezTo>
                <a:cubicBezTo>
                  <a:pt x="12650" y="10030"/>
                  <a:pt x="12580" y="10060"/>
                  <a:pt x="12510" y="10060"/>
                </a:cubicBezTo>
                <a:close/>
                <a:moveTo>
                  <a:pt x="560" y="9660"/>
                </a:moveTo>
                <a:lnTo>
                  <a:pt x="12160" y="9660"/>
                </a:lnTo>
                <a:lnTo>
                  <a:pt x="10070" y="6140"/>
                </a:lnTo>
                <a:lnTo>
                  <a:pt x="2650" y="6140"/>
                </a:lnTo>
                <a:lnTo>
                  <a:pt x="560" y="9660"/>
                </a:lnTo>
                <a:close/>
                <a:moveTo>
                  <a:pt x="5540" y="8310"/>
                </a:moveTo>
                <a:lnTo>
                  <a:pt x="2360" y="8310"/>
                </a:lnTo>
                <a:cubicBezTo>
                  <a:pt x="2320" y="8310"/>
                  <a:pt x="2290" y="8290"/>
                  <a:pt x="2270" y="8260"/>
                </a:cubicBezTo>
                <a:cubicBezTo>
                  <a:pt x="2250" y="8230"/>
                  <a:pt x="2250" y="8190"/>
                  <a:pt x="2270" y="8160"/>
                </a:cubicBezTo>
                <a:lnTo>
                  <a:pt x="3030" y="6700"/>
                </a:lnTo>
                <a:cubicBezTo>
                  <a:pt x="3050" y="6670"/>
                  <a:pt x="3080" y="6650"/>
                  <a:pt x="3120" y="6650"/>
                </a:cubicBezTo>
                <a:lnTo>
                  <a:pt x="5700" y="6650"/>
                </a:lnTo>
                <a:cubicBezTo>
                  <a:pt x="5730" y="6650"/>
                  <a:pt x="5760" y="6660"/>
                  <a:pt x="5770" y="6680"/>
                </a:cubicBezTo>
                <a:cubicBezTo>
                  <a:pt x="5790" y="6700"/>
                  <a:pt x="5800" y="6730"/>
                  <a:pt x="5800" y="6760"/>
                </a:cubicBezTo>
                <a:lnTo>
                  <a:pt x="5640" y="8220"/>
                </a:lnTo>
                <a:cubicBezTo>
                  <a:pt x="5630" y="8270"/>
                  <a:pt x="5590" y="8310"/>
                  <a:pt x="5540" y="8310"/>
                </a:cubicBezTo>
                <a:close/>
                <a:moveTo>
                  <a:pt x="2520" y="8110"/>
                </a:moveTo>
                <a:lnTo>
                  <a:pt x="5450" y="8110"/>
                </a:lnTo>
                <a:lnTo>
                  <a:pt x="5590" y="6850"/>
                </a:lnTo>
                <a:lnTo>
                  <a:pt x="3190" y="6850"/>
                </a:lnTo>
                <a:lnTo>
                  <a:pt x="2520" y="8110"/>
                </a:lnTo>
                <a:close/>
                <a:moveTo>
                  <a:pt x="10360" y="8310"/>
                </a:moveTo>
                <a:lnTo>
                  <a:pt x="7180" y="8310"/>
                </a:lnTo>
                <a:cubicBezTo>
                  <a:pt x="7130" y="8310"/>
                  <a:pt x="7090" y="8270"/>
                  <a:pt x="7080" y="8220"/>
                </a:cubicBezTo>
                <a:lnTo>
                  <a:pt x="6920" y="6760"/>
                </a:lnTo>
                <a:cubicBezTo>
                  <a:pt x="6920" y="6730"/>
                  <a:pt x="6930" y="6700"/>
                  <a:pt x="6950" y="6680"/>
                </a:cubicBezTo>
                <a:cubicBezTo>
                  <a:pt x="6970" y="6660"/>
                  <a:pt x="7000" y="6650"/>
                  <a:pt x="7020" y="6650"/>
                </a:cubicBezTo>
                <a:lnTo>
                  <a:pt x="9600" y="6650"/>
                </a:lnTo>
                <a:cubicBezTo>
                  <a:pt x="9640" y="6650"/>
                  <a:pt x="9670" y="6670"/>
                  <a:pt x="9690" y="6700"/>
                </a:cubicBezTo>
                <a:lnTo>
                  <a:pt x="10450" y="8160"/>
                </a:lnTo>
                <a:cubicBezTo>
                  <a:pt x="10470" y="8190"/>
                  <a:pt x="10470" y="8230"/>
                  <a:pt x="10450" y="8260"/>
                </a:cubicBezTo>
                <a:cubicBezTo>
                  <a:pt x="10430" y="8290"/>
                  <a:pt x="10400" y="8310"/>
                  <a:pt x="10360" y="8310"/>
                </a:cubicBezTo>
                <a:close/>
                <a:moveTo>
                  <a:pt x="7270" y="8110"/>
                </a:moveTo>
                <a:lnTo>
                  <a:pt x="10200" y="8110"/>
                </a:lnTo>
                <a:lnTo>
                  <a:pt x="9540" y="6850"/>
                </a:lnTo>
                <a:lnTo>
                  <a:pt x="7140" y="6850"/>
                </a:lnTo>
                <a:lnTo>
                  <a:pt x="7270" y="8110"/>
                </a:lnTo>
                <a:close/>
                <a:moveTo>
                  <a:pt x="9290" y="9150"/>
                </a:moveTo>
                <a:lnTo>
                  <a:pt x="3430" y="9150"/>
                </a:lnTo>
                <a:cubicBezTo>
                  <a:pt x="3370" y="9150"/>
                  <a:pt x="3330" y="9110"/>
                  <a:pt x="3330" y="9050"/>
                </a:cubicBezTo>
                <a:cubicBezTo>
                  <a:pt x="3330" y="8990"/>
                  <a:pt x="3370" y="8950"/>
                  <a:pt x="3430" y="8950"/>
                </a:cubicBezTo>
                <a:lnTo>
                  <a:pt x="9290" y="8950"/>
                </a:lnTo>
                <a:cubicBezTo>
                  <a:pt x="9350" y="8950"/>
                  <a:pt x="9390" y="8990"/>
                  <a:pt x="9390" y="9050"/>
                </a:cubicBezTo>
                <a:cubicBezTo>
                  <a:pt x="9390" y="9110"/>
                  <a:pt x="9340" y="9150"/>
                  <a:pt x="9290" y="9150"/>
                </a:cubicBezTo>
                <a:close/>
                <a:moveTo>
                  <a:pt x="4100" y="2570"/>
                </a:moveTo>
                <a:cubicBezTo>
                  <a:pt x="4070" y="2570"/>
                  <a:pt x="4050" y="2560"/>
                  <a:pt x="4030" y="2540"/>
                </a:cubicBezTo>
                <a:cubicBezTo>
                  <a:pt x="3990" y="2500"/>
                  <a:pt x="3990" y="2440"/>
                  <a:pt x="4030" y="2400"/>
                </a:cubicBezTo>
                <a:lnTo>
                  <a:pt x="4760" y="1670"/>
                </a:lnTo>
                <a:cubicBezTo>
                  <a:pt x="4800" y="1630"/>
                  <a:pt x="4860" y="1630"/>
                  <a:pt x="4900" y="1670"/>
                </a:cubicBezTo>
                <a:cubicBezTo>
                  <a:pt x="4940" y="1710"/>
                  <a:pt x="4940" y="1770"/>
                  <a:pt x="4900" y="1810"/>
                </a:cubicBezTo>
                <a:lnTo>
                  <a:pt x="4170" y="2540"/>
                </a:lnTo>
                <a:cubicBezTo>
                  <a:pt x="4150" y="2560"/>
                  <a:pt x="4120" y="2570"/>
                  <a:pt x="4100" y="2570"/>
                </a:cubicBezTo>
                <a:close/>
                <a:moveTo>
                  <a:pt x="4300" y="3540"/>
                </a:moveTo>
                <a:cubicBezTo>
                  <a:pt x="4270" y="3540"/>
                  <a:pt x="4250" y="3530"/>
                  <a:pt x="4230" y="3510"/>
                </a:cubicBezTo>
                <a:cubicBezTo>
                  <a:pt x="4190" y="3470"/>
                  <a:pt x="4190" y="3410"/>
                  <a:pt x="4230" y="3370"/>
                </a:cubicBezTo>
                <a:lnTo>
                  <a:pt x="5720" y="1880"/>
                </a:lnTo>
                <a:cubicBezTo>
                  <a:pt x="5760" y="1840"/>
                  <a:pt x="5820" y="1840"/>
                  <a:pt x="5860" y="1880"/>
                </a:cubicBezTo>
                <a:cubicBezTo>
                  <a:pt x="5900" y="1920"/>
                  <a:pt x="5900" y="1980"/>
                  <a:pt x="5860" y="2020"/>
                </a:cubicBezTo>
                <a:lnTo>
                  <a:pt x="4370" y="3510"/>
                </a:lnTo>
                <a:cubicBezTo>
                  <a:pt x="4350" y="3530"/>
                  <a:pt x="4320" y="3540"/>
                  <a:pt x="4300" y="3540"/>
                </a:cubicBezTo>
                <a:close/>
              </a:path>
            </a:pathLst>
          </a:custGeom>
          <a:solidFill>
            <a:srgbClr val="0094A1"/>
          </a:solidFill>
          <a:ln w="19050">
            <a:solidFill>
              <a:srgbClr val="009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8899055" y="2676431"/>
            <a:ext cx="2148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endParaRPr lang="zh-CN" altLang="en-US" sz="2800" dirty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9" name="直接箭头连接符 108"/>
          <p:cNvCxnSpPr/>
          <p:nvPr/>
        </p:nvCxnSpPr>
        <p:spPr>
          <a:xfrm>
            <a:off x="6775673" y="2775951"/>
            <a:ext cx="12344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/>
          <p:nvPr/>
        </p:nvCxnSpPr>
        <p:spPr>
          <a:xfrm flipH="1">
            <a:off x="6736080" y="2880360"/>
            <a:ext cx="1234440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/>
          <p:nvPr/>
        </p:nvCxnSpPr>
        <p:spPr>
          <a:xfrm>
            <a:off x="6825858" y="3257039"/>
            <a:ext cx="1078778" cy="53772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/>
          <p:nvPr/>
        </p:nvCxnSpPr>
        <p:spPr>
          <a:xfrm flipV="1">
            <a:off x="9436023" y="2048507"/>
            <a:ext cx="2445" cy="42478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/>
          <p:nvPr/>
        </p:nvCxnSpPr>
        <p:spPr>
          <a:xfrm>
            <a:off x="9525000" y="2044149"/>
            <a:ext cx="0" cy="493272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组合 123"/>
          <p:cNvGrpSpPr/>
          <p:nvPr/>
        </p:nvGrpSpPr>
        <p:grpSpPr>
          <a:xfrm>
            <a:off x="378460" y="1803520"/>
            <a:ext cx="6266231" cy="2157158"/>
            <a:chOff x="378460" y="1803520"/>
            <a:chExt cx="6266231" cy="2157158"/>
          </a:xfrm>
        </p:grpSpPr>
        <p:grpSp>
          <p:nvGrpSpPr>
            <p:cNvPr id="89" name="组合 88"/>
            <p:cNvGrpSpPr/>
            <p:nvPr/>
          </p:nvGrpSpPr>
          <p:grpSpPr>
            <a:xfrm>
              <a:off x="378460" y="1803520"/>
              <a:ext cx="6266231" cy="2157158"/>
              <a:chOff x="378460" y="1649787"/>
              <a:chExt cx="6183737" cy="2157158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8460" y="1649787"/>
                <a:ext cx="6183737" cy="2157158"/>
                <a:chOff x="349884" y="1761345"/>
                <a:chExt cx="6183737" cy="2157158"/>
              </a:xfrm>
            </p:grpSpPr>
            <p:sp>
              <p:nvSpPr>
                <p:cNvPr id="47" name="文本框 46"/>
                <p:cNvSpPr txBox="1"/>
                <p:nvPr/>
              </p:nvSpPr>
              <p:spPr>
                <a:xfrm>
                  <a:off x="5441421" y="3251150"/>
                  <a:ext cx="1092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b="1" dirty="0" smtClean="0">
                      <a:solidFill>
                        <a:srgbClr val="0094A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医 院 </a:t>
                  </a:r>
                  <a:r>
                    <a:rPr lang="en-US" altLang="zh-CN" b="1" dirty="0" smtClean="0">
                      <a:solidFill>
                        <a:srgbClr val="0094A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B</a:t>
                  </a:r>
                  <a:endParaRPr lang="zh-CN" altLang="en-US" b="1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2" name="组合 11"/>
                <p:cNvGrpSpPr/>
                <p:nvPr/>
              </p:nvGrpSpPr>
              <p:grpSpPr>
                <a:xfrm>
                  <a:off x="1736192" y="3058098"/>
                  <a:ext cx="1796912" cy="860405"/>
                  <a:chOff x="1614611" y="3388381"/>
                  <a:chExt cx="1895677" cy="86040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文本框 43"/>
                      <p:cNvSpPr txBox="1"/>
                      <p:nvPr/>
                    </p:nvSpPr>
                    <p:spPr>
                      <a:xfrm>
                        <a:off x="1614611" y="3910232"/>
                        <a:ext cx="1895677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1600" dirty="0" smtClean="0">
                            <a:solidFill>
                              <a:srgbClr val="0094A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患者：公钥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94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solidFill>
                                      <a:srgbClr val="0094A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 i="1">
                                    <a:solidFill>
                                      <a:srgbClr val="0094A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rgbClr val="0094A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a14:m>
                        <a:endParaRPr lang="zh-CN" altLang="en-US" sz="1600" dirty="0">
                          <a:solidFill>
                            <a:srgbClr val="0094A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4" name="文本框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614611" y="3910232"/>
                        <a:ext cx="1895677" cy="338554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2013" t="-5357" b="-214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5" name="TextBox 38"/>
                  <p:cNvSpPr txBox="1"/>
                  <p:nvPr/>
                </p:nvSpPr>
                <p:spPr>
                  <a:xfrm>
                    <a:off x="1793199" y="3388381"/>
                    <a:ext cx="471906" cy="417842"/>
                  </a:xfrm>
                  <a:custGeom>
                    <a:avLst/>
                    <a:gdLst>
                      <a:gd name="connsiteX0" fmla="*/ 312874 w 533400"/>
                      <a:gd name="connsiteY0" fmla="*/ 324919 h 533353"/>
                      <a:gd name="connsiteX1" fmla="*/ 322472 w 533400"/>
                      <a:gd name="connsiteY1" fmla="*/ 326862 h 533353"/>
                      <a:gd name="connsiteX2" fmla="*/ 322472 w 533400"/>
                      <a:gd name="connsiteY2" fmla="*/ 522973 h 533353"/>
                      <a:gd name="connsiteX3" fmla="*/ 362645 w 533400"/>
                      <a:gd name="connsiteY3" fmla="*/ 522973 h 533353"/>
                      <a:gd name="connsiteX4" fmla="*/ 362645 w 533400"/>
                      <a:gd name="connsiteY4" fmla="*/ 502880 h 533353"/>
                      <a:gd name="connsiteX5" fmla="*/ 367887 w 533400"/>
                      <a:gd name="connsiteY5" fmla="*/ 497643 h 533353"/>
                      <a:gd name="connsiteX6" fmla="*/ 396432 w 533400"/>
                      <a:gd name="connsiteY6" fmla="*/ 497643 h 533353"/>
                      <a:gd name="connsiteX7" fmla="*/ 396432 w 533400"/>
                      <a:gd name="connsiteY7" fmla="*/ 474407 h 533353"/>
                      <a:gd name="connsiteX8" fmla="*/ 359405 w 533400"/>
                      <a:gd name="connsiteY8" fmla="*/ 474407 h 533353"/>
                      <a:gd name="connsiteX9" fmla="*/ 354163 w 533400"/>
                      <a:gd name="connsiteY9" fmla="*/ 469170 h 533353"/>
                      <a:gd name="connsiteX10" fmla="*/ 359405 w 533400"/>
                      <a:gd name="connsiteY10" fmla="*/ 463932 h 533353"/>
                      <a:gd name="connsiteX11" fmla="*/ 401579 w 533400"/>
                      <a:gd name="connsiteY11" fmla="*/ 463932 h 533353"/>
                      <a:gd name="connsiteX12" fmla="*/ 406821 w 533400"/>
                      <a:gd name="connsiteY12" fmla="*/ 469170 h 533353"/>
                      <a:gd name="connsiteX13" fmla="*/ 406821 w 533400"/>
                      <a:gd name="connsiteY13" fmla="*/ 502880 h 533353"/>
                      <a:gd name="connsiteX14" fmla="*/ 401579 w 533400"/>
                      <a:gd name="connsiteY14" fmla="*/ 508118 h 533353"/>
                      <a:gd name="connsiteX15" fmla="*/ 373082 w 533400"/>
                      <a:gd name="connsiteY15" fmla="*/ 508118 h 533353"/>
                      <a:gd name="connsiteX16" fmla="*/ 373082 w 533400"/>
                      <a:gd name="connsiteY16" fmla="*/ 528211 h 533353"/>
                      <a:gd name="connsiteX17" fmla="*/ 367887 w 533400"/>
                      <a:gd name="connsiteY17" fmla="*/ 533353 h 533353"/>
                      <a:gd name="connsiteX18" fmla="*/ 317278 w 533400"/>
                      <a:gd name="connsiteY18" fmla="*/ 533353 h 533353"/>
                      <a:gd name="connsiteX19" fmla="*/ 312036 w 533400"/>
                      <a:gd name="connsiteY19" fmla="*/ 528115 h 533353"/>
                      <a:gd name="connsiteX20" fmla="*/ 312036 w 533400"/>
                      <a:gd name="connsiteY20" fmla="*/ 325757 h 533353"/>
                      <a:gd name="connsiteX21" fmla="*/ 372343 w 533400"/>
                      <a:gd name="connsiteY21" fmla="*/ 324896 h 533353"/>
                      <a:gd name="connsiteX22" fmla="*/ 373154 w 533400"/>
                      <a:gd name="connsiteY22" fmla="*/ 325707 h 533353"/>
                      <a:gd name="connsiteX23" fmla="*/ 373154 w 533400"/>
                      <a:gd name="connsiteY23" fmla="*/ 430126 h 533353"/>
                      <a:gd name="connsiteX24" fmla="*/ 410112 w 533400"/>
                      <a:gd name="connsiteY24" fmla="*/ 430126 h 533353"/>
                      <a:gd name="connsiteX25" fmla="*/ 415351 w 533400"/>
                      <a:gd name="connsiteY25" fmla="*/ 435363 h 533353"/>
                      <a:gd name="connsiteX26" fmla="*/ 410112 w 533400"/>
                      <a:gd name="connsiteY26" fmla="*/ 440601 h 533353"/>
                      <a:gd name="connsiteX27" fmla="*/ 367915 w 533400"/>
                      <a:gd name="connsiteY27" fmla="*/ 440601 h 533353"/>
                      <a:gd name="connsiteX28" fmla="*/ 362676 w 533400"/>
                      <a:gd name="connsiteY28" fmla="*/ 435363 h 533353"/>
                      <a:gd name="connsiteX29" fmla="*/ 362676 w 533400"/>
                      <a:gd name="connsiteY29" fmla="*/ 326853 h 533353"/>
                      <a:gd name="connsiteX30" fmla="*/ 153327 w 533400"/>
                      <a:gd name="connsiteY30" fmla="*/ 212365 h 533353"/>
                      <a:gd name="connsiteX31" fmla="*/ 157043 w 533400"/>
                      <a:gd name="connsiteY31" fmla="*/ 212365 h 533353"/>
                      <a:gd name="connsiteX32" fmla="*/ 160707 w 533400"/>
                      <a:gd name="connsiteY32" fmla="*/ 217796 h 533353"/>
                      <a:gd name="connsiteX33" fmla="*/ 160707 w 533400"/>
                      <a:gd name="connsiteY33" fmla="*/ 219746 h 533353"/>
                      <a:gd name="connsiteX34" fmla="*/ 10475 w 533400"/>
                      <a:gd name="connsiteY34" fmla="*/ 370018 h 533353"/>
                      <a:gd name="connsiteX35" fmla="*/ 10475 w 533400"/>
                      <a:gd name="connsiteY35" fmla="*/ 404777 h 533353"/>
                      <a:gd name="connsiteX36" fmla="*/ 67473 w 533400"/>
                      <a:gd name="connsiteY36" fmla="*/ 404777 h 533353"/>
                      <a:gd name="connsiteX37" fmla="*/ 67473 w 533400"/>
                      <a:gd name="connsiteY37" fmla="*/ 384731 h 533353"/>
                      <a:gd name="connsiteX38" fmla="*/ 72759 w 533400"/>
                      <a:gd name="connsiteY38" fmla="*/ 379494 h 533353"/>
                      <a:gd name="connsiteX39" fmla="*/ 101186 w 533400"/>
                      <a:gd name="connsiteY39" fmla="*/ 379494 h 533353"/>
                      <a:gd name="connsiteX40" fmla="*/ 101186 w 533400"/>
                      <a:gd name="connsiteY40" fmla="*/ 350972 h 533353"/>
                      <a:gd name="connsiteX41" fmla="*/ 106424 w 533400"/>
                      <a:gd name="connsiteY41" fmla="*/ 345735 h 533353"/>
                      <a:gd name="connsiteX42" fmla="*/ 134946 w 533400"/>
                      <a:gd name="connsiteY42" fmla="*/ 345735 h 533353"/>
                      <a:gd name="connsiteX43" fmla="*/ 134946 w 533400"/>
                      <a:gd name="connsiteY43" fmla="*/ 317261 h 533353"/>
                      <a:gd name="connsiteX44" fmla="*/ 136470 w 533400"/>
                      <a:gd name="connsiteY44" fmla="*/ 313547 h 533353"/>
                      <a:gd name="connsiteX45" fmla="*/ 197020 w 533400"/>
                      <a:gd name="connsiteY45" fmla="*/ 253046 h 533353"/>
                      <a:gd name="connsiteX46" fmla="*/ 205835 w 533400"/>
                      <a:gd name="connsiteY46" fmla="*/ 258994 h 533353"/>
                      <a:gd name="connsiteX47" fmla="*/ 145375 w 533400"/>
                      <a:gd name="connsiteY47" fmla="*/ 319451 h 533353"/>
                      <a:gd name="connsiteX48" fmla="*/ 145375 w 533400"/>
                      <a:gd name="connsiteY48" fmla="*/ 350972 h 533353"/>
                      <a:gd name="connsiteX49" fmla="*/ 140089 w 533400"/>
                      <a:gd name="connsiteY49" fmla="*/ 356210 h 533353"/>
                      <a:gd name="connsiteX50" fmla="*/ 111614 w 533400"/>
                      <a:gd name="connsiteY50" fmla="*/ 356210 h 533353"/>
                      <a:gd name="connsiteX51" fmla="*/ 111614 w 533400"/>
                      <a:gd name="connsiteY51" fmla="*/ 384731 h 533353"/>
                      <a:gd name="connsiteX52" fmla="*/ 106376 w 533400"/>
                      <a:gd name="connsiteY52" fmla="*/ 389969 h 533353"/>
                      <a:gd name="connsiteX53" fmla="*/ 77854 w 533400"/>
                      <a:gd name="connsiteY53" fmla="*/ 389969 h 533353"/>
                      <a:gd name="connsiteX54" fmla="*/ 77854 w 533400"/>
                      <a:gd name="connsiteY54" fmla="*/ 410015 h 533353"/>
                      <a:gd name="connsiteX55" fmla="*/ 72663 w 533400"/>
                      <a:gd name="connsiteY55" fmla="*/ 415205 h 533353"/>
                      <a:gd name="connsiteX56" fmla="*/ 5238 w 533400"/>
                      <a:gd name="connsiteY56" fmla="*/ 415205 h 533353"/>
                      <a:gd name="connsiteX57" fmla="*/ 0 w 533400"/>
                      <a:gd name="connsiteY57" fmla="*/ 409967 h 533353"/>
                      <a:gd name="connsiteX58" fmla="*/ 0 w 533400"/>
                      <a:gd name="connsiteY58" fmla="*/ 367828 h 533353"/>
                      <a:gd name="connsiteX59" fmla="*/ 1523 w 533400"/>
                      <a:gd name="connsiteY59" fmla="*/ 364162 h 533353"/>
                      <a:gd name="connsiteX60" fmla="*/ 374083 w 533400"/>
                      <a:gd name="connsiteY60" fmla="*/ 208831 h 533353"/>
                      <a:gd name="connsiteX61" fmla="*/ 389746 w 533400"/>
                      <a:gd name="connsiteY61" fmla="*/ 215669 h 533353"/>
                      <a:gd name="connsiteX62" fmla="*/ 418343 w 533400"/>
                      <a:gd name="connsiteY62" fmla="*/ 219617 h 533353"/>
                      <a:gd name="connsiteX63" fmla="*/ 436774 w 533400"/>
                      <a:gd name="connsiteY63" fmla="*/ 215887 h 533353"/>
                      <a:gd name="connsiteX64" fmla="*/ 438505 w 533400"/>
                      <a:gd name="connsiteY64" fmla="*/ 224459 h 533353"/>
                      <a:gd name="connsiteX65" fmla="*/ 438196 w 533400"/>
                      <a:gd name="connsiteY65" fmla="*/ 225985 h 533353"/>
                      <a:gd name="connsiteX66" fmla="*/ 418343 w 533400"/>
                      <a:gd name="connsiteY66" fmla="*/ 229998 h 533353"/>
                      <a:gd name="connsiteX67" fmla="*/ 386875 w 533400"/>
                      <a:gd name="connsiteY67" fmla="*/ 225661 h 533353"/>
                      <a:gd name="connsiteX68" fmla="*/ 370044 w 533400"/>
                      <a:gd name="connsiteY68" fmla="*/ 218322 h 533353"/>
                      <a:gd name="connsiteX69" fmla="*/ 370157 w 533400"/>
                      <a:gd name="connsiteY69" fmla="*/ 218275 h 533353"/>
                      <a:gd name="connsiteX70" fmla="*/ 329743 w 533400"/>
                      <a:gd name="connsiteY70" fmla="*/ 167611 h 533353"/>
                      <a:gd name="connsiteX71" fmla="*/ 363832 w 533400"/>
                      <a:gd name="connsiteY71" fmla="*/ 204356 h 533353"/>
                      <a:gd name="connsiteX72" fmla="*/ 365229 w 533400"/>
                      <a:gd name="connsiteY72" fmla="*/ 204965 h 533353"/>
                      <a:gd name="connsiteX73" fmla="*/ 362752 w 533400"/>
                      <a:gd name="connsiteY73" fmla="*/ 210925 h 533353"/>
                      <a:gd name="connsiteX74" fmla="*/ 358042 w 533400"/>
                      <a:gd name="connsiteY74" fmla="*/ 212879 h 533353"/>
                      <a:gd name="connsiteX75" fmla="*/ 321310 w 533400"/>
                      <a:gd name="connsiteY75" fmla="*/ 173292 h 533353"/>
                      <a:gd name="connsiteX76" fmla="*/ 322413 w 533400"/>
                      <a:gd name="connsiteY76" fmla="*/ 170644 h 533353"/>
                      <a:gd name="connsiteX77" fmla="*/ 317817 w 533400"/>
                      <a:gd name="connsiteY77" fmla="*/ 162008 h 533353"/>
                      <a:gd name="connsiteX78" fmla="*/ 316001 w 533400"/>
                      <a:gd name="connsiteY78" fmla="*/ 167570 h 533353"/>
                      <a:gd name="connsiteX79" fmla="*/ 321310 w 533400"/>
                      <a:gd name="connsiteY79" fmla="*/ 173292 h 533353"/>
                      <a:gd name="connsiteX80" fmla="*/ 314037 w 533400"/>
                      <a:gd name="connsiteY80" fmla="*/ 190772 h 533353"/>
                      <a:gd name="connsiteX81" fmla="*/ 342583 w 533400"/>
                      <a:gd name="connsiteY81" fmla="*/ 219293 h 533353"/>
                      <a:gd name="connsiteX82" fmla="*/ 358042 w 533400"/>
                      <a:gd name="connsiteY82" fmla="*/ 212879 h 533353"/>
                      <a:gd name="connsiteX83" fmla="*/ 358368 w 533400"/>
                      <a:gd name="connsiteY83" fmla="*/ 213231 h 533353"/>
                      <a:gd name="connsiteX84" fmla="*/ 370044 w 533400"/>
                      <a:gd name="connsiteY84" fmla="*/ 218322 h 533353"/>
                      <a:gd name="connsiteX85" fmla="*/ 342583 w 533400"/>
                      <a:gd name="connsiteY85" fmla="*/ 229720 h 533353"/>
                      <a:gd name="connsiteX86" fmla="*/ 303553 w 533400"/>
                      <a:gd name="connsiteY86" fmla="*/ 190725 h 533353"/>
                      <a:gd name="connsiteX87" fmla="*/ 315008 w 533400"/>
                      <a:gd name="connsiteY87" fmla="*/ 163174 h 533353"/>
                      <a:gd name="connsiteX88" fmla="*/ 318287 w 533400"/>
                      <a:gd name="connsiteY88" fmla="*/ 160570 h 533353"/>
                      <a:gd name="connsiteX89" fmla="*/ 319979 w 533400"/>
                      <a:gd name="connsiteY89" fmla="*/ 161111 h 533353"/>
                      <a:gd name="connsiteX90" fmla="*/ 317817 w 533400"/>
                      <a:gd name="connsiteY90" fmla="*/ 162008 h 533353"/>
                      <a:gd name="connsiteX91" fmla="*/ 342583 w 533400"/>
                      <a:gd name="connsiteY91" fmla="*/ 151729 h 533353"/>
                      <a:gd name="connsiteX92" fmla="*/ 381612 w 533400"/>
                      <a:gd name="connsiteY92" fmla="*/ 190725 h 533353"/>
                      <a:gd name="connsiteX93" fmla="*/ 374083 w 533400"/>
                      <a:gd name="connsiteY93" fmla="*/ 208831 h 533353"/>
                      <a:gd name="connsiteX94" fmla="*/ 365229 w 533400"/>
                      <a:gd name="connsiteY94" fmla="*/ 204965 h 533353"/>
                      <a:gd name="connsiteX95" fmla="*/ 371128 w 533400"/>
                      <a:gd name="connsiteY95" fmla="*/ 190772 h 533353"/>
                      <a:gd name="connsiteX96" fmla="*/ 342583 w 533400"/>
                      <a:gd name="connsiteY96" fmla="*/ 162299 h 533353"/>
                      <a:gd name="connsiteX97" fmla="*/ 329743 w 533400"/>
                      <a:gd name="connsiteY97" fmla="*/ 167611 h 533353"/>
                      <a:gd name="connsiteX98" fmla="*/ 325287 w 533400"/>
                      <a:gd name="connsiteY98" fmla="*/ 162808 h 533353"/>
                      <a:gd name="connsiteX99" fmla="*/ 319979 w 533400"/>
                      <a:gd name="connsiteY99" fmla="*/ 161111 h 533353"/>
                      <a:gd name="connsiteX100" fmla="*/ 342557 w 533400"/>
                      <a:gd name="connsiteY100" fmla="*/ 118088 h 533353"/>
                      <a:gd name="connsiteX101" fmla="*/ 440602 w 533400"/>
                      <a:gd name="connsiteY101" fmla="*/ 183131 h 533353"/>
                      <a:gd name="connsiteX102" fmla="*/ 446824 w 533400"/>
                      <a:gd name="connsiteY102" fmla="*/ 213853 h 533353"/>
                      <a:gd name="connsiteX103" fmla="*/ 436774 w 533400"/>
                      <a:gd name="connsiteY103" fmla="*/ 215887 h 533353"/>
                      <a:gd name="connsiteX104" fmla="*/ 430973 w 533400"/>
                      <a:gd name="connsiteY104" fmla="*/ 187171 h 533353"/>
                      <a:gd name="connsiteX105" fmla="*/ 342557 w 533400"/>
                      <a:gd name="connsiteY105" fmla="*/ 128515 h 533353"/>
                      <a:gd name="connsiteX106" fmla="*/ 246609 w 533400"/>
                      <a:gd name="connsiteY106" fmla="*/ 224459 h 533353"/>
                      <a:gd name="connsiteX107" fmla="*/ 342557 w 533400"/>
                      <a:gd name="connsiteY107" fmla="*/ 320404 h 533353"/>
                      <a:gd name="connsiteX108" fmla="*/ 430953 w 533400"/>
                      <a:gd name="connsiteY108" fmla="*/ 261768 h 533353"/>
                      <a:gd name="connsiteX109" fmla="*/ 438196 w 533400"/>
                      <a:gd name="connsiteY109" fmla="*/ 225985 h 533353"/>
                      <a:gd name="connsiteX110" fmla="*/ 448845 w 533400"/>
                      <a:gd name="connsiteY110" fmla="*/ 223833 h 533353"/>
                      <a:gd name="connsiteX111" fmla="*/ 448981 w 533400"/>
                      <a:gd name="connsiteY111" fmla="*/ 224507 h 533353"/>
                      <a:gd name="connsiteX112" fmla="*/ 383935 w 533400"/>
                      <a:gd name="connsiteY112" fmla="*/ 322548 h 533353"/>
                      <a:gd name="connsiteX113" fmla="*/ 372343 w 533400"/>
                      <a:gd name="connsiteY113" fmla="*/ 324896 h 533353"/>
                      <a:gd name="connsiteX114" fmla="*/ 367915 w 533400"/>
                      <a:gd name="connsiteY114" fmla="*/ 320469 h 533353"/>
                      <a:gd name="connsiteX115" fmla="*/ 362676 w 533400"/>
                      <a:gd name="connsiteY115" fmla="*/ 325707 h 533353"/>
                      <a:gd name="connsiteX116" fmla="*/ 362676 w 533400"/>
                      <a:gd name="connsiteY116" fmla="*/ 326853 h 533353"/>
                      <a:gd name="connsiteX117" fmla="*/ 342557 w 533400"/>
                      <a:gd name="connsiteY117" fmla="*/ 330927 h 533353"/>
                      <a:gd name="connsiteX118" fmla="*/ 322472 w 533400"/>
                      <a:gd name="connsiteY118" fmla="*/ 326862 h 533353"/>
                      <a:gd name="connsiteX119" fmla="*/ 322472 w 533400"/>
                      <a:gd name="connsiteY119" fmla="*/ 325757 h 533353"/>
                      <a:gd name="connsiteX120" fmla="*/ 317278 w 533400"/>
                      <a:gd name="connsiteY120" fmla="*/ 320520 h 533353"/>
                      <a:gd name="connsiteX121" fmla="*/ 312874 w 533400"/>
                      <a:gd name="connsiteY121" fmla="*/ 324919 h 533353"/>
                      <a:gd name="connsiteX122" fmla="*/ 301159 w 533400"/>
                      <a:gd name="connsiteY122" fmla="*/ 322548 h 533353"/>
                      <a:gd name="connsiteX123" fmla="*/ 267328 w 533400"/>
                      <a:gd name="connsiteY123" fmla="*/ 299715 h 533353"/>
                      <a:gd name="connsiteX124" fmla="*/ 245765 w 533400"/>
                      <a:gd name="connsiteY124" fmla="*/ 267750 h 533353"/>
                      <a:gd name="connsiteX125" fmla="*/ 247940 w 533400"/>
                      <a:gd name="connsiteY125" fmla="*/ 268190 h 533353"/>
                      <a:gd name="connsiteX126" fmla="*/ 253180 w 533400"/>
                      <a:gd name="connsiteY126" fmla="*/ 262951 h 533353"/>
                      <a:gd name="connsiteX127" fmla="*/ 247940 w 533400"/>
                      <a:gd name="connsiteY127" fmla="*/ 257713 h 533353"/>
                      <a:gd name="connsiteX128" fmla="*/ 242635 w 533400"/>
                      <a:gd name="connsiteY128" fmla="*/ 256638 h 533353"/>
                      <a:gd name="connsiteX129" fmla="*/ 236133 w 533400"/>
                      <a:gd name="connsiteY129" fmla="*/ 224507 h 533353"/>
                      <a:gd name="connsiteX130" fmla="*/ 301159 w 533400"/>
                      <a:gd name="connsiteY130" fmla="*/ 126467 h 533353"/>
                      <a:gd name="connsiteX131" fmla="*/ 329976 w 533400"/>
                      <a:gd name="connsiteY131" fmla="*/ 120634 h 533353"/>
                      <a:gd name="connsiteX132" fmla="*/ 334056 w 533400"/>
                      <a:gd name="connsiteY132" fmla="*/ 125413 h 533353"/>
                      <a:gd name="connsiteX133" fmla="*/ 340962 w 533400"/>
                      <a:gd name="connsiteY133" fmla="*/ 128080 h 533353"/>
                      <a:gd name="connsiteX134" fmla="*/ 343629 w 533400"/>
                      <a:gd name="connsiteY134" fmla="*/ 121174 h 533353"/>
                      <a:gd name="connsiteX135" fmla="*/ 341226 w 533400"/>
                      <a:gd name="connsiteY135" fmla="*/ 118358 h 533353"/>
                      <a:gd name="connsiteX136" fmla="*/ 247948 w 533400"/>
                      <a:gd name="connsiteY136" fmla="*/ 93000 h 533353"/>
                      <a:gd name="connsiteX137" fmla="*/ 248089 w 533400"/>
                      <a:gd name="connsiteY137" fmla="*/ 93141 h 533353"/>
                      <a:gd name="connsiteX138" fmla="*/ 221504 w 533400"/>
                      <a:gd name="connsiteY138" fmla="*/ 98526 h 533353"/>
                      <a:gd name="connsiteX139" fmla="*/ 182810 w 533400"/>
                      <a:gd name="connsiteY139" fmla="*/ 137217 h 533353"/>
                      <a:gd name="connsiteX140" fmla="*/ 177455 w 533400"/>
                      <a:gd name="connsiteY140" fmla="*/ 163655 h 533353"/>
                      <a:gd name="connsiteX141" fmla="*/ 177370 w 533400"/>
                      <a:gd name="connsiteY141" fmla="*/ 163570 h 533353"/>
                      <a:gd name="connsiteX142" fmla="*/ 247948 w 533400"/>
                      <a:gd name="connsiteY142" fmla="*/ 93000 h 533353"/>
                      <a:gd name="connsiteX143" fmla="*/ 249752 w 533400"/>
                      <a:gd name="connsiteY143" fmla="*/ 92804 h 533353"/>
                      <a:gd name="connsiteX144" fmla="*/ 254989 w 533400"/>
                      <a:gd name="connsiteY144" fmla="*/ 98042 h 533353"/>
                      <a:gd name="connsiteX145" fmla="*/ 249752 w 533400"/>
                      <a:gd name="connsiteY145" fmla="*/ 103279 h 533353"/>
                      <a:gd name="connsiteX146" fmla="*/ 187516 w 533400"/>
                      <a:gd name="connsiteY146" fmla="*/ 165512 h 533353"/>
                      <a:gd name="connsiteX147" fmla="*/ 182326 w 533400"/>
                      <a:gd name="connsiteY147" fmla="*/ 170702 h 533353"/>
                      <a:gd name="connsiteX148" fmla="*/ 177088 w 533400"/>
                      <a:gd name="connsiteY148" fmla="*/ 165464 h 533353"/>
                      <a:gd name="connsiteX149" fmla="*/ 177455 w 533400"/>
                      <a:gd name="connsiteY149" fmla="*/ 163655 h 533353"/>
                      <a:gd name="connsiteX150" fmla="*/ 182609 w 533400"/>
                      <a:gd name="connsiteY150" fmla="*/ 168808 h 533353"/>
                      <a:gd name="connsiteX151" fmla="*/ 187847 w 533400"/>
                      <a:gd name="connsiteY151" fmla="*/ 163570 h 533353"/>
                      <a:gd name="connsiteX152" fmla="*/ 247948 w 533400"/>
                      <a:gd name="connsiteY152" fmla="*/ 103476 h 533353"/>
                      <a:gd name="connsiteX153" fmla="*/ 253186 w 533400"/>
                      <a:gd name="connsiteY153" fmla="*/ 98238 h 533353"/>
                      <a:gd name="connsiteX154" fmla="*/ 248089 w 533400"/>
                      <a:gd name="connsiteY154" fmla="*/ 93141 h 533353"/>
                      <a:gd name="connsiteX155" fmla="*/ 247940 w 533400"/>
                      <a:gd name="connsiteY155" fmla="*/ 58977 h 533353"/>
                      <a:gd name="connsiteX156" fmla="*/ 305001 w 533400"/>
                      <a:gd name="connsiteY156" fmla="*/ 75913 h 533353"/>
                      <a:gd name="connsiteX157" fmla="*/ 309297 w 533400"/>
                      <a:gd name="connsiteY157" fmla="*/ 80947 h 533353"/>
                      <a:gd name="connsiteX158" fmla="*/ 306905 w 533400"/>
                      <a:gd name="connsiteY158" fmla="*/ 86333 h 533353"/>
                      <a:gd name="connsiteX159" fmla="*/ 310620 w 533400"/>
                      <a:gd name="connsiteY159" fmla="*/ 92714 h 533353"/>
                      <a:gd name="connsiteX160" fmla="*/ 316421 w 533400"/>
                      <a:gd name="connsiteY160" fmla="*/ 89294 h 533353"/>
                      <a:gd name="connsiteX161" fmla="*/ 341226 w 533400"/>
                      <a:gd name="connsiteY161" fmla="*/ 118358 h 533353"/>
                      <a:gd name="connsiteX162" fmla="*/ 329976 w 533400"/>
                      <a:gd name="connsiteY162" fmla="*/ 120634 h 533353"/>
                      <a:gd name="connsiteX163" fmla="*/ 299286 w 533400"/>
                      <a:gd name="connsiteY163" fmla="*/ 84682 h 533353"/>
                      <a:gd name="connsiteX164" fmla="*/ 247940 w 533400"/>
                      <a:gd name="connsiteY164" fmla="*/ 69454 h 533353"/>
                      <a:gd name="connsiteX165" fmla="*/ 153822 w 533400"/>
                      <a:gd name="connsiteY165" fmla="*/ 163560 h 533353"/>
                      <a:gd name="connsiteX166" fmla="*/ 211372 w 533400"/>
                      <a:gd name="connsiteY166" fmla="*/ 250301 h 533353"/>
                      <a:gd name="connsiteX167" fmla="*/ 242635 w 533400"/>
                      <a:gd name="connsiteY167" fmla="*/ 256638 h 533353"/>
                      <a:gd name="connsiteX168" fmla="*/ 244506 w 533400"/>
                      <a:gd name="connsiteY168" fmla="*/ 265883 h 533353"/>
                      <a:gd name="connsiteX169" fmla="*/ 245765 w 533400"/>
                      <a:gd name="connsiteY169" fmla="*/ 267750 h 533353"/>
                      <a:gd name="connsiteX170" fmla="*/ 207263 w 533400"/>
                      <a:gd name="connsiteY170" fmla="*/ 259958 h 533353"/>
                      <a:gd name="connsiteX171" fmla="*/ 205835 w 533400"/>
                      <a:gd name="connsiteY171" fmla="*/ 258994 h 533353"/>
                      <a:gd name="connsiteX172" fmla="*/ 207277 w 533400"/>
                      <a:gd name="connsiteY172" fmla="*/ 257552 h 533353"/>
                      <a:gd name="connsiteX173" fmla="*/ 207277 w 533400"/>
                      <a:gd name="connsiteY173" fmla="*/ 250171 h 533353"/>
                      <a:gd name="connsiteX174" fmla="*/ 199897 w 533400"/>
                      <a:gd name="connsiteY174" fmla="*/ 250171 h 533353"/>
                      <a:gd name="connsiteX175" fmla="*/ 197020 w 533400"/>
                      <a:gd name="connsiteY175" fmla="*/ 253046 h 533353"/>
                      <a:gd name="connsiteX176" fmla="*/ 174012 w 533400"/>
                      <a:gd name="connsiteY176" fmla="*/ 237520 h 533353"/>
                      <a:gd name="connsiteX177" fmla="*/ 160707 w 533400"/>
                      <a:gd name="connsiteY177" fmla="*/ 217796 h 533353"/>
                      <a:gd name="connsiteX178" fmla="*/ 160707 w 533400"/>
                      <a:gd name="connsiteY178" fmla="*/ 212365 h 533353"/>
                      <a:gd name="connsiteX179" fmla="*/ 157043 w 533400"/>
                      <a:gd name="connsiteY179" fmla="*/ 212365 h 533353"/>
                      <a:gd name="connsiteX180" fmla="*/ 151576 w 533400"/>
                      <a:gd name="connsiteY180" fmla="*/ 204259 h 533353"/>
                      <a:gd name="connsiteX181" fmla="*/ 143344 w 533400"/>
                      <a:gd name="connsiteY181" fmla="*/ 163560 h 533353"/>
                      <a:gd name="connsiteX182" fmla="*/ 247940 w 533400"/>
                      <a:gd name="connsiteY182" fmla="*/ 58977 h 533353"/>
                      <a:gd name="connsiteX183" fmla="*/ 418343 w 533400"/>
                      <a:gd name="connsiteY183" fmla="*/ 1 h 533353"/>
                      <a:gd name="connsiteX184" fmla="*/ 533400 w 533400"/>
                      <a:gd name="connsiteY184" fmla="*/ 114999 h 533353"/>
                      <a:gd name="connsiteX185" fmla="*/ 463082 w 533400"/>
                      <a:gd name="connsiteY185" fmla="*/ 220956 h 533353"/>
                      <a:gd name="connsiteX186" fmla="*/ 448845 w 533400"/>
                      <a:gd name="connsiteY186" fmla="*/ 223833 h 533353"/>
                      <a:gd name="connsiteX187" fmla="*/ 446824 w 533400"/>
                      <a:gd name="connsiteY187" fmla="*/ 213853 h 533353"/>
                      <a:gd name="connsiteX188" fmla="*/ 459014 w 533400"/>
                      <a:gd name="connsiteY188" fmla="*/ 211386 h 533353"/>
                      <a:gd name="connsiteX189" fmla="*/ 522923 w 533400"/>
                      <a:gd name="connsiteY189" fmla="*/ 114999 h 533353"/>
                      <a:gd name="connsiteX190" fmla="*/ 418343 w 533400"/>
                      <a:gd name="connsiteY190" fmla="*/ 10429 h 533353"/>
                      <a:gd name="connsiteX191" fmla="*/ 317001 w 533400"/>
                      <a:gd name="connsiteY191" fmla="*/ 88952 h 533353"/>
                      <a:gd name="connsiteX192" fmla="*/ 316421 w 533400"/>
                      <a:gd name="connsiteY192" fmla="*/ 89294 h 533353"/>
                      <a:gd name="connsiteX193" fmla="*/ 309297 w 533400"/>
                      <a:gd name="connsiteY193" fmla="*/ 80947 h 533353"/>
                      <a:gd name="connsiteX194" fmla="*/ 322429 w 533400"/>
                      <a:gd name="connsiteY194" fmla="*/ 51388 h 533353"/>
                      <a:gd name="connsiteX195" fmla="*/ 418343 w 533400"/>
                      <a:gd name="connsiteY195" fmla="*/ 1 h 533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</a:cxnLst>
                    <a:rect l="l" t="t" r="r" b="b"/>
                    <a:pathLst>
                      <a:path w="533400" h="533353">
                        <a:moveTo>
                          <a:pt x="312874" y="324919"/>
                        </a:moveTo>
                        <a:lnTo>
                          <a:pt x="322472" y="326862"/>
                        </a:lnTo>
                        <a:lnTo>
                          <a:pt x="322472" y="522973"/>
                        </a:lnTo>
                        <a:lnTo>
                          <a:pt x="362645" y="522973"/>
                        </a:lnTo>
                        <a:lnTo>
                          <a:pt x="362645" y="502880"/>
                        </a:lnTo>
                        <a:cubicBezTo>
                          <a:pt x="362645" y="499976"/>
                          <a:pt x="364980" y="497643"/>
                          <a:pt x="367887" y="497643"/>
                        </a:cubicBezTo>
                        <a:lnTo>
                          <a:pt x="396432" y="497643"/>
                        </a:lnTo>
                        <a:lnTo>
                          <a:pt x="396432" y="474407"/>
                        </a:lnTo>
                        <a:lnTo>
                          <a:pt x="359405" y="474407"/>
                        </a:lnTo>
                        <a:cubicBezTo>
                          <a:pt x="356498" y="474407"/>
                          <a:pt x="354163" y="472074"/>
                          <a:pt x="354163" y="469170"/>
                        </a:cubicBezTo>
                        <a:cubicBezTo>
                          <a:pt x="354163" y="466218"/>
                          <a:pt x="356498" y="463932"/>
                          <a:pt x="359405" y="463932"/>
                        </a:cubicBezTo>
                        <a:lnTo>
                          <a:pt x="401579" y="463932"/>
                        </a:lnTo>
                        <a:cubicBezTo>
                          <a:pt x="404534" y="463932"/>
                          <a:pt x="406821" y="466218"/>
                          <a:pt x="406821" y="469170"/>
                        </a:cubicBezTo>
                        <a:lnTo>
                          <a:pt x="406821" y="502880"/>
                        </a:lnTo>
                        <a:cubicBezTo>
                          <a:pt x="406821" y="505832"/>
                          <a:pt x="404534" y="508118"/>
                          <a:pt x="401579" y="508118"/>
                        </a:cubicBezTo>
                        <a:lnTo>
                          <a:pt x="373082" y="508118"/>
                        </a:lnTo>
                        <a:lnTo>
                          <a:pt x="373082" y="528211"/>
                        </a:lnTo>
                        <a:cubicBezTo>
                          <a:pt x="373129" y="531068"/>
                          <a:pt x="370794" y="533353"/>
                          <a:pt x="367887" y="533353"/>
                        </a:cubicBezTo>
                        <a:lnTo>
                          <a:pt x="317278" y="533353"/>
                        </a:lnTo>
                        <a:cubicBezTo>
                          <a:pt x="314323" y="533353"/>
                          <a:pt x="312036" y="531068"/>
                          <a:pt x="312036" y="528115"/>
                        </a:cubicBezTo>
                        <a:lnTo>
                          <a:pt x="312036" y="325757"/>
                        </a:lnTo>
                        <a:close/>
                        <a:moveTo>
                          <a:pt x="372343" y="324896"/>
                        </a:moveTo>
                        <a:lnTo>
                          <a:pt x="373154" y="325707"/>
                        </a:lnTo>
                        <a:lnTo>
                          <a:pt x="373154" y="430126"/>
                        </a:lnTo>
                        <a:lnTo>
                          <a:pt x="410112" y="430126"/>
                        </a:lnTo>
                        <a:cubicBezTo>
                          <a:pt x="413065" y="430126"/>
                          <a:pt x="415351" y="432411"/>
                          <a:pt x="415351" y="435363"/>
                        </a:cubicBezTo>
                        <a:cubicBezTo>
                          <a:pt x="415304" y="438220"/>
                          <a:pt x="412970" y="440601"/>
                          <a:pt x="410112" y="440601"/>
                        </a:cubicBezTo>
                        <a:lnTo>
                          <a:pt x="367915" y="440601"/>
                        </a:lnTo>
                        <a:cubicBezTo>
                          <a:pt x="365010" y="440601"/>
                          <a:pt x="362676" y="438268"/>
                          <a:pt x="362676" y="435363"/>
                        </a:cubicBezTo>
                        <a:lnTo>
                          <a:pt x="362676" y="326853"/>
                        </a:lnTo>
                        <a:close/>
                        <a:moveTo>
                          <a:pt x="153327" y="212365"/>
                        </a:moveTo>
                        <a:lnTo>
                          <a:pt x="157043" y="212365"/>
                        </a:lnTo>
                        <a:lnTo>
                          <a:pt x="160707" y="217796"/>
                        </a:lnTo>
                        <a:lnTo>
                          <a:pt x="160707" y="219746"/>
                        </a:lnTo>
                        <a:lnTo>
                          <a:pt x="10475" y="370018"/>
                        </a:lnTo>
                        <a:lnTo>
                          <a:pt x="10475" y="404777"/>
                        </a:lnTo>
                        <a:lnTo>
                          <a:pt x="67473" y="404777"/>
                        </a:lnTo>
                        <a:lnTo>
                          <a:pt x="67473" y="384731"/>
                        </a:lnTo>
                        <a:cubicBezTo>
                          <a:pt x="67473" y="381827"/>
                          <a:pt x="69806" y="379494"/>
                          <a:pt x="72759" y="379494"/>
                        </a:cubicBezTo>
                        <a:lnTo>
                          <a:pt x="101186" y="379494"/>
                        </a:lnTo>
                        <a:lnTo>
                          <a:pt x="101186" y="350972"/>
                        </a:lnTo>
                        <a:cubicBezTo>
                          <a:pt x="101186" y="348068"/>
                          <a:pt x="103519" y="345735"/>
                          <a:pt x="106424" y="345735"/>
                        </a:cubicBezTo>
                        <a:lnTo>
                          <a:pt x="134946" y="345735"/>
                        </a:lnTo>
                        <a:lnTo>
                          <a:pt x="134946" y="317261"/>
                        </a:lnTo>
                        <a:cubicBezTo>
                          <a:pt x="134946" y="315880"/>
                          <a:pt x="135470" y="314499"/>
                          <a:pt x="136470" y="313547"/>
                        </a:cubicBezTo>
                        <a:lnTo>
                          <a:pt x="197020" y="253046"/>
                        </a:lnTo>
                        <a:lnTo>
                          <a:pt x="205835" y="258994"/>
                        </a:lnTo>
                        <a:lnTo>
                          <a:pt x="145375" y="319451"/>
                        </a:lnTo>
                        <a:lnTo>
                          <a:pt x="145375" y="350972"/>
                        </a:lnTo>
                        <a:cubicBezTo>
                          <a:pt x="145375" y="353877"/>
                          <a:pt x="143041" y="356210"/>
                          <a:pt x="140089" y="356210"/>
                        </a:cubicBezTo>
                        <a:lnTo>
                          <a:pt x="111614" y="356210"/>
                        </a:lnTo>
                        <a:lnTo>
                          <a:pt x="111614" y="384731"/>
                        </a:lnTo>
                        <a:cubicBezTo>
                          <a:pt x="111614" y="387636"/>
                          <a:pt x="109281" y="389969"/>
                          <a:pt x="106376" y="389969"/>
                        </a:cubicBezTo>
                        <a:lnTo>
                          <a:pt x="77854" y="389969"/>
                        </a:lnTo>
                        <a:lnTo>
                          <a:pt x="77854" y="410015"/>
                        </a:lnTo>
                        <a:cubicBezTo>
                          <a:pt x="77901" y="412872"/>
                          <a:pt x="75568" y="415205"/>
                          <a:pt x="72663" y="415205"/>
                        </a:cubicBezTo>
                        <a:lnTo>
                          <a:pt x="5238" y="415205"/>
                        </a:lnTo>
                        <a:cubicBezTo>
                          <a:pt x="2333" y="415205"/>
                          <a:pt x="0" y="412872"/>
                          <a:pt x="0" y="409967"/>
                        </a:cubicBezTo>
                        <a:lnTo>
                          <a:pt x="0" y="367828"/>
                        </a:lnTo>
                        <a:cubicBezTo>
                          <a:pt x="0" y="366447"/>
                          <a:pt x="524" y="365114"/>
                          <a:pt x="1523" y="364162"/>
                        </a:cubicBezTo>
                        <a:close/>
                        <a:moveTo>
                          <a:pt x="374083" y="208831"/>
                        </a:moveTo>
                        <a:lnTo>
                          <a:pt x="389746" y="215669"/>
                        </a:lnTo>
                        <a:cubicBezTo>
                          <a:pt x="398904" y="218257"/>
                          <a:pt x="408509" y="219617"/>
                          <a:pt x="418343" y="219617"/>
                        </a:cubicBezTo>
                        <a:lnTo>
                          <a:pt x="436774" y="215887"/>
                        </a:lnTo>
                        <a:lnTo>
                          <a:pt x="438505" y="224459"/>
                        </a:lnTo>
                        <a:lnTo>
                          <a:pt x="438196" y="225985"/>
                        </a:lnTo>
                        <a:lnTo>
                          <a:pt x="418343" y="229998"/>
                        </a:lnTo>
                        <a:cubicBezTo>
                          <a:pt x="407521" y="229998"/>
                          <a:pt x="396951" y="228504"/>
                          <a:pt x="386875" y="225661"/>
                        </a:cubicBezTo>
                        <a:lnTo>
                          <a:pt x="370044" y="218322"/>
                        </a:lnTo>
                        <a:lnTo>
                          <a:pt x="370157" y="218275"/>
                        </a:lnTo>
                        <a:close/>
                        <a:moveTo>
                          <a:pt x="329743" y="167611"/>
                        </a:moveTo>
                        <a:lnTo>
                          <a:pt x="363832" y="204356"/>
                        </a:lnTo>
                        <a:lnTo>
                          <a:pt x="365229" y="204965"/>
                        </a:lnTo>
                        <a:lnTo>
                          <a:pt x="362752" y="210925"/>
                        </a:lnTo>
                        <a:lnTo>
                          <a:pt x="358042" y="212879"/>
                        </a:lnTo>
                        <a:lnTo>
                          <a:pt x="321310" y="173292"/>
                        </a:lnTo>
                        <a:lnTo>
                          <a:pt x="322413" y="170644"/>
                        </a:lnTo>
                        <a:close/>
                        <a:moveTo>
                          <a:pt x="317817" y="162008"/>
                        </a:moveTo>
                        <a:lnTo>
                          <a:pt x="316001" y="167570"/>
                        </a:lnTo>
                        <a:lnTo>
                          <a:pt x="321310" y="173292"/>
                        </a:lnTo>
                        <a:lnTo>
                          <a:pt x="314037" y="190772"/>
                        </a:lnTo>
                        <a:cubicBezTo>
                          <a:pt x="314037" y="206485"/>
                          <a:pt x="326856" y="219293"/>
                          <a:pt x="342583" y="219293"/>
                        </a:cubicBezTo>
                        <a:lnTo>
                          <a:pt x="358042" y="212879"/>
                        </a:lnTo>
                        <a:lnTo>
                          <a:pt x="358368" y="213231"/>
                        </a:lnTo>
                        <a:lnTo>
                          <a:pt x="370044" y="218322"/>
                        </a:lnTo>
                        <a:lnTo>
                          <a:pt x="342583" y="229720"/>
                        </a:lnTo>
                        <a:cubicBezTo>
                          <a:pt x="321090" y="229720"/>
                          <a:pt x="303553" y="212198"/>
                          <a:pt x="303553" y="190725"/>
                        </a:cubicBezTo>
                        <a:cubicBezTo>
                          <a:pt x="303553" y="179988"/>
                          <a:pt x="307937" y="170239"/>
                          <a:pt x="315008" y="163174"/>
                        </a:cubicBezTo>
                        <a:close/>
                        <a:moveTo>
                          <a:pt x="318287" y="160570"/>
                        </a:moveTo>
                        <a:lnTo>
                          <a:pt x="319979" y="161111"/>
                        </a:lnTo>
                        <a:lnTo>
                          <a:pt x="317817" y="162008"/>
                        </a:lnTo>
                        <a:close/>
                        <a:moveTo>
                          <a:pt x="342583" y="151729"/>
                        </a:moveTo>
                        <a:cubicBezTo>
                          <a:pt x="364075" y="151729"/>
                          <a:pt x="381612" y="169251"/>
                          <a:pt x="381612" y="190725"/>
                        </a:cubicBezTo>
                        <a:lnTo>
                          <a:pt x="374083" y="208831"/>
                        </a:lnTo>
                        <a:lnTo>
                          <a:pt x="365229" y="204965"/>
                        </a:lnTo>
                        <a:lnTo>
                          <a:pt x="371128" y="190772"/>
                        </a:lnTo>
                        <a:cubicBezTo>
                          <a:pt x="371128" y="175060"/>
                          <a:pt x="358309" y="162299"/>
                          <a:pt x="342583" y="162299"/>
                        </a:cubicBezTo>
                        <a:lnTo>
                          <a:pt x="329743" y="167611"/>
                        </a:lnTo>
                        <a:lnTo>
                          <a:pt x="325287" y="162808"/>
                        </a:lnTo>
                        <a:lnTo>
                          <a:pt x="319979" y="161111"/>
                        </a:lnTo>
                        <a:close/>
                        <a:moveTo>
                          <a:pt x="342557" y="118088"/>
                        </a:moveTo>
                        <a:cubicBezTo>
                          <a:pt x="386555" y="118088"/>
                          <a:pt x="424420" y="144951"/>
                          <a:pt x="440602" y="183131"/>
                        </a:cubicBezTo>
                        <a:lnTo>
                          <a:pt x="446824" y="213853"/>
                        </a:lnTo>
                        <a:lnTo>
                          <a:pt x="436774" y="215887"/>
                        </a:lnTo>
                        <a:lnTo>
                          <a:pt x="430973" y="187171"/>
                        </a:lnTo>
                        <a:cubicBezTo>
                          <a:pt x="416393" y="152754"/>
                          <a:pt x="382234" y="128515"/>
                          <a:pt x="342557" y="128515"/>
                        </a:cubicBezTo>
                        <a:cubicBezTo>
                          <a:pt x="289655" y="128515"/>
                          <a:pt x="246609" y="171559"/>
                          <a:pt x="246609" y="224459"/>
                        </a:cubicBezTo>
                        <a:cubicBezTo>
                          <a:pt x="246609" y="277360"/>
                          <a:pt x="289655" y="320404"/>
                          <a:pt x="342557" y="320404"/>
                        </a:cubicBezTo>
                        <a:cubicBezTo>
                          <a:pt x="382234" y="320404"/>
                          <a:pt x="416366" y="296192"/>
                          <a:pt x="430953" y="261768"/>
                        </a:cubicBezTo>
                        <a:lnTo>
                          <a:pt x="438196" y="225985"/>
                        </a:lnTo>
                        <a:lnTo>
                          <a:pt x="448845" y="223833"/>
                        </a:lnTo>
                        <a:lnTo>
                          <a:pt x="448981" y="224507"/>
                        </a:lnTo>
                        <a:cubicBezTo>
                          <a:pt x="448981" y="268504"/>
                          <a:pt x="422116" y="306366"/>
                          <a:pt x="383935" y="322548"/>
                        </a:cubicBezTo>
                        <a:lnTo>
                          <a:pt x="372343" y="324896"/>
                        </a:lnTo>
                        <a:lnTo>
                          <a:pt x="367915" y="320469"/>
                        </a:lnTo>
                        <a:cubicBezTo>
                          <a:pt x="365010" y="320469"/>
                          <a:pt x="362676" y="322802"/>
                          <a:pt x="362676" y="325707"/>
                        </a:cubicBezTo>
                        <a:lnTo>
                          <a:pt x="362676" y="326853"/>
                        </a:lnTo>
                        <a:lnTo>
                          <a:pt x="342557" y="330927"/>
                        </a:lnTo>
                        <a:lnTo>
                          <a:pt x="322472" y="326862"/>
                        </a:lnTo>
                        <a:lnTo>
                          <a:pt x="322472" y="325757"/>
                        </a:lnTo>
                        <a:cubicBezTo>
                          <a:pt x="322472" y="322853"/>
                          <a:pt x="320185" y="320520"/>
                          <a:pt x="317278" y="320520"/>
                        </a:cubicBezTo>
                        <a:lnTo>
                          <a:pt x="312874" y="324919"/>
                        </a:lnTo>
                        <a:lnTo>
                          <a:pt x="301159" y="322548"/>
                        </a:lnTo>
                        <a:cubicBezTo>
                          <a:pt x="288430" y="317154"/>
                          <a:pt x="276962" y="309351"/>
                          <a:pt x="267328" y="299715"/>
                        </a:cubicBezTo>
                        <a:lnTo>
                          <a:pt x="245765" y="267750"/>
                        </a:lnTo>
                        <a:lnTo>
                          <a:pt x="247940" y="268190"/>
                        </a:lnTo>
                        <a:cubicBezTo>
                          <a:pt x="250893" y="268190"/>
                          <a:pt x="253180" y="265856"/>
                          <a:pt x="253180" y="262951"/>
                        </a:cubicBezTo>
                        <a:cubicBezTo>
                          <a:pt x="253180" y="259999"/>
                          <a:pt x="250893" y="257713"/>
                          <a:pt x="247940" y="257713"/>
                        </a:cubicBezTo>
                        <a:lnTo>
                          <a:pt x="242635" y="256638"/>
                        </a:lnTo>
                        <a:lnTo>
                          <a:pt x="236133" y="224507"/>
                        </a:lnTo>
                        <a:cubicBezTo>
                          <a:pt x="236133" y="180511"/>
                          <a:pt x="262971" y="142648"/>
                          <a:pt x="301159" y="126467"/>
                        </a:cubicBezTo>
                        <a:lnTo>
                          <a:pt x="329976" y="120634"/>
                        </a:lnTo>
                        <a:lnTo>
                          <a:pt x="334056" y="125413"/>
                        </a:lnTo>
                        <a:cubicBezTo>
                          <a:pt x="335247" y="128080"/>
                          <a:pt x="338295" y="129270"/>
                          <a:pt x="340962" y="128080"/>
                        </a:cubicBezTo>
                        <a:cubicBezTo>
                          <a:pt x="343629" y="126889"/>
                          <a:pt x="344820" y="123793"/>
                          <a:pt x="343629" y="121174"/>
                        </a:cubicBezTo>
                        <a:lnTo>
                          <a:pt x="341226" y="118358"/>
                        </a:lnTo>
                        <a:close/>
                        <a:moveTo>
                          <a:pt x="247948" y="93000"/>
                        </a:moveTo>
                        <a:lnTo>
                          <a:pt x="248089" y="93141"/>
                        </a:lnTo>
                        <a:lnTo>
                          <a:pt x="221504" y="98526"/>
                        </a:lnTo>
                        <a:cubicBezTo>
                          <a:pt x="204125" y="105893"/>
                          <a:pt x="190178" y="119839"/>
                          <a:pt x="182810" y="137217"/>
                        </a:cubicBezTo>
                        <a:lnTo>
                          <a:pt x="177455" y="163655"/>
                        </a:lnTo>
                        <a:lnTo>
                          <a:pt x="177370" y="163570"/>
                        </a:lnTo>
                        <a:cubicBezTo>
                          <a:pt x="177370" y="124666"/>
                          <a:pt x="209040" y="93000"/>
                          <a:pt x="247948" y="93000"/>
                        </a:cubicBezTo>
                        <a:close/>
                        <a:moveTo>
                          <a:pt x="249752" y="92804"/>
                        </a:moveTo>
                        <a:cubicBezTo>
                          <a:pt x="252656" y="92804"/>
                          <a:pt x="254989" y="95137"/>
                          <a:pt x="254989" y="98042"/>
                        </a:cubicBezTo>
                        <a:cubicBezTo>
                          <a:pt x="254989" y="100946"/>
                          <a:pt x="252656" y="103279"/>
                          <a:pt x="249752" y="103279"/>
                        </a:cubicBezTo>
                        <a:cubicBezTo>
                          <a:pt x="215420" y="103279"/>
                          <a:pt x="187516" y="131182"/>
                          <a:pt x="187516" y="165512"/>
                        </a:cubicBezTo>
                        <a:cubicBezTo>
                          <a:pt x="187564" y="168321"/>
                          <a:pt x="185230" y="170702"/>
                          <a:pt x="182326" y="170702"/>
                        </a:cubicBezTo>
                        <a:cubicBezTo>
                          <a:pt x="179421" y="170702"/>
                          <a:pt x="177088" y="168369"/>
                          <a:pt x="177088" y="165464"/>
                        </a:cubicBezTo>
                        <a:lnTo>
                          <a:pt x="177455" y="163655"/>
                        </a:lnTo>
                        <a:lnTo>
                          <a:pt x="182609" y="168808"/>
                        </a:lnTo>
                        <a:cubicBezTo>
                          <a:pt x="185514" y="168808"/>
                          <a:pt x="187847" y="166427"/>
                          <a:pt x="187847" y="163570"/>
                        </a:cubicBezTo>
                        <a:cubicBezTo>
                          <a:pt x="187847" y="130428"/>
                          <a:pt x="214802" y="103476"/>
                          <a:pt x="247948" y="103476"/>
                        </a:cubicBezTo>
                        <a:cubicBezTo>
                          <a:pt x="250900" y="103476"/>
                          <a:pt x="253186" y="101142"/>
                          <a:pt x="253186" y="98238"/>
                        </a:cubicBezTo>
                        <a:lnTo>
                          <a:pt x="248089" y="93141"/>
                        </a:lnTo>
                        <a:close/>
                        <a:moveTo>
                          <a:pt x="247940" y="58977"/>
                        </a:moveTo>
                        <a:cubicBezTo>
                          <a:pt x="268612" y="58977"/>
                          <a:pt x="288343" y="65085"/>
                          <a:pt x="305001" y="75913"/>
                        </a:cubicBezTo>
                        <a:lnTo>
                          <a:pt x="309297" y="80947"/>
                        </a:lnTo>
                        <a:lnTo>
                          <a:pt x="306905" y="86333"/>
                        </a:lnTo>
                        <a:cubicBezTo>
                          <a:pt x="306191" y="89142"/>
                          <a:pt x="307857" y="92000"/>
                          <a:pt x="310620" y="92714"/>
                        </a:cubicBezTo>
                        <a:lnTo>
                          <a:pt x="316421" y="89294"/>
                        </a:lnTo>
                        <a:lnTo>
                          <a:pt x="341226" y="118358"/>
                        </a:lnTo>
                        <a:lnTo>
                          <a:pt x="329976" y="120634"/>
                        </a:lnTo>
                        <a:lnTo>
                          <a:pt x="299286" y="84682"/>
                        </a:lnTo>
                        <a:cubicBezTo>
                          <a:pt x="284306" y="74943"/>
                          <a:pt x="266564" y="69454"/>
                          <a:pt x="247940" y="69454"/>
                        </a:cubicBezTo>
                        <a:cubicBezTo>
                          <a:pt x="196023" y="69454"/>
                          <a:pt x="153822" y="111649"/>
                          <a:pt x="153822" y="163560"/>
                        </a:cubicBezTo>
                        <a:cubicBezTo>
                          <a:pt x="153822" y="202493"/>
                          <a:pt x="177614" y="235987"/>
                          <a:pt x="211372" y="250301"/>
                        </a:cubicBezTo>
                        <a:lnTo>
                          <a:pt x="242635" y="256638"/>
                        </a:lnTo>
                        <a:lnTo>
                          <a:pt x="244506" y="265883"/>
                        </a:lnTo>
                        <a:lnTo>
                          <a:pt x="245765" y="267750"/>
                        </a:lnTo>
                        <a:lnTo>
                          <a:pt x="207263" y="259958"/>
                        </a:lnTo>
                        <a:lnTo>
                          <a:pt x="205835" y="258994"/>
                        </a:lnTo>
                        <a:lnTo>
                          <a:pt x="207277" y="257552"/>
                        </a:lnTo>
                        <a:cubicBezTo>
                          <a:pt x="209277" y="255504"/>
                          <a:pt x="209277" y="252171"/>
                          <a:pt x="207277" y="250171"/>
                        </a:cubicBezTo>
                        <a:cubicBezTo>
                          <a:pt x="205230" y="248124"/>
                          <a:pt x="201896" y="248124"/>
                          <a:pt x="199897" y="250171"/>
                        </a:cubicBezTo>
                        <a:lnTo>
                          <a:pt x="197020" y="253046"/>
                        </a:lnTo>
                        <a:lnTo>
                          <a:pt x="174012" y="237520"/>
                        </a:lnTo>
                        <a:lnTo>
                          <a:pt x="160707" y="217796"/>
                        </a:lnTo>
                        <a:lnTo>
                          <a:pt x="160707" y="212365"/>
                        </a:lnTo>
                        <a:lnTo>
                          <a:pt x="157043" y="212365"/>
                        </a:lnTo>
                        <a:lnTo>
                          <a:pt x="151576" y="204259"/>
                        </a:lnTo>
                        <a:cubicBezTo>
                          <a:pt x="146276" y="191744"/>
                          <a:pt x="143344" y="177990"/>
                          <a:pt x="143344" y="163560"/>
                        </a:cubicBezTo>
                        <a:cubicBezTo>
                          <a:pt x="143344" y="105887"/>
                          <a:pt x="190260" y="58977"/>
                          <a:pt x="247940" y="58977"/>
                        </a:cubicBezTo>
                        <a:close/>
                        <a:moveTo>
                          <a:pt x="418343" y="1"/>
                        </a:moveTo>
                        <a:cubicBezTo>
                          <a:pt x="481777" y="-47"/>
                          <a:pt x="533400" y="51571"/>
                          <a:pt x="533400" y="114999"/>
                        </a:cubicBezTo>
                        <a:cubicBezTo>
                          <a:pt x="533400" y="162606"/>
                          <a:pt x="504362" y="203489"/>
                          <a:pt x="463082" y="220956"/>
                        </a:cubicBezTo>
                        <a:lnTo>
                          <a:pt x="448845" y="223833"/>
                        </a:lnTo>
                        <a:lnTo>
                          <a:pt x="446824" y="213853"/>
                        </a:lnTo>
                        <a:lnTo>
                          <a:pt x="459014" y="211386"/>
                        </a:lnTo>
                        <a:cubicBezTo>
                          <a:pt x="496537" y="195489"/>
                          <a:pt x="522923" y="158285"/>
                          <a:pt x="522923" y="114999"/>
                        </a:cubicBezTo>
                        <a:cubicBezTo>
                          <a:pt x="522923" y="57333"/>
                          <a:pt x="476014" y="10429"/>
                          <a:pt x="418343" y="10429"/>
                        </a:cubicBezTo>
                        <a:cubicBezTo>
                          <a:pt x="370529" y="10429"/>
                          <a:pt x="328907" y="42714"/>
                          <a:pt x="317001" y="88952"/>
                        </a:cubicBezTo>
                        <a:lnTo>
                          <a:pt x="316421" y="89294"/>
                        </a:lnTo>
                        <a:lnTo>
                          <a:pt x="309297" y="80947"/>
                        </a:lnTo>
                        <a:lnTo>
                          <a:pt x="322429" y="51388"/>
                        </a:lnTo>
                        <a:cubicBezTo>
                          <a:pt x="343283" y="19956"/>
                          <a:pt x="378911" y="1"/>
                          <a:pt x="418343" y="1"/>
                        </a:cubicBezTo>
                        <a:close/>
                      </a:path>
                    </a:pathLst>
                  </a:custGeom>
                  <a:solidFill>
                    <a:srgbClr val="0094A1"/>
                  </a:solidFill>
                  <a:ln w="19050">
                    <a:solidFill>
                      <a:srgbClr val="0094A1"/>
                    </a:solidFill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 sz="1600" dirty="0">
                      <a:solidFill>
                        <a:srgbClr val="0094A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3" name="左大括号 12"/>
                <p:cNvSpPr/>
                <p:nvPr/>
              </p:nvSpPr>
              <p:spPr>
                <a:xfrm>
                  <a:off x="1558474" y="1911668"/>
                  <a:ext cx="192578" cy="1668281"/>
                </a:xfrm>
                <a:prstGeom prst="leftBrace">
                  <a:avLst/>
                </a:prstGeom>
                <a:ln w="28575">
                  <a:solidFill>
                    <a:srgbClr val="0094A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4" name="组合 13"/>
                <p:cNvGrpSpPr/>
                <p:nvPr/>
              </p:nvGrpSpPr>
              <p:grpSpPr>
                <a:xfrm>
                  <a:off x="1705934" y="1761345"/>
                  <a:ext cx="2468880" cy="733901"/>
                  <a:chOff x="1705934" y="1761345"/>
                  <a:chExt cx="2468880" cy="733901"/>
                </a:xfrm>
              </p:grpSpPr>
              <p:sp>
                <p:nvSpPr>
                  <p:cNvPr id="42" name="iconfont-11964-5736440">
                    <a:extLst>
                      <a:ext uri="{FF2B5EF4-FFF2-40B4-BE49-F238E27FC236}">
                        <a16:creationId xmlns="" xmlns:p14="http://schemas.microsoft.com/office/powerpoint/2010/main" xmlns:a16="http://schemas.microsoft.com/office/drawing/2014/main" id="{54405246-CCE2-4201-BBB1-D3F3EB6E740D}"/>
                      </a:ext>
                    </a:extLst>
                  </p:cNvPr>
                  <p:cNvSpPr/>
                  <p:nvPr/>
                </p:nvSpPr>
                <p:spPr>
                  <a:xfrm>
                    <a:off x="1854605" y="1761345"/>
                    <a:ext cx="360606" cy="361010"/>
                  </a:xfrm>
                  <a:custGeom>
                    <a:avLst/>
                    <a:gdLst>
                      <a:gd name="T0" fmla="*/ 0 w 11000"/>
                      <a:gd name="T1" fmla="*/ 12490 h 12980"/>
                      <a:gd name="T2" fmla="*/ 2280 w 11000"/>
                      <a:gd name="T3" fmla="*/ 5850 h 12980"/>
                      <a:gd name="T4" fmla="*/ 4760 w 11000"/>
                      <a:gd name="T5" fmla="*/ 7270 h 12980"/>
                      <a:gd name="T6" fmla="*/ 400 w 11000"/>
                      <a:gd name="T7" fmla="*/ 12290 h 12980"/>
                      <a:gd name="T8" fmla="*/ 2380 w 11000"/>
                      <a:gd name="T9" fmla="*/ 6250 h 12980"/>
                      <a:gd name="T10" fmla="*/ 7360 w 11000"/>
                      <a:gd name="T11" fmla="*/ 3320 h 12980"/>
                      <a:gd name="T12" fmla="*/ 7320 w 11000"/>
                      <a:gd name="T13" fmla="*/ 1600 h 12980"/>
                      <a:gd name="T14" fmla="*/ 7420 w 11000"/>
                      <a:gd name="T15" fmla="*/ 3320 h 12980"/>
                      <a:gd name="T16" fmla="*/ 7410 w 11000"/>
                      <a:gd name="T17" fmla="*/ 3120 h 12980"/>
                      <a:gd name="T18" fmla="*/ 7330 w 11000"/>
                      <a:gd name="T19" fmla="*/ 1790 h 12980"/>
                      <a:gd name="T20" fmla="*/ 10010 w 11000"/>
                      <a:gd name="T21" fmla="*/ 12980 h 12980"/>
                      <a:gd name="T22" fmla="*/ 8940 w 11000"/>
                      <a:gd name="T23" fmla="*/ 12320 h 12980"/>
                      <a:gd name="T24" fmla="*/ 5070 w 11000"/>
                      <a:gd name="T25" fmla="*/ 1740 h 12980"/>
                      <a:gd name="T26" fmla="*/ 8970 w 11000"/>
                      <a:gd name="T27" fmla="*/ 5700 h 12980"/>
                      <a:gd name="T28" fmla="*/ 10100 w 11000"/>
                      <a:gd name="T29" fmla="*/ 7530 h 12980"/>
                      <a:gd name="T30" fmla="*/ 10530 w 11000"/>
                      <a:gd name="T31" fmla="*/ 8940 h 12980"/>
                      <a:gd name="T32" fmla="*/ 10960 w 11000"/>
                      <a:gd name="T33" fmla="*/ 10350 h 12980"/>
                      <a:gd name="T34" fmla="*/ 10800 w 11000"/>
                      <a:gd name="T35" fmla="*/ 12000 h 12980"/>
                      <a:gd name="T36" fmla="*/ 9300 w 11000"/>
                      <a:gd name="T37" fmla="*/ 12120 h 12980"/>
                      <a:gd name="T38" fmla="*/ 10230 w 11000"/>
                      <a:gd name="T39" fmla="*/ 11220 h 12980"/>
                      <a:gd name="T40" fmla="*/ 9890 w 11000"/>
                      <a:gd name="T41" fmla="*/ 9920 h 12980"/>
                      <a:gd name="T42" fmla="*/ 10110 w 11000"/>
                      <a:gd name="T43" fmla="*/ 8940 h 12980"/>
                      <a:gd name="T44" fmla="*/ 9380 w 11000"/>
                      <a:gd name="T45" fmla="*/ 8250 h 12980"/>
                      <a:gd name="T46" fmla="*/ 8950 w 11000"/>
                      <a:gd name="T47" fmla="*/ 6970 h 12980"/>
                      <a:gd name="T48" fmla="*/ 9990 w 11000"/>
                      <a:gd name="T49" fmla="*/ 2480 h 12980"/>
                      <a:gd name="T50" fmla="*/ 5200 w 11000"/>
                      <a:gd name="T51" fmla="*/ 3890 h 12980"/>
                      <a:gd name="T52" fmla="*/ 9300 w 11000"/>
                      <a:gd name="T53" fmla="*/ 12120 h 12980"/>
                      <a:gd name="T54" fmla="*/ 7810 w 11000"/>
                      <a:gd name="T55" fmla="*/ 5830 h 12980"/>
                      <a:gd name="T56" fmla="*/ 10100 w 11000"/>
                      <a:gd name="T57" fmla="*/ 12750 h 12980"/>
                      <a:gd name="T58" fmla="*/ 2380 w 11000"/>
                      <a:gd name="T59" fmla="*/ 7910 h 12980"/>
                      <a:gd name="T60" fmla="*/ 2900 w 11000"/>
                      <a:gd name="T61" fmla="*/ 7390 h 12980"/>
                      <a:gd name="T62" fmla="*/ 2060 w 11000"/>
                      <a:gd name="T63" fmla="*/ 7390 h 12980"/>
                      <a:gd name="T64" fmla="*/ 2380 w 11000"/>
                      <a:gd name="T65" fmla="*/ 7070 h 12980"/>
                      <a:gd name="T66" fmla="*/ 1390 w 11000"/>
                      <a:gd name="T67" fmla="*/ 9930 h 12980"/>
                      <a:gd name="T68" fmla="*/ 1670 w 11000"/>
                      <a:gd name="T69" fmla="*/ 11100 h 12980"/>
                      <a:gd name="T70" fmla="*/ 2560 w 11000"/>
                      <a:gd name="T71" fmla="*/ 10620 h 12980"/>
                      <a:gd name="T72" fmla="*/ 1710 w 11000"/>
                      <a:gd name="T73" fmla="*/ 10170 h 12980"/>
                      <a:gd name="T74" fmla="*/ 2210 w 11000"/>
                      <a:gd name="T75" fmla="*/ 9830 h 12980"/>
                      <a:gd name="T76" fmla="*/ 2530 w 11000"/>
                      <a:gd name="T77" fmla="*/ 9670 h 12980"/>
                      <a:gd name="T78" fmla="*/ 2010 w 11000"/>
                      <a:gd name="T79" fmla="*/ 9460 h 12980"/>
                      <a:gd name="T80" fmla="*/ 1730 w 11000"/>
                      <a:gd name="T81" fmla="*/ 10600 h 12980"/>
                      <a:gd name="T82" fmla="*/ 2150 w 11000"/>
                      <a:gd name="T83" fmla="*/ 10440 h 12980"/>
                      <a:gd name="T84" fmla="*/ 1980 w 11000"/>
                      <a:gd name="T85" fmla="*/ 10850 h 12980"/>
                      <a:gd name="T86" fmla="*/ 2760 w 11000"/>
                      <a:gd name="T87" fmla="*/ 9810 h 12980"/>
                      <a:gd name="T88" fmla="*/ 3430 w 11000"/>
                      <a:gd name="T89" fmla="*/ 11140 h 12980"/>
                      <a:gd name="T90" fmla="*/ 2180 w 11000"/>
                      <a:gd name="T91" fmla="*/ 7380 h 12980"/>
                      <a:gd name="T92" fmla="*/ 4700 w 11000"/>
                      <a:gd name="T93" fmla="*/ 2060 h 12980"/>
                      <a:gd name="T94" fmla="*/ 7320 w 11000"/>
                      <a:gd name="T95" fmla="*/ 2650 h 12980"/>
                      <a:gd name="T96" fmla="*/ 2590 w 11000"/>
                      <a:gd name="T97" fmla="*/ 7060 h 129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1000" h="12980">
                        <a:moveTo>
                          <a:pt x="4570" y="12690"/>
                        </a:moveTo>
                        <a:lnTo>
                          <a:pt x="200" y="12690"/>
                        </a:lnTo>
                        <a:cubicBezTo>
                          <a:pt x="90" y="12690"/>
                          <a:pt x="0" y="12600"/>
                          <a:pt x="0" y="12490"/>
                        </a:cubicBezTo>
                        <a:lnTo>
                          <a:pt x="0" y="7270"/>
                        </a:lnTo>
                        <a:cubicBezTo>
                          <a:pt x="0" y="7200"/>
                          <a:pt x="40" y="7130"/>
                          <a:pt x="100" y="7100"/>
                        </a:cubicBezTo>
                        <a:lnTo>
                          <a:pt x="2280" y="5850"/>
                        </a:lnTo>
                        <a:cubicBezTo>
                          <a:pt x="2340" y="5810"/>
                          <a:pt x="2420" y="5810"/>
                          <a:pt x="2480" y="5850"/>
                        </a:cubicBezTo>
                        <a:lnTo>
                          <a:pt x="4660" y="7100"/>
                        </a:lnTo>
                        <a:cubicBezTo>
                          <a:pt x="4720" y="7140"/>
                          <a:pt x="4760" y="7200"/>
                          <a:pt x="4760" y="7270"/>
                        </a:cubicBezTo>
                        <a:lnTo>
                          <a:pt x="4760" y="12500"/>
                        </a:lnTo>
                        <a:cubicBezTo>
                          <a:pt x="4770" y="12600"/>
                          <a:pt x="4680" y="12690"/>
                          <a:pt x="4570" y="12690"/>
                        </a:cubicBezTo>
                        <a:close/>
                        <a:moveTo>
                          <a:pt x="400" y="12290"/>
                        </a:moveTo>
                        <a:lnTo>
                          <a:pt x="4370" y="12290"/>
                        </a:lnTo>
                        <a:lnTo>
                          <a:pt x="4370" y="7380"/>
                        </a:lnTo>
                        <a:lnTo>
                          <a:pt x="2380" y="6250"/>
                        </a:lnTo>
                        <a:lnTo>
                          <a:pt x="400" y="7380"/>
                        </a:lnTo>
                        <a:lnTo>
                          <a:pt x="400" y="12290"/>
                        </a:lnTo>
                        <a:close/>
                        <a:moveTo>
                          <a:pt x="7360" y="3320"/>
                        </a:moveTo>
                        <a:cubicBezTo>
                          <a:pt x="7060" y="3320"/>
                          <a:pt x="6770" y="3150"/>
                          <a:pt x="6620" y="2890"/>
                        </a:cubicBezTo>
                        <a:cubicBezTo>
                          <a:pt x="6470" y="2630"/>
                          <a:pt x="6470" y="2310"/>
                          <a:pt x="6610" y="2050"/>
                        </a:cubicBezTo>
                        <a:cubicBezTo>
                          <a:pt x="6750" y="1790"/>
                          <a:pt x="7010" y="1620"/>
                          <a:pt x="7320" y="1600"/>
                        </a:cubicBezTo>
                        <a:cubicBezTo>
                          <a:pt x="7650" y="1570"/>
                          <a:pt x="7960" y="1740"/>
                          <a:pt x="8120" y="2030"/>
                        </a:cubicBezTo>
                        <a:cubicBezTo>
                          <a:pt x="8270" y="2290"/>
                          <a:pt x="8270" y="2610"/>
                          <a:pt x="8130" y="2870"/>
                        </a:cubicBezTo>
                        <a:cubicBezTo>
                          <a:pt x="7990" y="3130"/>
                          <a:pt x="7730" y="3300"/>
                          <a:pt x="7420" y="3320"/>
                        </a:cubicBezTo>
                        <a:lnTo>
                          <a:pt x="7360" y="3320"/>
                        </a:lnTo>
                        <a:close/>
                        <a:moveTo>
                          <a:pt x="6800" y="2790"/>
                        </a:moveTo>
                        <a:cubicBezTo>
                          <a:pt x="6920" y="3010"/>
                          <a:pt x="7170" y="3140"/>
                          <a:pt x="7410" y="3120"/>
                        </a:cubicBezTo>
                        <a:cubicBezTo>
                          <a:pt x="7640" y="3100"/>
                          <a:pt x="7850" y="2970"/>
                          <a:pt x="7950" y="2770"/>
                        </a:cubicBezTo>
                        <a:cubicBezTo>
                          <a:pt x="8060" y="2570"/>
                          <a:pt x="8050" y="2330"/>
                          <a:pt x="7940" y="2120"/>
                        </a:cubicBezTo>
                        <a:cubicBezTo>
                          <a:pt x="7820" y="1900"/>
                          <a:pt x="7570" y="1770"/>
                          <a:pt x="7330" y="1790"/>
                        </a:cubicBezTo>
                        <a:cubicBezTo>
                          <a:pt x="7100" y="1810"/>
                          <a:pt x="6890" y="1940"/>
                          <a:pt x="6790" y="2140"/>
                        </a:cubicBezTo>
                        <a:cubicBezTo>
                          <a:pt x="6680" y="2350"/>
                          <a:pt x="6680" y="2590"/>
                          <a:pt x="6800" y="2790"/>
                        </a:cubicBezTo>
                        <a:close/>
                        <a:moveTo>
                          <a:pt x="10010" y="12980"/>
                        </a:moveTo>
                        <a:cubicBezTo>
                          <a:pt x="9980" y="12980"/>
                          <a:pt x="9940" y="12970"/>
                          <a:pt x="9910" y="12950"/>
                        </a:cubicBezTo>
                        <a:lnTo>
                          <a:pt x="9030" y="12430"/>
                        </a:lnTo>
                        <a:cubicBezTo>
                          <a:pt x="8990" y="12400"/>
                          <a:pt x="8960" y="12360"/>
                          <a:pt x="8940" y="12320"/>
                        </a:cubicBezTo>
                        <a:lnTo>
                          <a:pt x="7040" y="6010"/>
                        </a:lnTo>
                        <a:cubicBezTo>
                          <a:pt x="5990" y="5810"/>
                          <a:pt x="5130" y="5030"/>
                          <a:pt x="4820" y="4010"/>
                        </a:cubicBezTo>
                        <a:cubicBezTo>
                          <a:pt x="4590" y="3240"/>
                          <a:pt x="4680" y="2430"/>
                          <a:pt x="5070" y="1740"/>
                        </a:cubicBezTo>
                        <a:cubicBezTo>
                          <a:pt x="5470" y="1040"/>
                          <a:pt x="6120" y="560"/>
                          <a:pt x="6900" y="360"/>
                        </a:cubicBezTo>
                        <a:cubicBezTo>
                          <a:pt x="8390" y="0"/>
                          <a:pt x="9940" y="900"/>
                          <a:pt x="10360" y="2380"/>
                        </a:cubicBezTo>
                        <a:cubicBezTo>
                          <a:pt x="10730" y="3690"/>
                          <a:pt x="10150" y="5060"/>
                          <a:pt x="8970" y="5700"/>
                        </a:cubicBezTo>
                        <a:lnTo>
                          <a:pt x="9300" y="6800"/>
                        </a:lnTo>
                        <a:lnTo>
                          <a:pt x="10030" y="7290"/>
                        </a:lnTo>
                        <a:cubicBezTo>
                          <a:pt x="10110" y="7340"/>
                          <a:pt x="10140" y="7440"/>
                          <a:pt x="10100" y="7530"/>
                        </a:cubicBezTo>
                        <a:lnTo>
                          <a:pt x="9800" y="8260"/>
                        </a:lnTo>
                        <a:lnTo>
                          <a:pt x="10460" y="8700"/>
                        </a:lnTo>
                        <a:cubicBezTo>
                          <a:pt x="10540" y="8750"/>
                          <a:pt x="10570" y="8850"/>
                          <a:pt x="10530" y="8940"/>
                        </a:cubicBezTo>
                        <a:lnTo>
                          <a:pt x="10230" y="9670"/>
                        </a:lnTo>
                        <a:lnTo>
                          <a:pt x="10890" y="10110"/>
                        </a:lnTo>
                        <a:cubicBezTo>
                          <a:pt x="10970" y="10160"/>
                          <a:pt x="11000" y="10260"/>
                          <a:pt x="10960" y="10350"/>
                        </a:cubicBezTo>
                        <a:lnTo>
                          <a:pt x="10630" y="11160"/>
                        </a:lnTo>
                        <a:lnTo>
                          <a:pt x="10830" y="11820"/>
                        </a:lnTo>
                        <a:cubicBezTo>
                          <a:pt x="10850" y="11880"/>
                          <a:pt x="10840" y="11940"/>
                          <a:pt x="10800" y="12000"/>
                        </a:cubicBezTo>
                        <a:lnTo>
                          <a:pt x="10170" y="12880"/>
                        </a:lnTo>
                        <a:cubicBezTo>
                          <a:pt x="10130" y="12950"/>
                          <a:pt x="10070" y="12980"/>
                          <a:pt x="10010" y="12980"/>
                        </a:cubicBezTo>
                        <a:close/>
                        <a:moveTo>
                          <a:pt x="9300" y="12120"/>
                        </a:moveTo>
                        <a:lnTo>
                          <a:pt x="9950" y="12510"/>
                        </a:lnTo>
                        <a:lnTo>
                          <a:pt x="10420" y="11860"/>
                        </a:lnTo>
                        <a:lnTo>
                          <a:pt x="10230" y="11220"/>
                        </a:lnTo>
                        <a:cubicBezTo>
                          <a:pt x="10220" y="11180"/>
                          <a:pt x="10220" y="11130"/>
                          <a:pt x="10240" y="11090"/>
                        </a:cubicBezTo>
                        <a:lnTo>
                          <a:pt x="10540" y="10360"/>
                        </a:lnTo>
                        <a:lnTo>
                          <a:pt x="9890" y="9920"/>
                        </a:lnTo>
                        <a:cubicBezTo>
                          <a:pt x="9850" y="9890"/>
                          <a:pt x="9820" y="9860"/>
                          <a:pt x="9810" y="9810"/>
                        </a:cubicBezTo>
                        <a:cubicBezTo>
                          <a:pt x="9800" y="9770"/>
                          <a:pt x="9800" y="9710"/>
                          <a:pt x="9810" y="9670"/>
                        </a:cubicBezTo>
                        <a:lnTo>
                          <a:pt x="10110" y="8940"/>
                        </a:lnTo>
                        <a:lnTo>
                          <a:pt x="9460" y="8500"/>
                        </a:lnTo>
                        <a:cubicBezTo>
                          <a:pt x="9420" y="8470"/>
                          <a:pt x="9390" y="8440"/>
                          <a:pt x="9380" y="8390"/>
                        </a:cubicBezTo>
                        <a:cubicBezTo>
                          <a:pt x="9370" y="8350"/>
                          <a:pt x="9370" y="8290"/>
                          <a:pt x="9380" y="8250"/>
                        </a:cubicBezTo>
                        <a:lnTo>
                          <a:pt x="9680" y="7520"/>
                        </a:lnTo>
                        <a:lnTo>
                          <a:pt x="9030" y="7080"/>
                        </a:lnTo>
                        <a:cubicBezTo>
                          <a:pt x="8990" y="7050"/>
                          <a:pt x="8960" y="7020"/>
                          <a:pt x="8950" y="6970"/>
                        </a:cubicBezTo>
                        <a:lnTo>
                          <a:pt x="8550" y="5650"/>
                        </a:lnTo>
                        <a:cubicBezTo>
                          <a:pt x="8520" y="5560"/>
                          <a:pt x="8570" y="5450"/>
                          <a:pt x="8660" y="5410"/>
                        </a:cubicBezTo>
                        <a:cubicBezTo>
                          <a:pt x="9760" y="4890"/>
                          <a:pt x="10320" y="3650"/>
                          <a:pt x="9990" y="2480"/>
                        </a:cubicBezTo>
                        <a:cubicBezTo>
                          <a:pt x="9630" y="1210"/>
                          <a:pt x="8290" y="430"/>
                          <a:pt x="7010" y="740"/>
                        </a:cubicBezTo>
                        <a:cubicBezTo>
                          <a:pt x="6320" y="910"/>
                          <a:pt x="5760" y="1330"/>
                          <a:pt x="5420" y="1930"/>
                        </a:cubicBezTo>
                        <a:cubicBezTo>
                          <a:pt x="5080" y="2530"/>
                          <a:pt x="5000" y="3220"/>
                          <a:pt x="5200" y="3890"/>
                        </a:cubicBezTo>
                        <a:cubicBezTo>
                          <a:pt x="5480" y="4810"/>
                          <a:pt x="6270" y="5490"/>
                          <a:pt x="7220" y="5630"/>
                        </a:cubicBezTo>
                        <a:cubicBezTo>
                          <a:pt x="7300" y="5640"/>
                          <a:pt x="7360" y="5700"/>
                          <a:pt x="7380" y="5770"/>
                        </a:cubicBezTo>
                        <a:lnTo>
                          <a:pt x="9300" y="12120"/>
                        </a:lnTo>
                        <a:close/>
                        <a:moveTo>
                          <a:pt x="10010" y="12880"/>
                        </a:moveTo>
                        <a:cubicBezTo>
                          <a:pt x="9970" y="12880"/>
                          <a:pt x="9930" y="12850"/>
                          <a:pt x="9910" y="12810"/>
                        </a:cubicBezTo>
                        <a:lnTo>
                          <a:pt x="7810" y="5830"/>
                        </a:lnTo>
                        <a:cubicBezTo>
                          <a:pt x="7790" y="5780"/>
                          <a:pt x="7820" y="5720"/>
                          <a:pt x="7880" y="5710"/>
                        </a:cubicBezTo>
                        <a:cubicBezTo>
                          <a:pt x="7930" y="5690"/>
                          <a:pt x="7990" y="5720"/>
                          <a:pt x="8000" y="5780"/>
                        </a:cubicBezTo>
                        <a:lnTo>
                          <a:pt x="10100" y="12750"/>
                        </a:lnTo>
                        <a:cubicBezTo>
                          <a:pt x="10120" y="12800"/>
                          <a:pt x="10090" y="12860"/>
                          <a:pt x="10030" y="12870"/>
                        </a:cubicBezTo>
                        <a:cubicBezTo>
                          <a:pt x="10030" y="12880"/>
                          <a:pt x="10020" y="12880"/>
                          <a:pt x="10010" y="12880"/>
                        </a:cubicBezTo>
                        <a:close/>
                        <a:moveTo>
                          <a:pt x="2380" y="7910"/>
                        </a:moveTo>
                        <a:cubicBezTo>
                          <a:pt x="2090" y="7910"/>
                          <a:pt x="1860" y="7680"/>
                          <a:pt x="1860" y="7390"/>
                        </a:cubicBezTo>
                        <a:cubicBezTo>
                          <a:pt x="1860" y="7100"/>
                          <a:pt x="2090" y="6870"/>
                          <a:pt x="2380" y="6870"/>
                        </a:cubicBezTo>
                        <a:cubicBezTo>
                          <a:pt x="2670" y="6870"/>
                          <a:pt x="2900" y="7100"/>
                          <a:pt x="2900" y="7390"/>
                        </a:cubicBezTo>
                        <a:cubicBezTo>
                          <a:pt x="2900" y="7680"/>
                          <a:pt x="2670" y="7910"/>
                          <a:pt x="2380" y="7910"/>
                        </a:cubicBezTo>
                        <a:close/>
                        <a:moveTo>
                          <a:pt x="2380" y="7070"/>
                        </a:moveTo>
                        <a:cubicBezTo>
                          <a:pt x="2200" y="7070"/>
                          <a:pt x="2060" y="7210"/>
                          <a:pt x="2060" y="7390"/>
                        </a:cubicBezTo>
                        <a:cubicBezTo>
                          <a:pt x="2060" y="7570"/>
                          <a:pt x="2200" y="7710"/>
                          <a:pt x="2380" y="7710"/>
                        </a:cubicBezTo>
                        <a:cubicBezTo>
                          <a:pt x="2560" y="7710"/>
                          <a:pt x="2700" y="7570"/>
                          <a:pt x="2700" y="7390"/>
                        </a:cubicBezTo>
                        <a:cubicBezTo>
                          <a:pt x="2700" y="7210"/>
                          <a:pt x="2560" y="7070"/>
                          <a:pt x="2380" y="7070"/>
                        </a:cubicBezTo>
                        <a:close/>
                        <a:moveTo>
                          <a:pt x="2010" y="9460"/>
                        </a:moveTo>
                        <a:cubicBezTo>
                          <a:pt x="1830" y="9460"/>
                          <a:pt x="1670" y="9530"/>
                          <a:pt x="1540" y="9660"/>
                        </a:cubicBezTo>
                        <a:cubicBezTo>
                          <a:pt x="1480" y="9730"/>
                          <a:pt x="1430" y="9820"/>
                          <a:pt x="1390" y="9930"/>
                        </a:cubicBezTo>
                        <a:cubicBezTo>
                          <a:pt x="1350" y="10040"/>
                          <a:pt x="1330" y="10180"/>
                          <a:pt x="1330" y="10330"/>
                        </a:cubicBezTo>
                        <a:cubicBezTo>
                          <a:pt x="1330" y="10560"/>
                          <a:pt x="1380" y="10760"/>
                          <a:pt x="1470" y="10910"/>
                        </a:cubicBezTo>
                        <a:cubicBezTo>
                          <a:pt x="1520" y="10990"/>
                          <a:pt x="1580" y="11050"/>
                          <a:pt x="1670" y="11100"/>
                        </a:cubicBezTo>
                        <a:cubicBezTo>
                          <a:pt x="1760" y="11140"/>
                          <a:pt x="1860" y="11170"/>
                          <a:pt x="1970" y="11170"/>
                        </a:cubicBezTo>
                        <a:cubicBezTo>
                          <a:pt x="2140" y="11170"/>
                          <a:pt x="2280" y="11120"/>
                          <a:pt x="2390" y="11020"/>
                        </a:cubicBezTo>
                        <a:cubicBezTo>
                          <a:pt x="2500" y="10920"/>
                          <a:pt x="2560" y="10790"/>
                          <a:pt x="2560" y="10620"/>
                        </a:cubicBezTo>
                        <a:cubicBezTo>
                          <a:pt x="2560" y="10450"/>
                          <a:pt x="2510" y="10320"/>
                          <a:pt x="2410" y="10220"/>
                        </a:cubicBezTo>
                        <a:cubicBezTo>
                          <a:pt x="2310" y="10120"/>
                          <a:pt x="2180" y="10070"/>
                          <a:pt x="2030" y="10070"/>
                        </a:cubicBezTo>
                        <a:cubicBezTo>
                          <a:pt x="1920" y="10070"/>
                          <a:pt x="1810" y="10100"/>
                          <a:pt x="1710" y="10170"/>
                        </a:cubicBezTo>
                        <a:cubicBezTo>
                          <a:pt x="1720" y="10050"/>
                          <a:pt x="1760" y="9960"/>
                          <a:pt x="1810" y="9890"/>
                        </a:cubicBezTo>
                        <a:cubicBezTo>
                          <a:pt x="1870" y="9820"/>
                          <a:pt x="1940" y="9790"/>
                          <a:pt x="2050" y="9790"/>
                        </a:cubicBezTo>
                        <a:cubicBezTo>
                          <a:pt x="2100" y="9790"/>
                          <a:pt x="2150" y="9800"/>
                          <a:pt x="2210" y="9830"/>
                        </a:cubicBezTo>
                        <a:cubicBezTo>
                          <a:pt x="2260" y="9860"/>
                          <a:pt x="2300" y="9880"/>
                          <a:pt x="2320" y="9890"/>
                        </a:cubicBezTo>
                        <a:lnTo>
                          <a:pt x="2360" y="9930"/>
                        </a:lnTo>
                        <a:lnTo>
                          <a:pt x="2530" y="9670"/>
                        </a:lnTo>
                        <a:cubicBezTo>
                          <a:pt x="2480" y="9630"/>
                          <a:pt x="2440" y="9600"/>
                          <a:pt x="2410" y="9580"/>
                        </a:cubicBezTo>
                        <a:cubicBezTo>
                          <a:pt x="2370" y="9560"/>
                          <a:pt x="2320" y="9530"/>
                          <a:pt x="2250" y="9510"/>
                        </a:cubicBezTo>
                        <a:cubicBezTo>
                          <a:pt x="2160" y="9470"/>
                          <a:pt x="2090" y="9460"/>
                          <a:pt x="2010" y="9460"/>
                        </a:cubicBezTo>
                        <a:close/>
                        <a:moveTo>
                          <a:pt x="1980" y="10850"/>
                        </a:moveTo>
                        <a:cubicBezTo>
                          <a:pt x="1910" y="10850"/>
                          <a:pt x="1850" y="10830"/>
                          <a:pt x="1800" y="10780"/>
                        </a:cubicBezTo>
                        <a:cubicBezTo>
                          <a:pt x="1750" y="10730"/>
                          <a:pt x="1730" y="10670"/>
                          <a:pt x="1730" y="10600"/>
                        </a:cubicBezTo>
                        <a:cubicBezTo>
                          <a:pt x="1730" y="10530"/>
                          <a:pt x="1750" y="10470"/>
                          <a:pt x="1800" y="10430"/>
                        </a:cubicBezTo>
                        <a:cubicBezTo>
                          <a:pt x="1850" y="10390"/>
                          <a:pt x="1910" y="10370"/>
                          <a:pt x="1980" y="10370"/>
                        </a:cubicBezTo>
                        <a:cubicBezTo>
                          <a:pt x="2050" y="10370"/>
                          <a:pt x="2110" y="10390"/>
                          <a:pt x="2150" y="10440"/>
                        </a:cubicBezTo>
                        <a:cubicBezTo>
                          <a:pt x="2190" y="10490"/>
                          <a:pt x="2210" y="10550"/>
                          <a:pt x="2210" y="10620"/>
                        </a:cubicBezTo>
                        <a:cubicBezTo>
                          <a:pt x="2210" y="10690"/>
                          <a:pt x="2190" y="10750"/>
                          <a:pt x="2140" y="10790"/>
                        </a:cubicBezTo>
                        <a:cubicBezTo>
                          <a:pt x="2110" y="10830"/>
                          <a:pt x="2050" y="10850"/>
                          <a:pt x="1980" y="10850"/>
                        </a:cubicBezTo>
                        <a:close/>
                        <a:moveTo>
                          <a:pt x="3430" y="9500"/>
                        </a:moveTo>
                        <a:lnTo>
                          <a:pt x="2760" y="9500"/>
                        </a:lnTo>
                        <a:lnTo>
                          <a:pt x="2760" y="9810"/>
                        </a:lnTo>
                        <a:lnTo>
                          <a:pt x="3070" y="9810"/>
                        </a:lnTo>
                        <a:lnTo>
                          <a:pt x="3070" y="11140"/>
                        </a:lnTo>
                        <a:lnTo>
                          <a:pt x="3430" y="11140"/>
                        </a:lnTo>
                        <a:lnTo>
                          <a:pt x="3430" y="9500"/>
                        </a:lnTo>
                        <a:close/>
                        <a:moveTo>
                          <a:pt x="2380" y="7590"/>
                        </a:moveTo>
                        <a:cubicBezTo>
                          <a:pt x="2260" y="7580"/>
                          <a:pt x="2180" y="7490"/>
                          <a:pt x="2180" y="7380"/>
                        </a:cubicBezTo>
                        <a:cubicBezTo>
                          <a:pt x="2180" y="7290"/>
                          <a:pt x="2190" y="7180"/>
                          <a:pt x="2190" y="7050"/>
                        </a:cubicBezTo>
                        <a:cubicBezTo>
                          <a:pt x="2240" y="5800"/>
                          <a:pt x="2310" y="4420"/>
                          <a:pt x="2570" y="3850"/>
                        </a:cubicBezTo>
                        <a:cubicBezTo>
                          <a:pt x="2960" y="3000"/>
                          <a:pt x="3760" y="2330"/>
                          <a:pt x="4700" y="2060"/>
                        </a:cubicBezTo>
                        <a:cubicBezTo>
                          <a:pt x="5590" y="1810"/>
                          <a:pt x="6570" y="1890"/>
                          <a:pt x="7480" y="2290"/>
                        </a:cubicBezTo>
                        <a:cubicBezTo>
                          <a:pt x="7580" y="2340"/>
                          <a:pt x="7630" y="2450"/>
                          <a:pt x="7580" y="2550"/>
                        </a:cubicBezTo>
                        <a:cubicBezTo>
                          <a:pt x="7530" y="2650"/>
                          <a:pt x="7420" y="2700"/>
                          <a:pt x="7320" y="2650"/>
                        </a:cubicBezTo>
                        <a:cubicBezTo>
                          <a:pt x="6510" y="2290"/>
                          <a:pt x="5600" y="2210"/>
                          <a:pt x="4820" y="2440"/>
                        </a:cubicBezTo>
                        <a:cubicBezTo>
                          <a:pt x="3980" y="2680"/>
                          <a:pt x="3280" y="3270"/>
                          <a:pt x="2940" y="4010"/>
                        </a:cubicBezTo>
                        <a:cubicBezTo>
                          <a:pt x="2690" y="4560"/>
                          <a:pt x="2630" y="6250"/>
                          <a:pt x="2590" y="7060"/>
                        </a:cubicBezTo>
                        <a:cubicBezTo>
                          <a:pt x="2590" y="7190"/>
                          <a:pt x="2580" y="7300"/>
                          <a:pt x="2580" y="7390"/>
                        </a:cubicBezTo>
                        <a:cubicBezTo>
                          <a:pt x="2580" y="7500"/>
                          <a:pt x="2490" y="7590"/>
                          <a:pt x="2380" y="7590"/>
                        </a:cubicBezTo>
                        <a:close/>
                      </a:path>
                    </a:pathLst>
                  </a:custGeom>
                  <a:solidFill>
                    <a:srgbClr val="0094A1"/>
                  </a:solidFill>
                  <a:ln>
                    <a:solidFill>
                      <a:srgbClr val="0094A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文本框 42"/>
                      <p:cNvSpPr txBox="1"/>
                      <p:nvPr/>
                    </p:nvSpPr>
                    <p:spPr>
                      <a:xfrm>
                        <a:off x="1705934" y="2156692"/>
                        <a:ext cx="246888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1600" dirty="0" smtClean="0">
                            <a:solidFill>
                              <a:srgbClr val="0094A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患者：</a:t>
                        </a:r>
                        <a:r>
                          <a:rPr lang="zh-CN" altLang="en-US" sz="1600" dirty="0">
                            <a:solidFill>
                              <a:srgbClr val="0094A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私钥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94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solidFill>
                                      <a:srgbClr val="0094A1"/>
                                    </a:solidFill>
                                    <a:latin typeface="Cambria Math" panose="02040503050406030204" pitchFamily="18" charset="0"/>
                                  </a:rPr>
                                  <m:t>𝑠𝑘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rgbClr val="0094A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a14:m>
                        <a:endParaRPr lang="zh-CN" altLang="en-US" sz="1600" dirty="0">
                          <a:solidFill>
                            <a:srgbClr val="0094A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文本框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05934" y="2156692"/>
                        <a:ext cx="2468880" cy="3385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1463" t="-5455" b="-2363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组合 14"/>
                <p:cNvGrpSpPr/>
                <p:nvPr/>
              </p:nvGrpSpPr>
              <p:grpSpPr>
                <a:xfrm>
                  <a:off x="349884" y="2428717"/>
                  <a:ext cx="1234440" cy="1329950"/>
                  <a:chOff x="459021" y="3091137"/>
                  <a:chExt cx="1234440" cy="1329950"/>
                </a:xfrm>
              </p:grpSpPr>
              <p:sp>
                <p:nvSpPr>
                  <p:cNvPr id="40" name="iconfont-1192-812035">
                    <a:extLst>
                      <a:ext uri="{FF2B5EF4-FFF2-40B4-BE49-F238E27FC236}">
                        <a16:creationId xmlns="" xmlns:p14="http://schemas.microsoft.com/office/powerpoint/2010/main" xmlns:a16="http://schemas.microsoft.com/office/drawing/2014/main" id="{54405246-CCE2-4201-BBB1-D3F3EB6E740D}"/>
                      </a:ext>
                    </a:extLst>
                  </p:cNvPr>
                  <p:cNvSpPr/>
                  <p:nvPr/>
                </p:nvSpPr>
                <p:spPr>
                  <a:xfrm>
                    <a:off x="692431" y="3091137"/>
                    <a:ext cx="858494" cy="869963"/>
                  </a:xfrm>
                  <a:custGeom>
                    <a:avLst/>
                    <a:gdLst>
                      <a:gd name="T0" fmla="*/ 2634 w 12055"/>
                      <a:gd name="T1" fmla="*/ 3559 h 12786"/>
                      <a:gd name="T2" fmla="*/ 8377 w 12055"/>
                      <a:gd name="T3" fmla="*/ 3559 h 12786"/>
                      <a:gd name="T4" fmla="*/ 7650 w 12055"/>
                      <a:gd name="T5" fmla="*/ 5915 h 12786"/>
                      <a:gd name="T6" fmla="*/ 9064 w 12055"/>
                      <a:gd name="T7" fmla="*/ 3559 h 12786"/>
                      <a:gd name="T8" fmla="*/ 1947 w 12055"/>
                      <a:gd name="T9" fmla="*/ 3559 h 12786"/>
                      <a:gd name="T10" fmla="*/ 344 w 12055"/>
                      <a:gd name="T11" fmla="*/ 9155 h 12786"/>
                      <a:gd name="T12" fmla="*/ 79 w 12055"/>
                      <a:gd name="T13" fmla="*/ 11858 h 12786"/>
                      <a:gd name="T14" fmla="*/ 464 w 12055"/>
                      <a:gd name="T15" fmla="*/ 12155 h 12786"/>
                      <a:gd name="T16" fmla="*/ 805 w 12055"/>
                      <a:gd name="T17" fmla="*/ 10118 h 12786"/>
                      <a:gd name="T18" fmla="*/ 3571 w 12055"/>
                      <a:gd name="T19" fmla="*/ 6268 h 12786"/>
                      <a:gd name="T20" fmla="*/ 3617 w 12055"/>
                      <a:gd name="T21" fmla="*/ 5717 h 12786"/>
                      <a:gd name="T22" fmla="*/ 6943 w 12055"/>
                      <a:gd name="T23" fmla="*/ 10953 h 12786"/>
                      <a:gd name="T24" fmla="*/ 7476 w 12055"/>
                      <a:gd name="T25" fmla="*/ 10789 h 12786"/>
                      <a:gd name="T26" fmla="*/ 7370 w 12055"/>
                      <a:gd name="T27" fmla="*/ 10462 h 12786"/>
                      <a:gd name="T28" fmla="*/ 7281 w 12055"/>
                      <a:gd name="T29" fmla="*/ 9128 h 12786"/>
                      <a:gd name="T30" fmla="*/ 7114 w 12055"/>
                      <a:gd name="T31" fmla="*/ 8853 h 12786"/>
                      <a:gd name="T32" fmla="*/ 6370 w 12055"/>
                      <a:gd name="T33" fmla="*/ 9025 h 12786"/>
                      <a:gd name="T34" fmla="*/ 6932 w 12055"/>
                      <a:gd name="T35" fmla="*/ 9197 h 12786"/>
                      <a:gd name="T36" fmla="*/ 6777 w 12055"/>
                      <a:gd name="T37" fmla="*/ 10840 h 12786"/>
                      <a:gd name="T38" fmla="*/ 6931 w 12055"/>
                      <a:gd name="T39" fmla="*/ 8201 h 12786"/>
                      <a:gd name="T40" fmla="*/ 6931 w 12055"/>
                      <a:gd name="T41" fmla="*/ 8659 h 12786"/>
                      <a:gd name="T42" fmla="*/ 8721 w 12055"/>
                      <a:gd name="T43" fmla="*/ 6116 h 12786"/>
                      <a:gd name="T44" fmla="*/ 8721 w 12055"/>
                      <a:gd name="T45" fmla="*/ 12786 h 12786"/>
                      <a:gd name="T46" fmla="*/ 11499 w 12055"/>
                      <a:gd name="T47" fmla="*/ 10974 h 12786"/>
                      <a:gd name="T48" fmla="*/ 8721 w 12055"/>
                      <a:gd name="T49" fmla="*/ 12442 h 12786"/>
                      <a:gd name="T50" fmla="*/ 8721 w 12055"/>
                      <a:gd name="T51" fmla="*/ 6460 h 12786"/>
                      <a:gd name="T52" fmla="*/ 9016 w 12055"/>
                      <a:gd name="T53" fmla="*/ 9298 h 12786"/>
                      <a:gd name="T54" fmla="*/ 10146 w 12055"/>
                      <a:gd name="T55" fmla="*/ 8578 h 12786"/>
                      <a:gd name="T56" fmla="*/ 10146 w 12055"/>
                      <a:gd name="T57" fmla="*/ 8234 h 12786"/>
                      <a:gd name="T58" fmla="*/ 7553 w 12055"/>
                      <a:gd name="T59" fmla="*/ 8406 h 12786"/>
                      <a:gd name="T60" fmla="*/ 8673 w 12055"/>
                      <a:gd name="T61" fmla="*/ 8578 h 12786"/>
                      <a:gd name="T62" fmla="*/ 8080 w 12055"/>
                      <a:gd name="T63" fmla="*/ 10445 h 12786"/>
                      <a:gd name="T64" fmla="*/ 7909 w 12055"/>
                      <a:gd name="T65" fmla="*/ 9298 h 12786"/>
                      <a:gd name="T66" fmla="*/ 7737 w 12055"/>
                      <a:gd name="T67" fmla="*/ 10610 h 12786"/>
                      <a:gd name="T68" fmla="*/ 7737 w 12055"/>
                      <a:gd name="T69" fmla="*/ 10617 h 12786"/>
                      <a:gd name="T70" fmla="*/ 10146 w 12055"/>
                      <a:gd name="T71" fmla="*/ 10789 h 12786"/>
                      <a:gd name="T72" fmla="*/ 10146 w 12055"/>
                      <a:gd name="T73" fmla="*/ 10445 h 12786"/>
                      <a:gd name="T74" fmla="*/ 9016 w 12055"/>
                      <a:gd name="T75" fmla="*/ 9642 h 12786"/>
                      <a:gd name="T76" fmla="*/ 12055 w 12055"/>
                      <a:gd name="T77" fmla="*/ 9451 h 127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2055" h="12786">
                        <a:moveTo>
                          <a:pt x="3617" y="5717"/>
                        </a:moveTo>
                        <a:cubicBezTo>
                          <a:pt x="2992" y="5171"/>
                          <a:pt x="2634" y="4384"/>
                          <a:pt x="2634" y="3559"/>
                        </a:cubicBezTo>
                        <a:cubicBezTo>
                          <a:pt x="2634" y="1975"/>
                          <a:pt x="3922" y="687"/>
                          <a:pt x="5505" y="687"/>
                        </a:cubicBezTo>
                        <a:cubicBezTo>
                          <a:pt x="7089" y="687"/>
                          <a:pt x="8377" y="1975"/>
                          <a:pt x="8377" y="3559"/>
                        </a:cubicBezTo>
                        <a:cubicBezTo>
                          <a:pt x="8377" y="4538"/>
                          <a:pt x="8221" y="4958"/>
                          <a:pt x="7682" y="5430"/>
                        </a:cubicBezTo>
                        <a:cubicBezTo>
                          <a:pt x="7539" y="5555"/>
                          <a:pt x="7525" y="5772"/>
                          <a:pt x="7650" y="5915"/>
                        </a:cubicBezTo>
                        <a:cubicBezTo>
                          <a:pt x="7775" y="6058"/>
                          <a:pt x="7992" y="6072"/>
                          <a:pt x="8135" y="5947"/>
                        </a:cubicBezTo>
                        <a:cubicBezTo>
                          <a:pt x="8916" y="5263"/>
                          <a:pt x="9064" y="4580"/>
                          <a:pt x="9064" y="3559"/>
                        </a:cubicBezTo>
                        <a:cubicBezTo>
                          <a:pt x="9064" y="1596"/>
                          <a:pt x="7468" y="0"/>
                          <a:pt x="5505" y="0"/>
                        </a:cubicBezTo>
                        <a:cubicBezTo>
                          <a:pt x="3543" y="0"/>
                          <a:pt x="1947" y="1596"/>
                          <a:pt x="1947" y="3559"/>
                        </a:cubicBezTo>
                        <a:cubicBezTo>
                          <a:pt x="1947" y="4433"/>
                          <a:pt x="2271" y="5272"/>
                          <a:pt x="2848" y="5921"/>
                        </a:cubicBezTo>
                        <a:cubicBezTo>
                          <a:pt x="1619" y="6772"/>
                          <a:pt x="778" y="7859"/>
                          <a:pt x="344" y="9155"/>
                        </a:cubicBezTo>
                        <a:cubicBezTo>
                          <a:pt x="252" y="9428"/>
                          <a:pt x="180" y="9711"/>
                          <a:pt x="128" y="9996"/>
                        </a:cubicBezTo>
                        <a:cubicBezTo>
                          <a:pt x="17" y="10613"/>
                          <a:pt x="0" y="11239"/>
                          <a:pt x="79" y="11858"/>
                        </a:cubicBezTo>
                        <a:cubicBezTo>
                          <a:pt x="101" y="12031"/>
                          <a:pt x="249" y="12158"/>
                          <a:pt x="420" y="12158"/>
                        </a:cubicBezTo>
                        <a:cubicBezTo>
                          <a:pt x="434" y="12158"/>
                          <a:pt x="449" y="12157"/>
                          <a:pt x="464" y="12155"/>
                        </a:cubicBezTo>
                        <a:cubicBezTo>
                          <a:pt x="652" y="12131"/>
                          <a:pt x="785" y="11959"/>
                          <a:pt x="761" y="11771"/>
                        </a:cubicBezTo>
                        <a:cubicBezTo>
                          <a:pt x="691" y="11222"/>
                          <a:pt x="706" y="10666"/>
                          <a:pt x="805" y="10118"/>
                        </a:cubicBezTo>
                        <a:cubicBezTo>
                          <a:pt x="850" y="9866"/>
                          <a:pt x="914" y="9615"/>
                          <a:pt x="995" y="9374"/>
                        </a:cubicBezTo>
                        <a:cubicBezTo>
                          <a:pt x="1419" y="8110"/>
                          <a:pt x="2285" y="7065"/>
                          <a:pt x="3571" y="6268"/>
                        </a:cubicBezTo>
                        <a:cubicBezTo>
                          <a:pt x="3664" y="6211"/>
                          <a:pt x="3724" y="6113"/>
                          <a:pt x="3733" y="6004"/>
                        </a:cubicBezTo>
                        <a:cubicBezTo>
                          <a:pt x="3742" y="5896"/>
                          <a:pt x="3699" y="5789"/>
                          <a:pt x="3617" y="5717"/>
                        </a:cubicBezTo>
                        <a:close/>
                        <a:moveTo>
                          <a:pt x="6777" y="10840"/>
                        </a:moveTo>
                        <a:cubicBezTo>
                          <a:pt x="6800" y="10913"/>
                          <a:pt x="6854" y="10947"/>
                          <a:pt x="6943" y="10953"/>
                        </a:cubicBezTo>
                        <a:cubicBezTo>
                          <a:pt x="6961" y="10954"/>
                          <a:pt x="6979" y="10950"/>
                          <a:pt x="6996" y="10944"/>
                        </a:cubicBezTo>
                        <a:lnTo>
                          <a:pt x="7476" y="10789"/>
                        </a:lnTo>
                        <a:cubicBezTo>
                          <a:pt x="7566" y="10760"/>
                          <a:pt x="7616" y="10663"/>
                          <a:pt x="7586" y="10573"/>
                        </a:cubicBezTo>
                        <a:cubicBezTo>
                          <a:pt x="7557" y="10483"/>
                          <a:pt x="7461" y="10433"/>
                          <a:pt x="7370" y="10462"/>
                        </a:cubicBezTo>
                        <a:lnTo>
                          <a:pt x="7123" y="10542"/>
                        </a:lnTo>
                        <a:lnTo>
                          <a:pt x="7281" y="9128"/>
                        </a:lnTo>
                        <a:cubicBezTo>
                          <a:pt x="7284" y="9105"/>
                          <a:pt x="7290" y="9071"/>
                          <a:pt x="7286" y="9025"/>
                        </a:cubicBezTo>
                        <a:cubicBezTo>
                          <a:pt x="7279" y="8930"/>
                          <a:pt x="7209" y="8853"/>
                          <a:pt x="7114" y="8853"/>
                        </a:cubicBezTo>
                        <a:lnTo>
                          <a:pt x="6542" y="8853"/>
                        </a:lnTo>
                        <a:cubicBezTo>
                          <a:pt x="6447" y="8853"/>
                          <a:pt x="6370" y="8930"/>
                          <a:pt x="6370" y="9025"/>
                        </a:cubicBezTo>
                        <a:cubicBezTo>
                          <a:pt x="6370" y="9120"/>
                          <a:pt x="6447" y="9197"/>
                          <a:pt x="6542" y="9197"/>
                        </a:cubicBezTo>
                        <a:lnTo>
                          <a:pt x="6932" y="9197"/>
                        </a:lnTo>
                        <a:lnTo>
                          <a:pt x="6761" y="10684"/>
                        </a:lnTo>
                        <a:cubicBezTo>
                          <a:pt x="6755" y="10756"/>
                          <a:pt x="6770" y="10817"/>
                          <a:pt x="6777" y="10840"/>
                        </a:cubicBezTo>
                        <a:close/>
                        <a:moveTo>
                          <a:pt x="7160" y="8430"/>
                        </a:moveTo>
                        <a:cubicBezTo>
                          <a:pt x="7160" y="8303"/>
                          <a:pt x="7058" y="8201"/>
                          <a:pt x="6931" y="8201"/>
                        </a:cubicBezTo>
                        <a:cubicBezTo>
                          <a:pt x="6805" y="8201"/>
                          <a:pt x="6702" y="8303"/>
                          <a:pt x="6702" y="8430"/>
                        </a:cubicBezTo>
                        <a:cubicBezTo>
                          <a:pt x="6702" y="8556"/>
                          <a:pt x="6805" y="8659"/>
                          <a:pt x="6931" y="8659"/>
                        </a:cubicBezTo>
                        <a:cubicBezTo>
                          <a:pt x="7058" y="8659"/>
                          <a:pt x="7160" y="8556"/>
                          <a:pt x="7160" y="8430"/>
                        </a:cubicBezTo>
                        <a:close/>
                        <a:moveTo>
                          <a:pt x="8721" y="6116"/>
                        </a:moveTo>
                        <a:cubicBezTo>
                          <a:pt x="6882" y="6116"/>
                          <a:pt x="5386" y="7612"/>
                          <a:pt x="5386" y="9451"/>
                        </a:cubicBezTo>
                        <a:cubicBezTo>
                          <a:pt x="5386" y="11290"/>
                          <a:pt x="6882" y="12786"/>
                          <a:pt x="8721" y="12786"/>
                        </a:cubicBezTo>
                        <a:cubicBezTo>
                          <a:pt x="9881" y="12786"/>
                          <a:pt x="10940" y="12197"/>
                          <a:pt x="11554" y="11211"/>
                        </a:cubicBezTo>
                        <a:cubicBezTo>
                          <a:pt x="11604" y="11130"/>
                          <a:pt x="11579" y="11025"/>
                          <a:pt x="11499" y="10974"/>
                        </a:cubicBezTo>
                        <a:cubicBezTo>
                          <a:pt x="11418" y="10924"/>
                          <a:pt x="11312" y="10949"/>
                          <a:pt x="11262" y="11029"/>
                        </a:cubicBezTo>
                        <a:cubicBezTo>
                          <a:pt x="10711" y="11914"/>
                          <a:pt x="9761" y="12442"/>
                          <a:pt x="8721" y="12442"/>
                        </a:cubicBezTo>
                        <a:cubicBezTo>
                          <a:pt x="7071" y="12442"/>
                          <a:pt x="5730" y="11100"/>
                          <a:pt x="5730" y="9451"/>
                        </a:cubicBezTo>
                        <a:cubicBezTo>
                          <a:pt x="5730" y="7802"/>
                          <a:pt x="7071" y="6460"/>
                          <a:pt x="8721" y="6460"/>
                        </a:cubicBezTo>
                        <a:cubicBezTo>
                          <a:pt x="10319" y="6460"/>
                          <a:pt x="11628" y="7720"/>
                          <a:pt x="11708" y="9299"/>
                        </a:cubicBezTo>
                        <a:lnTo>
                          <a:pt x="9016" y="9298"/>
                        </a:lnTo>
                        <a:lnTo>
                          <a:pt x="9016" y="8578"/>
                        </a:lnTo>
                        <a:lnTo>
                          <a:pt x="10146" y="8578"/>
                        </a:lnTo>
                        <a:cubicBezTo>
                          <a:pt x="10241" y="8578"/>
                          <a:pt x="10318" y="8501"/>
                          <a:pt x="10318" y="8406"/>
                        </a:cubicBezTo>
                        <a:cubicBezTo>
                          <a:pt x="10318" y="8311"/>
                          <a:pt x="10241" y="8234"/>
                          <a:pt x="10146" y="8234"/>
                        </a:cubicBezTo>
                        <a:lnTo>
                          <a:pt x="7725" y="8234"/>
                        </a:lnTo>
                        <a:cubicBezTo>
                          <a:pt x="7630" y="8234"/>
                          <a:pt x="7553" y="8311"/>
                          <a:pt x="7553" y="8406"/>
                        </a:cubicBezTo>
                        <a:cubicBezTo>
                          <a:pt x="7553" y="8501"/>
                          <a:pt x="7630" y="8578"/>
                          <a:pt x="7725" y="8578"/>
                        </a:cubicBezTo>
                        <a:lnTo>
                          <a:pt x="8673" y="8578"/>
                        </a:lnTo>
                        <a:lnTo>
                          <a:pt x="8672" y="10445"/>
                        </a:lnTo>
                        <a:lnTo>
                          <a:pt x="8080" y="10445"/>
                        </a:lnTo>
                        <a:lnTo>
                          <a:pt x="8080" y="9470"/>
                        </a:lnTo>
                        <a:cubicBezTo>
                          <a:pt x="8080" y="9375"/>
                          <a:pt x="8004" y="9298"/>
                          <a:pt x="7909" y="9298"/>
                        </a:cubicBezTo>
                        <a:cubicBezTo>
                          <a:pt x="7814" y="9298"/>
                          <a:pt x="7737" y="9375"/>
                          <a:pt x="7737" y="9470"/>
                        </a:cubicBezTo>
                        <a:lnTo>
                          <a:pt x="7737" y="10610"/>
                        </a:lnTo>
                        <a:cubicBezTo>
                          <a:pt x="7737" y="10612"/>
                          <a:pt x="7737" y="10613"/>
                          <a:pt x="7737" y="10614"/>
                        </a:cubicBezTo>
                        <a:cubicBezTo>
                          <a:pt x="7737" y="10615"/>
                          <a:pt x="7737" y="10616"/>
                          <a:pt x="7737" y="10617"/>
                        </a:cubicBezTo>
                        <a:cubicBezTo>
                          <a:pt x="7737" y="10712"/>
                          <a:pt x="7813" y="10789"/>
                          <a:pt x="7908" y="10789"/>
                        </a:cubicBezTo>
                        <a:lnTo>
                          <a:pt x="10146" y="10789"/>
                        </a:lnTo>
                        <a:cubicBezTo>
                          <a:pt x="10241" y="10789"/>
                          <a:pt x="10318" y="10712"/>
                          <a:pt x="10318" y="10617"/>
                        </a:cubicBezTo>
                        <a:cubicBezTo>
                          <a:pt x="10318" y="10522"/>
                          <a:pt x="10241" y="10445"/>
                          <a:pt x="10146" y="10445"/>
                        </a:cubicBezTo>
                        <a:lnTo>
                          <a:pt x="9016" y="10445"/>
                        </a:lnTo>
                        <a:lnTo>
                          <a:pt x="9016" y="9642"/>
                        </a:lnTo>
                        <a:lnTo>
                          <a:pt x="11766" y="9642"/>
                        </a:lnTo>
                        <a:cubicBezTo>
                          <a:pt x="11962" y="9638"/>
                          <a:pt x="12055" y="9546"/>
                          <a:pt x="12055" y="9451"/>
                        </a:cubicBezTo>
                        <a:cubicBezTo>
                          <a:pt x="12055" y="7612"/>
                          <a:pt x="10559" y="6116"/>
                          <a:pt x="8721" y="6116"/>
                        </a:cubicBezTo>
                        <a:close/>
                      </a:path>
                    </a:pathLst>
                  </a:custGeom>
                  <a:solidFill>
                    <a:srgbClr val="0094A1"/>
                  </a:solidFill>
                  <a:ln w="19050">
                    <a:solidFill>
                      <a:srgbClr val="0094A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文本框 40"/>
                  <p:cNvSpPr txBox="1"/>
                  <p:nvPr/>
                </p:nvSpPr>
                <p:spPr>
                  <a:xfrm>
                    <a:off x="459021" y="4051755"/>
                    <a:ext cx="12344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b="1" dirty="0" smtClean="0">
                        <a:solidFill>
                          <a:srgbClr val="0094A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患 者</a:t>
                    </a:r>
                    <a:endParaRPr lang="zh-CN" altLang="en-US" b="1" dirty="0">
                      <a:solidFill>
                        <a:srgbClr val="0094A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cxnSp>
              <p:nvCxnSpPr>
                <p:cNvPr id="17" name="直接箭头连接符 16"/>
                <p:cNvCxnSpPr/>
                <p:nvPr/>
              </p:nvCxnSpPr>
              <p:spPr>
                <a:xfrm flipH="1" flipV="1">
                  <a:off x="2765394" y="2570906"/>
                  <a:ext cx="681025" cy="545653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iconfont-11253-533111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4405246-CCE2-4201-BBB1-D3F3EB6E740D}"/>
                  </a:ext>
                </a:extLst>
              </p:cNvPr>
              <p:cNvSpPr/>
              <p:nvPr/>
            </p:nvSpPr>
            <p:spPr>
              <a:xfrm>
                <a:off x="5421875" y="2105730"/>
                <a:ext cx="1096479" cy="940188"/>
              </a:xfrm>
              <a:custGeom>
                <a:avLst/>
                <a:gdLst>
                  <a:gd name="T0" fmla="*/ 9456 w 9998"/>
                  <a:gd name="T1" fmla="*/ 1887 h 7716"/>
                  <a:gd name="T2" fmla="*/ 7138 w 9998"/>
                  <a:gd name="T3" fmla="*/ 6785 h 7716"/>
                  <a:gd name="T4" fmla="*/ 6891 w 9998"/>
                  <a:gd name="T5" fmla="*/ 6872 h 7716"/>
                  <a:gd name="T6" fmla="*/ 3456 w 9998"/>
                  <a:gd name="T7" fmla="*/ 0 h 7716"/>
                  <a:gd name="T8" fmla="*/ 3122 w 9998"/>
                  <a:gd name="T9" fmla="*/ 6986 h 7716"/>
                  <a:gd name="T10" fmla="*/ 2857 w 9998"/>
                  <a:gd name="T11" fmla="*/ 1536 h 7716"/>
                  <a:gd name="T12" fmla="*/ 587 w 9998"/>
                  <a:gd name="T13" fmla="*/ 6875 h 7716"/>
                  <a:gd name="T14" fmla="*/ 0 w 9998"/>
                  <a:gd name="T15" fmla="*/ 7716 h 7716"/>
                  <a:gd name="T16" fmla="*/ 9437 w 9998"/>
                  <a:gd name="T17" fmla="*/ 6987 h 7716"/>
                  <a:gd name="T18" fmla="*/ 2433 w 9998"/>
                  <a:gd name="T19" fmla="*/ 2417 h 7716"/>
                  <a:gd name="T20" fmla="*/ 1927 w 9998"/>
                  <a:gd name="T21" fmla="*/ 2417 h 7716"/>
                  <a:gd name="T22" fmla="*/ 2433 w 9998"/>
                  <a:gd name="T23" fmla="*/ 3782 h 7716"/>
                  <a:gd name="T24" fmla="*/ 1927 w 9998"/>
                  <a:gd name="T25" fmla="*/ 4163 h 7716"/>
                  <a:gd name="T26" fmla="*/ 1927 w 9998"/>
                  <a:gd name="T27" fmla="*/ 4670 h 7716"/>
                  <a:gd name="T28" fmla="*/ 1645 w 9998"/>
                  <a:gd name="T29" fmla="*/ 2417 h 7716"/>
                  <a:gd name="T30" fmla="*/ 1138 w 9998"/>
                  <a:gd name="T31" fmla="*/ 2417 h 7716"/>
                  <a:gd name="T32" fmla="*/ 1645 w 9998"/>
                  <a:gd name="T33" fmla="*/ 3782 h 7716"/>
                  <a:gd name="T34" fmla="*/ 1138 w 9998"/>
                  <a:gd name="T35" fmla="*/ 4163 h 7716"/>
                  <a:gd name="T36" fmla="*/ 1138 w 9998"/>
                  <a:gd name="T37" fmla="*/ 4670 h 7716"/>
                  <a:gd name="T38" fmla="*/ 1645 w 9998"/>
                  <a:gd name="T39" fmla="*/ 5013 h 7716"/>
                  <a:gd name="T40" fmla="*/ 1138 w 9998"/>
                  <a:gd name="T41" fmla="*/ 5013 h 7716"/>
                  <a:gd name="T42" fmla="*/ 1151 w 9998"/>
                  <a:gd name="T43" fmla="*/ 5838 h 7716"/>
                  <a:gd name="T44" fmla="*/ 1927 w 9998"/>
                  <a:gd name="T45" fmla="*/ 5013 h 7716"/>
                  <a:gd name="T46" fmla="*/ 1927 w 9998"/>
                  <a:gd name="T47" fmla="*/ 5520 h 7716"/>
                  <a:gd name="T48" fmla="*/ 1939 w 9998"/>
                  <a:gd name="T49" fmla="*/ 6345 h 7716"/>
                  <a:gd name="T50" fmla="*/ 2446 w 9998"/>
                  <a:gd name="T51" fmla="*/ 6345 h 7716"/>
                  <a:gd name="T52" fmla="*/ 4297 w 9998"/>
                  <a:gd name="T53" fmla="*/ 4235 h 7716"/>
                  <a:gd name="T54" fmla="*/ 4997 w 9998"/>
                  <a:gd name="T55" fmla="*/ 2646 h 7716"/>
                  <a:gd name="T56" fmla="*/ 6241 w 9998"/>
                  <a:gd name="T57" fmla="*/ 1402 h 7716"/>
                  <a:gd name="T58" fmla="*/ 8997 w 9998"/>
                  <a:gd name="T59" fmla="*/ 2417 h 7716"/>
                  <a:gd name="T60" fmla="*/ 8491 w 9998"/>
                  <a:gd name="T61" fmla="*/ 2417 h 7716"/>
                  <a:gd name="T62" fmla="*/ 8997 w 9998"/>
                  <a:gd name="T63" fmla="*/ 3782 h 7716"/>
                  <a:gd name="T64" fmla="*/ 8491 w 9998"/>
                  <a:gd name="T65" fmla="*/ 4163 h 7716"/>
                  <a:gd name="T66" fmla="*/ 8491 w 9998"/>
                  <a:gd name="T67" fmla="*/ 4670 h 7716"/>
                  <a:gd name="T68" fmla="*/ 8208 w 9998"/>
                  <a:gd name="T69" fmla="*/ 2417 h 7716"/>
                  <a:gd name="T70" fmla="*/ 7702 w 9998"/>
                  <a:gd name="T71" fmla="*/ 2417 h 7716"/>
                  <a:gd name="T72" fmla="*/ 8208 w 9998"/>
                  <a:gd name="T73" fmla="*/ 3782 h 7716"/>
                  <a:gd name="T74" fmla="*/ 7702 w 9998"/>
                  <a:gd name="T75" fmla="*/ 4163 h 7716"/>
                  <a:gd name="T76" fmla="*/ 7702 w 9998"/>
                  <a:gd name="T77" fmla="*/ 4670 h 7716"/>
                  <a:gd name="T78" fmla="*/ 8208 w 9998"/>
                  <a:gd name="T79" fmla="*/ 5013 h 7716"/>
                  <a:gd name="T80" fmla="*/ 7702 w 9998"/>
                  <a:gd name="T81" fmla="*/ 5013 h 7716"/>
                  <a:gd name="T82" fmla="*/ 7715 w 9998"/>
                  <a:gd name="T83" fmla="*/ 5838 h 7716"/>
                  <a:gd name="T84" fmla="*/ 8491 w 9998"/>
                  <a:gd name="T85" fmla="*/ 5013 h 7716"/>
                  <a:gd name="T86" fmla="*/ 8491 w 9998"/>
                  <a:gd name="T87" fmla="*/ 5520 h 7716"/>
                  <a:gd name="T88" fmla="*/ 8502 w 9998"/>
                  <a:gd name="T89" fmla="*/ 6345 h 7716"/>
                  <a:gd name="T90" fmla="*/ 9008 w 9998"/>
                  <a:gd name="T91" fmla="*/ 6345 h 7716"/>
                  <a:gd name="T92" fmla="*/ 5306 w 9998"/>
                  <a:gd name="T93" fmla="*/ 1711 h 7716"/>
                  <a:gd name="T94" fmla="*/ 4688 w 9998"/>
                  <a:gd name="T95" fmla="*/ 1711 h 7716"/>
                  <a:gd name="T96" fmla="*/ 4688 w 9998"/>
                  <a:gd name="T97" fmla="*/ 1093 h 7716"/>
                  <a:gd name="T98" fmla="*/ 5306 w 9998"/>
                  <a:gd name="T99" fmla="*/ 1093 h 7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998" h="7716">
                    <a:moveTo>
                      <a:pt x="9437" y="6986"/>
                    </a:moveTo>
                    <a:cubicBezTo>
                      <a:pt x="9448" y="6951"/>
                      <a:pt x="9456" y="6913"/>
                      <a:pt x="9456" y="6873"/>
                    </a:cubicBezTo>
                    <a:lnTo>
                      <a:pt x="9456" y="1887"/>
                    </a:lnTo>
                    <a:cubicBezTo>
                      <a:pt x="9456" y="1692"/>
                      <a:pt x="9298" y="1535"/>
                      <a:pt x="9103" y="1535"/>
                    </a:cubicBezTo>
                    <a:lnTo>
                      <a:pt x="7138" y="1535"/>
                    </a:lnTo>
                    <a:lnTo>
                      <a:pt x="7138" y="6785"/>
                    </a:lnTo>
                    <a:cubicBezTo>
                      <a:pt x="7138" y="6855"/>
                      <a:pt x="7126" y="6922"/>
                      <a:pt x="7103" y="6985"/>
                    </a:cubicBezTo>
                    <a:lnTo>
                      <a:pt x="6872" y="6985"/>
                    </a:lnTo>
                    <a:cubicBezTo>
                      <a:pt x="6883" y="6950"/>
                      <a:pt x="6891" y="6912"/>
                      <a:pt x="6891" y="6872"/>
                    </a:cubicBezTo>
                    <a:lnTo>
                      <a:pt x="6891" y="352"/>
                    </a:lnTo>
                    <a:cubicBezTo>
                      <a:pt x="6891" y="157"/>
                      <a:pt x="6733" y="0"/>
                      <a:pt x="6538" y="0"/>
                    </a:cubicBezTo>
                    <a:lnTo>
                      <a:pt x="3456" y="0"/>
                    </a:lnTo>
                    <a:cubicBezTo>
                      <a:pt x="3261" y="0"/>
                      <a:pt x="3103" y="157"/>
                      <a:pt x="3103" y="352"/>
                    </a:cubicBezTo>
                    <a:lnTo>
                      <a:pt x="3103" y="6873"/>
                    </a:lnTo>
                    <a:cubicBezTo>
                      <a:pt x="3103" y="6912"/>
                      <a:pt x="3110" y="6950"/>
                      <a:pt x="3122" y="6986"/>
                    </a:cubicBezTo>
                    <a:lnTo>
                      <a:pt x="2892" y="6986"/>
                    </a:lnTo>
                    <a:cubicBezTo>
                      <a:pt x="2870" y="6923"/>
                      <a:pt x="2857" y="6856"/>
                      <a:pt x="2857" y="6786"/>
                    </a:cubicBezTo>
                    <a:lnTo>
                      <a:pt x="2857" y="1536"/>
                    </a:lnTo>
                    <a:lnTo>
                      <a:pt x="940" y="1536"/>
                    </a:lnTo>
                    <a:cubicBezTo>
                      <a:pt x="745" y="1536"/>
                      <a:pt x="587" y="1693"/>
                      <a:pt x="587" y="1888"/>
                    </a:cubicBezTo>
                    <a:lnTo>
                      <a:pt x="587" y="6875"/>
                    </a:lnTo>
                    <a:cubicBezTo>
                      <a:pt x="587" y="6913"/>
                      <a:pt x="593" y="6951"/>
                      <a:pt x="606" y="6987"/>
                    </a:cubicBezTo>
                    <a:lnTo>
                      <a:pt x="0" y="6987"/>
                    </a:lnTo>
                    <a:lnTo>
                      <a:pt x="0" y="7716"/>
                    </a:lnTo>
                    <a:lnTo>
                      <a:pt x="9998" y="7716"/>
                    </a:lnTo>
                    <a:lnTo>
                      <a:pt x="9998" y="6987"/>
                    </a:lnTo>
                    <a:lnTo>
                      <a:pt x="9437" y="6987"/>
                    </a:lnTo>
                    <a:lnTo>
                      <a:pt x="9437" y="6986"/>
                    </a:lnTo>
                    <a:close/>
                    <a:moveTo>
                      <a:pt x="1927" y="2417"/>
                    </a:moveTo>
                    <a:lnTo>
                      <a:pt x="2433" y="2417"/>
                    </a:lnTo>
                    <a:lnTo>
                      <a:pt x="2433" y="2923"/>
                    </a:lnTo>
                    <a:lnTo>
                      <a:pt x="1927" y="2923"/>
                    </a:lnTo>
                    <a:lnTo>
                      <a:pt x="1927" y="2417"/>
                    </a:lnTo>
                    <a:close/>
                    <a:moveTo>
                      <a:pt x="1927" y="3276"/>
                    </a:moveTo>
                    <a:lnTo>
                      <a:pt x="2433" y="3276"/>
                    </a:lnTo>
                    <a:lnTo>
                      <a:pt x="2433" y="3782"/>
                    </a:lnTo>
                    <a:lnTo>
                      <a:pt x="1927" y="3782"/>
                    </a:lnTo>
                    <a:lnTo>
                      <a:pt x="1927" y="3276"/>
                    </a:lnTo>
                    <a:close/>
                    <a:moveTo>
                      <a:pt x="1927" y="4163"/>
                    </a:moveTo>
                    <a:lnTo>
                      <a:pt x="2433" y="4163"/>
                    </a:lnTo>
                    <a:lnTo>
                      <a:pt x="2433" y="4670"/>
                    </a:lnTo>
                    <a:lnTo>
                      <a:pt x="1927" y="4670"/>
                    </a:lnTo>
                    <a:lnTo>
                      <a:pt x="1927" y="4163"/>
                    </a:lnTo>
                    <a:close/>
                    <a:moveTo>
                      <a:pt x="1138" y="2417"/>
                    </a:moveTo>
                    <a:lnTo>
                      <a:pt x="1645" y="2417"/>
                    </a:lnTo>
                    <a:lnTo>
                      <a:pt x="1645" y="2923"/>
                    </a:lnTo>
                    <a:lnTo>
                      <a:pt x="1138" y="2923"/>
                    </a:lnTo>
                    <a:lnTo>
                      <a:pt x="1138" y="2417"/>
                    </a:lnTo>
                    <a:close/>
                    <a:moveTo>
                      <a:pt x="1138" y="3276"/>
                    </a:moveTo>
                    <a:lnTo>
                      <a:pt x="1645" y="3276"/>
                    </a:lnTo>
                    <a:lnTo>
                      <a:pt x="1645" y="3782"/>
                    </a:lnTo>
                    <a:lnTo>
                      <a:pt x="1138" y="3782"/>
                    </a:lnTo>
                    <a:lnTo>
                      <a:pt x="1138" y="3276"/>
                    </a:lnTo>
                    <a:close/>
                    <a:moveTo>
                      <a:pt x="1138" y="4163"/>
                    </a:moveTo>
                    <a:lnTo>
                      <a:pt x="1645" y="4163"/>
                    </a:lnTo>
                    <a:lnTo>
                      <a:pt x="1645" y="4670"/>
                    </a:lnTo>
                    <a:lnTo>
                      <a:pt x="1138" y="4670"/>
                    </a:lnTo>
                    <a:lnTo>
                      <a:pt x="1138" y="4163"/>
                    </a:lnTo>
                    <a:close/>
                    <a:moveTo>
                      <a:pt x="1138" y="5013"/>
                    </a:moveTo>
                    <a:lnTo>
                      <a:pt x="1645" y="5013"/>
                    </a:lnTo>
                    <a:lnTo>
                      <a:pt x="1645" y="5520"/>
                    </a:lnTo>
                    <a:lnTo>
                      <a:pt x="1138" y="5520"/>
                    </a:lnTo>
                    <a:lnTo>
                      <a:pt x="1138" y="5013"/>
                    </a:lnTo>
                    <a:close/>
                    <a:moveTo>
                      <a:pt x="1657" y="6345"/>
                    </a:moveTo>
                    <a:lnTo>
                      <a:pt x="1151" y="6345"/>
                    </a:lnTo>
                    <a:lnTo>
                      <a:pt x="1151" y="5838"/>
                    </a:lnTo>
                    <a:lnTo>
                      <a:pt x="1657" y="5838"/>
                    </a:lnTo>
                    <a:lnTo>
                      <a:pt x="1657" y="6345"/>
                    </a:lnTo>
                    <a:close/>
                    <a:moveTo>
                      <a:pt x="1927" y="5013"/>
                    </a:moveTo>
                    <a:lnTo>
                      <a:pt x="2433" y="5013"/>
                    </a:lnTo>
                    <a:lnTo>
                      <a:pt x="2433" y="5520"/>
                    </a:lnTo>
                    <a:lnTo>
                      <a:pt x="1927" y="5520"/>
                    </a:lnTo>
                    <a:lnTo>
                      <a:pt x="1927" y="5013"/>
                    </a:lnTo>
                    <a:close/>
                    <a:moveTo>
                      <a:pt x="2446" y="6345"/>
                    </a:moveTo>
                    <a:lnTo>
                      <a:pt x="1939" y="6345"/>
                    </a:lnTo>
                    <a:lnTo>
                      <a:pt x="1939" y="5838"/>
                    </a:lnTo>
                    <a:lnTo>
                      <a:pt x="2446" y="5838"/>
                    </a:lnTo>
                    <a:lnTo>
                      <a:pt x="2446" y="6345"/>
                    </a:lnTo>
                    <a:close/>
                    <a:moveTo>
                      <a:pt x="5782" y="6962"/>
                    </a:moveTo>
                    <a:lnTo>
                      <a:pt x="4297" y="6962"/>
                    </a:lnTo>
                    <a:lnTo>
                      <a:pt x="4297" y="4235"/>
                    </a:lnTo>
                    <a:lnTo>
                      <a:pt x="5782" y="4235"/>
                    </a:lnTo>
                    <a:lnTo>
                      <a:pt x="5782" y="6962"/>
                    </a:lnTo>
                    <a:close/>
                    <a:moveTo>
                      <a:pt x="4997" y="2646"/>
                    </a:moveTo>
                    <a:cubicBezTo>
                      <a:pt x="4310" y="2646"/>
                      <a:pt x="3753" y="2090"/>
                      <a:pt x="3753" y="1402"/>
                    </a:cubicBezTo>
                    <a:cubicBezTo>
                      <a:pt x="3753" y="715"/>
                      <a:pt x="4311" y="158"/>
                      <a:pt x="4997" y="158"/>
                    </a:cubicBezTo>
                    <a:cubicBezTo>
                      <a:pt x="5685" y="158"/>
                      <a:pt x="6241" y="715"/>
                      <a:pt x="6241" y="1402"/>
                    </a:cubicBezTo>
                    <a:cubicBezTo>
                      <a:pt x="6241" y="2090"/>
                      <a:pt x="5685" y="2646"/>
                      <a:pt x="4997" y="2646"/>
                    </a:cubicBezTo>
                    <a:close/>
                    <a:moveTo>
                      <a:pt x="8491" y="2417"/>
                    </a:moveTo>
                    <a:lnTo>
                      <a:pt x="8997" y="2417"/>
                    </a:lnTo>
                    <a:lnTo>
                      <a:pt x="8997" y="2923"/>
                    </a:lnTo>
                    <a:lnTo>
                      <a:pt x="8491" y="2923"/>
                    </a:lnTo>
                    <a:lnTo>
                      <a:pt x="8491" y="2417"/>
                    </a:lnTo>
                    <a:close/>
                    <a:moveTo>
                      <a:pt x="8491" y="3276"/>
                    </a:moveTo>
                    <a:lnTo>
                      <a:pt x="8997" y="3276"/>
                    </a:lnTo>
                    <a:lnTo>
                      <a:pt x="8997" y="3782"/>
                    </a:lnTo>
                    <a:lnTo>
                      <a:pt x="8491" y="3782"/>
                    </a:lnTo>
                    <a:lnTo>
                      <a:pt x="8491" y="3276"/>
                    </a:lnTo>
                    <a:close/>
                    <a:moveTo>
                      <a:pt x="8491" y="4163"/>
                    </a:moveTo>
                    <a:lnTo>
                      <a:pt x="8997" y="4163"/>
                    </a:lnTo>
                    <a:lnTo>
                      <a:pt x="8997" y="4670"/>
                    </a:lnTo>
                    <a:lnTo>
                      <a:pt x="8491" y="4670"/>
                    </a:lnTo>
                    <a:lnTo>
                      <a:pt x="8491" y="4163"/>
                    </a:lnTo>
                    <a:close/>
                    <a:moveTo>
                      <a:pt x="7702" y="2417"/>
                    </a:moveTo>
                    <a:lnTo>
                      <a:pt x="8208" y="2417"/>
                    </a:lnTo>
                    <a:lnTo>
                      <a:pt x="8208" y="2923"/>
                    </a:lnTo>
                    <a:lnTo>
                      <a:pt x="7702" y="2923"/>
                    </a:lnTo>
                    <a:lnTo>
                      <a:pt x="7702" y="2417"/>
                    </a:lnTo>
                    <a:close/>
                    <a:moveTo>
                      <a:pt x="7702" y="3276"/>
                    </a:moveTo>
                    <a:lnTo>
                      <a:pt x="8208" y="3276"/>
                    </a:lnTo>
                    <a:lnTo>
                      <a:pt x="8208" y="3782"/>
                    </a:lnTo>
                    <a:lnTo>
                      <a:pt x="7702" y="3782"/>
                    </a:lnTo>
                    <a:lnTo>
                      <a:pt x="7702" y="3276"/>
                    </a:lnTo>
                    <a:close/>
                    <a:moveTo>
                      <a:pt x="7702" y="4163"/>
                    </a:moveTo>
                    <a:lnTo>
                      <a:pt x="8208" y="4163"/>
                    </a:lnTo>
                    <a:lnTo>
                      <a:pt x="8208" y="4670"/>
                    </a:lnTo>
                    <a:lnTo>
                      <a:pt x="7702" y="4670"/>
                    </a:lnTo>
                    <a:lnTo>
                      <a:pt x="7702" y="4163"/>
                    </a:lnTo>
                    <a:close/>
                    <a:moveTo>
                      <a:pt x="7702" y="5013"/>
                    </a:moveTo>
                    <a:lnTo>
                      <a:pt x="8208" y="5013"/>
                    </a:lnTo>
                    <a:lnTo>
                      <a:pt x="8208" y="5520"/>
                    </a:lnTo>
                    <a:lnTo>
                      <a:pt x="7702" y="5520"/>
                    </a:lnTo>
                    <a:lnTo>
                      <a:pt x="7702" y="5013"/>
                    </a:lnTo>
                    <a:close/>
                    <a:moveTo>
                      <a:pt x="8221" y="6345"/>
                    </a:moveTo>
                    <a:lnTo>
                      <a:pt x="7715" y="6345"/>
                    </a:lnTo>
                    <a:lnTo>
                      <a:pt x="7715" y="5838"/>
                    </a:lnTo>
                    <a:lnTo>
                      <a:pt x="8221" y="5838"/>
                    </a:lnTo>
                    <a:lnTo>
                      <a:pt x="8221" y="6345"/>
                    </a:lnTo>
                    <a:close/>
                    <a:moveTo>
                      <a:pt x="8491" y="5013"/>
                    </a:moveTo>
                    <a:lnTo>
                      <a:pt x="8997" y="5013"/>
                    </a:lnTo>
                    <a:lnTo>
                      <a:pt x="8997" y="5520"/>
                    </a:lnTo>
                    <a:lnTo>
                      <a:pt x="8491" y="5520"/>
                    </a:lnTo>
                    <a:lnTo>
                      <a:pt x="8491" y="5013"/>
                    </a:lnTo>
                    <a:close/>
                    <a:moveTo>
                      <a:pt x="9008" y="6345"/>
                    </a:moveTo>
                    <a:lnTo>
                      <a:pt x="8502" y="6345"/>
                    </a:lnTo>
                    <a:lnTo>
                      <a:pt x="8502" y="5838"/>
                    </a:lnTo>
                    <a:lnTo>
                      <a:pt x="9008" y="5838"/>
                    </a:lnTo>
                    <a:lnTo>
                      <a:pt x="9008" y="6345"/>
                    </a:lnTo>
                    <a:close/>
                    <a:moveTo>
                      <a:pt x="5782" y="1093"/>
                    </a:moveTo>
                    <a:lnTo>
                      <a:pt x="5782" y="1711"/>
                    </a:lnTo>
                    <a:lnTo>
                      <a:pt x="5306" y="1711"/>
                    </a:lnTo>
                    <a:lnTo>
                      <a:pt x="5306" y="2187"/>
                    </a:lnTo>
                    <a:lnTo>
                      <a:pt x="4688" y="2187"/>
                    </a:lnTo>
                    <a:lnTo>
                      <a:pt x="4688" y="1711"/>
                    </a:lnTo>
                    <a:lnTo>
                      <a:pt x="4212" y="1711"/>
                    </a:lnTo>
                    <a:lnTo>
                      <a:pt x="4212" y="1093"/>
                    </a:lnTo>
                    <a:lnTo>
                      <a:pt x="4688" y="1093"/>
                    </a:lnTo>
                    <a:lnTo>
                      <a:pt x="4688" y="617"/>
                    </a:lnTo>
                    <a:lnTo>
                      <a:pt x="5306" y="617"/>
                    </a:lnTo>
                    <a:lnTo>
                      <a:pt x="5306" y="1093"/>
                    </a:lnTo>
                    <a:lnTo>
                      <a:pt x="5782" y="1093"/>
                    </a:lnTo>
                    <a:close/>
                  </a:path>
                </a:pathLst>
              </a:custGeom>
              <a:solidFill>
                <a:srgbClr val="0094A1"/>
              </a:solidFill>
              <a:ln>
                <a:solidFill>
                  <a:srgbClr val="0094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" name="文本框 122"/>
            <p:cNvSpPr txBox="1"/>
            <p:nvPr/>
          </p:nvSpPr>
          <p:spPr>
            <a:xfrm>
              <a:off x="3054861" y="2572418"/>
              <a:ext cx="415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2"/>
                  </a:solidFill>
                </a:rPr>
                <a:t>①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125" name="直接箭头连接符 124"/>
          <p:cNvCxnSpPr/>
          <p:nvPr/>
        </p:nvCxnSpPr>
        <p:spPr>
          <a:xfrm>
            <a:off x="2758440" y="2697480"/>
            <a:ext cx="682653" cy="521308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本框 129"/>
          <p:cNvSpPr txBox="1"/>
          <p:nvPr/>
        </p:nvSpPr>
        <p:spPr>
          <a:xfrm>
            <a:off x="2759051" y="2893840"/>
            <a:ext cx="47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2"/>
                </a:solidFill>
              </a:rPr>
              <a:t>②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7131495" y="2433002"/>
            <a:ext cx="52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③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9079251" y="2113488"/>
            <a:ext cx="39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④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9492035" y="2119908"/>
            <a:ext cx="367825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⑤</a:t>
            </a:r>
          </a:p>
        </p:txBody>
      </p:sp>
      <p:sp>
        <p:nvSpPr>
          <p:cNvPr id="135" name="矩形 134"/>
          <p:cNvSpPr/>
          <p:nvPr/>
        </p:nvSpPr>
        <p:spPr>
          <a:xfrm>
            <a:off x="7147560" y="28767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⑥</a:t>
            </a:r>
          </a:p>
        </p:txBody>
      </p:sp>
      <p:cxnSp>
        <p:nvCxnSpPr>
          <p:cNvPr id="136" name="直接箭头连接符 135"/>
          <p:cNvCxnSpPr/>
          <p:nvPr/>
        </p:nvCxnSpPr>
        <p:spPr>
          <a:xfrm flipV="1">
            <a:off x="6755083" y="1759404"/>
            <a:ext cx="1150753" cy="51215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/>
          <p:nvPr/>
        </p:nvCxnSpPr>
        <p:spPr>
          <a:xfrm flipH="1">
            <a:off x="6756935" y="1888765"/>
            <a:ext cx="1098537" cy="487748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/>
          <p:cNvSpPr/>
          <p:nvPr/>
        </p:nvSpPr>
        <p:spPr>
          <a:xfrm>
            <a:off x="7131495" y="16459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⑦</a:t>
            </a:r>
          </a:p>
        </p:txBody>
      </p:sp>
      <p:sp>
        <p:nvSpPr>
          <p:cNvPr id="149" name="矩形 148"/>
          <p:cNvSpPr/>
          <p:nvPr/>
        </p:nvSpPr>
        <p:spPr>
          <a:xfrm>
            <a:off x="7131495" y="20739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⑧</a:t>
            </a:r>
          </a:p>
        </p:txBody>
      </p:sp>
      <p:sp>
        <p:nvSpPr>
          <p:cNvPr id="150" name="文本框 149"/>
          <p:cNvSpPr txBox="1"/>
          <p:nvPr/>
        </p:nvSpPr>
        <p:spPr>
          <a:xfrm>
            <a:off x="7150416" y="3196828"/>
            <a:ext cx="3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2"/>
                </a:solidFill>
              </a:rPr>
              <a:t>⑨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本框 164"/>
              <p:cNvSpPr txBox="1"/>
              <p:nvPr/>
            </p:nvSpPr>
            <p:spPr>
              <a:xfrm>
                <a:off x="386728" y="4573962"/>
                <a:ext cx="5426076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① ②患者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前往</a:t>
                </a:r>
                <a:r>
                  <a:rPr lang="en-US" altLang="zh-CN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医院就诊，基于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𝑠𝑘</m:t>
                        </m:r>
                      </m:e>
                      <m:sub>
                        <m:r>
                          <a:rPr lang="en-US" altLang="zh-CN" b="0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b="0" i="1">
                        <a:solidFill>
                          <a:srgbClr val="0094A1"/>
                        </a:solidFill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𝑝𝑘</m:t>
                        </m:r>
                      </m:e>
                      <m:sub>
                        <m:r>
                          <a:rPr lang="en-US" altLang="zh-CN" b="0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094A1"/>
                    </a:solidFill>
                    <a:ea typeface="微软雅黑" panose="020B0503020204020204" pitchFamily="34" charset="-122"/>
                  </a:rPr>
                  <a:t>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sub>
                    </m:sSub>
                  </m:oMath>
                </a14:m>
                <a:endParaRPr lang="zh-CN" altLang="en-US" dirty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③ 医院</a:t>
                </a:r>
                <a:r>
                  <a:rPr lang="en-US" altLang="zh-CN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获得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𝑟𝑘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→</m:t>
                        </m:r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，并发给</a:t>
                </a:r>
                <a:r>
                  <a:rPr lang="en-US" altLang="zh-CN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Server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④、⑤ </a:t>
                </a:r>
                <a:r>
                  <a:rPr lang="en-US" altLang="zh-CN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Server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利用地址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访问</a:t>
                </a:r>
                <a:r>
                  <a:rPr lang="en-US" altLang="zh-CN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IPFS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⑥</a:t>
                </a:r>
                <a:r>
                  <a:rPr lang="en-US" altLang="zh-CN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Server</a:t>
                </a:r>
                <a:r>
                  <a:rPr lang="zh-CN" altLang="en-US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i="1" ker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ker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3 </m:t>
                        </m:r>
                      </m:sub>
                    </m:sSub>
                    <m:r>
                      <a:rPr lang="en-US" altLang="zh-CN" i="1" ker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=</m:t>
                    </m:r>
                    <m:r>
                      <a:rPr lang="en-US" altLang="zh-CN" i="1" ker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𝑟</m:t>
                    </m:r>
                    <m:r>
                      <m:rPr>
                        <m:sty m:val="p"/>
                      </m:rPr>
                      <a:rPr lang="en-US" altLang="zh-CN" i="1" ker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e</m:t>
                    </m:r>
                    <m:r>
                      <a:rPr lang="en-US" altLang="zh-CN" i="1" ker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𝑒𝑛𝑐𝑟𝑦𝑝𝑡</m:t>
                    </m:r>
                    <m:r>
                      <a:rPr lang="en-US" altLang="zh-CN" i="1" ker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𝑟𝑘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→</m:t>
                        </m:r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sub>
                    </m:sSub>
                    <m:r>
                      <a:rPr lang="en-US" altLang="zh-CN" i="1" ker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ker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endParaRPr lang="en-US" altLang="zh-CN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反馈给医院</a:t>
                </a:r>
                <a:r>
                  <a:rPr lang="en-US" altLang="zh-CN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en-US" altLang="zh-CN" dirty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5" name="文本框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28" y="4573962"/>
                <a:ext cx="5426076" cy="2169825"/>
              </a:xfrm>
              <a:prstGeom prst="rect">
                <a:avLst/>
              </a:prstGeom>
              <a:blipFill rotWithShape="0">
                <a:blip r:embed="rId8"/>
                <a:stretch>
                  <a:fillRect l="-898" b="-1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 165"/>
              <p:cNvSpPr/>
              <p:nvPr/>
            </p:nvSpPr>
            <p:spPr>
              <a:xfrm>
                <a:off x="5611112" y="4573962"/>
                <a:ext cx="6794248" cy="17567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⑦医院</a:t>
                </a:r>
                <a:r>
                  <a:rPr lang="en-US" altLang="zh-CN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利用地址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访问</a:t>
                </a:r>
                <a:r>
                  <a:rPr lang="en-US" altLang="zh-CN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IPFS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⑧</a:t>
                </a:r>
                <a:r>
                  <a:rPr lang="zh-CN" altLang="en-US" dirty="0" smtClean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★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医院</a:t>
                </a:r>
                <a:r>
                  <a:rPr lang="en-US" altLang="zh-CN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解析出患者病历</a:t>
                </a:r>
                <a:r>
                  <a:rPr lang="en-US" altLang="zh-CN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kern="0" dirty="0" smtClean="0">
                    <a:solidFill>
                      <a:schemeClr val="accent2"/>
                    </a:solidFill>
                    <a:cs typeface="Times New Roman" panose="02020503050405090304" pitchFamily="18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i="1" ker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𝑘𝑒𝑦</m:t>
                        </m:r>
                      </m:e>
                      <m:sub>
                        <m:r>
                          <a:rPr lang="en-US" altLang="zh-CN" i="1" ker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𝐴𝐸𝑆</m:t>
                        </m:r>
                        <m:r>
                          <a:rPr lang="en-US" altLang="zh-CN" i="1" ker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 </m:t>
                        </m:r>
                      </m:sub>
                    </m:sSub>
                    <m:r>
                      <a:rPr lang="en-US" altLang="zh-CN" i="1" ker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=</m:t>
                    </m:r>
                    <m:r>
                      <a:rPr lang="en-US" altLang="zh-CN" i="1" ker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𝑑𝑒𝑐𝑟𝑦𝑝𝑡</m:t>
                    </m:r>
                    <m:r>
                      <a:rPr lang="en-US" altLang="zh-CN" i="1" ker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𝑠𝑘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sub>
                    </m:sSub>
                    <m:r>
                      <a:rPr lang="en-US" altLang="zh-CN" i="1" ker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 ker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 ker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𝑚</m:t>
                    </m:r>
                    <m:r>
                      <a:rPr lang="en-US" altLang="zh-CN" i="1" ker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=</m:t>
                    </m:r>
                    <m:r>
                      <a:rPr lang="en-US" altLang="zh-CN" i="1" ker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𝑑𝑒𝑐𝑟𝑦𝑝𝑡</m:t>
                    </m:r>
                    <m:r>
                      <a:rPr lang="en-US" altLang="zh-CN" i="1" ker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𝑘𝑒𝑦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𝐴𝐸𝑆</m:t>
                        </m:r>
                      </m:sub>
                    </m:sSub>
                    <m:r>
                      <a:rPr lang="en-US" altLang="zh-CN" i="1" ker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ker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⑨医院</a:t>
                </a:r>
                <a:r>
                  <a:rPr lang="en-US" altLang="zh-CN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</a:t>
                </a:r>
                <a:r>
                  <a:rPr lang="en-US" altLang="zh-CN" dirty="0" err="1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PlatONE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验证数据真实性</a:t>
                </a:r>
                <a:endParaRPr lang="zh-CN" altLang="en-US" dirty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6" name="矩形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112" y="4573962"/>
                <a:ext cx="6794248" cy="1756763"/>
              </a:xfrm>
              <a:prstGeom prst="rect">
                <a:avLst/>
              </a:prstGeom>
              <a:blipFill rotWithShape="0">
                <a:blip r:embed="rId9"/>
                <a:stretch>
                  <a:fillRect l="-717" b="-13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本框 167"/>
              <p:cNvSpPr txBox="1"/>
              <p:nvPr/>
            </p:nvSpPr>
            <p:spPr>
              <a:xfrm>
                <a:off x="9988935" y="1522573"/>
                <a:ext cx="2011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 smtClean="0">
                          <a:solidFill>
                            <a:srgbClr val="0094A1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8" name="文本框 1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935" y="1522573"/>
                <a:ext cx="2011680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矩形 168"/>
              <p:cNvSpPr/>
              <p:nvPr/>
            </p:nvSpPr>
            <p:spPr>
              <a:xfrm>
                <a:off x="10569096" y="2315662"/>
                <a:ext cx="1254126" cy="1338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>
                    <a:solidFill>
                      <a:srgbClr val="0094A1"/>
                    </a:solidFill>
                  </a:rPr>
                  <a:t>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altLang="zh-CN" dirty="0" smtClean="0">
                  <a:solidFill>
                    <a:srgbClr val="0094A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𝑟𝑘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→</m:t>
                        </m:r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accent2"/>
                    </a:solidFill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9" name="矩形 1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096" y="2315662"/>
                <a:ext cx="1254126" cy="133882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矩形 169"/>
          <p:cNvSpPr/>
          <p:nvPr/>
        </p:nvSpPr>
        <p:spPr>
          <a:xfrm>
            <a:off x="10574335" y="3989729"/>
            <a:ext cx="1226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Hash(</a:t>
            </a:r>
            <a:r>
              <a:rPr lang="zh-CN" altLang="en-US" sz="1600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病历</a:t>
            </a:r>
            <a:r>
              <a:rPr lang="en-US" altLang="zh-CN" sz="1600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dirty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4" name="组合 173"/>
          <p:cNvGrpSpPr/>
          <p:nvPr/>
        </p:nvGrpSpPr>
        <p:grpSpPr>
          <a:xfrm>
            <a:off x="5318759" y="3278833"/>
            <a:ext cx="1430627" cy="1358688"/>
            <a:chOff x="5318759" y="3278833"/>
            <a:chExt cx="1430627" cy="1358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矩形 170"/>
                <p:cNvSpPr/>
                <p:nvPr/>
              </p:nvSpPr>
              <p:spPr>
                <a:xfrm>
                  <a:off x="5842599" y="3583158"/>
                  <a:ext cx="906787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𝑟𝑘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→</m:t>
                            </m:r>
                            <m:r>
                              <a:rPr lang="en-US" altLang="zh-CN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altLang="zh-CN" i="1" dirty="0" smtClean="0">
                    <a:solidFill>
                      <a:schemeClr val="accent2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zh-CN" i="1" dirty="0" smtClean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zh-CN" altLang="en-US" dirty="0" smtClean="0"/>
                    <a:t>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1" name="矩形 1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2599" y="3583158"/>
                  <a:ext cx="906787" cy="92333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2" name="圆角矩形 171"/>
            <p:cNvSpPr/>
            <p:nvPr/>
          </p:nvSpPr>
          <p:spPr>
            <a:xfrm>
              <a:off x="5318759" y="3278833"/>
              <a:ext cx="1430627" cy="1358688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文本框 172"/>
            <p:cNvSpPr txBox="1"/>
            <p:nvPr/>
          </p:nvSpPr>
          <p:spPr>
            <a:xfrm>
              <a:off x="5455920" y="3648670"/>
              <a:ext cx="334016" cy="92333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数据池</a:t>
              </a:r>
              <a:endPara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178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/>
          <p:nvPr/>
        </p:nvSpPr>
        <p:spPr>
          <a:xfrm>
            <a:off x="226060" y="-24765"/>
            <a:ext cx="123825" cy="454819"/>
          </a:xfrm>
          <a:prstGeom prst="rect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Rectangle 12"/>
          <p:cNvSpPr/>
          <p:nvPr/>
        </p:nvSpPr>
        <p:spPr>
          <a:xfrm>
            <a:off x="378460" y="111760"/>
            <a:ext cx="11615419" cy="756919"/>
          </a:xfrm>
          <a:prstGeom prst="rect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Why DE-PART </a:t>
            </a:r>
            <a:r>
              <a:rPr lang="en-US" altLang="zh-CN" sz="3600" b="1" dirty="0" smtClean="0">
                <a:solidFill>
                  <a:srgbClr val="E8E8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?</a:t>
            </a:r>
            <a:endParaRPr lang="en-US" altLang="zh-CN" sz="3600" dirty="0">
              <a:solidFill>
                <a:srgbClr val="E8E8E8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64824" y="1005840"/>
            <a:ext cx="11529385" cy="5726585"/>
            <a:chOff x="345368" y="331810"/>
            <a:chExt cx="12205097" cy="6354895"/>
          </a:xfrm>
        </p:grpSpPr>
        <p:grpSp>
          <p:nvGrpSpPr>
            <p:cNvPr id="19" name="ïŝ1îḓè">
              <a:extLst>
                <a:ext uri="{FF2B5EF4-FFF2-40B4-BE49-F238E27FC236}">
                  <a16:creationId xmlns:p14="http://schemas.microsoft.com/office/powerpoint/2010/main" xmlns:a16="http://schemas.microsoft.com/office/drawing/2014/main" xmlns:lc="http://schemas.openxmlformats.org/drawingml/2006/lockedCanvas" xmlns="" id="{0237A9C0-EDC6-4C84-B5EE-DE74D3E979A7}"/>
                </a:ext>
              </a:extLst>
            </p:cNvPr>
            <p:cNvGrpSpPr/>
            <p:nvPr/>
          </p:nvGrpSpPr>
          <p:grpSpPr>
            <a:xfrm>
              <a:off x="4031413" y="2621533"/>
              <a:ext cx="3736409" cy="1489199"/>
              <a:chOff x="2256334" y="2393950"/>
              <a:chExt cx="2662803" cy="1061299"/>
            </a:xfrm>
          </p:grpSpPr>
          <p:sp>
            <p:nvSpPr>
              <p:cNvPr id="54" name="íŝľïḑè">
                <a:extLst>
                  <a:ext uri="{FF2B5EF4-FFF2-40B4-BE49-F238E27FC236}">
                    <a16:creationId xmlns:p14="http://schemas.microsoft.com/office/powerpoint/2010/main" xmlns:a16="http://schemas.microsoft.com/office/drawing/2014/main" xmlns:lc="http://schemas.openxmlformats.org/drawingml/2006/lockedCanvas" xmlns="" id="{021B307F-7DC3-42F0-8B69-C862FBD74CFB}"/>
                  </a:ext>
                </a:extLst>
              </p:cNvPr>
              <p:cNvSpPr/>
              <p:nvPr/>
            </p:nvSpPr>
            <p:spPr>
              <a:xfrm>
                <a:off x="2256334" y="2393950"/>
                <a:ext cx="1257970" cy="1007378"/>
              </a:xfrm>
              <a:custGeom>
                <a:avLst/>
                <a:gdLst>
                  <a:gd name="connsiteX0" fmla="*/ 391617 w 1332752"/>
                  <a:gd name="connsiteY0" fmla="*/ 0 h 1066274"/>
                  <a:gd name="connsiteX1" fmla="*/ 1260043 w 1332752"/>
                  <a:gd name="connsiteY1" fmla="*/ 311757 h 1066274"/>
                  <a:gd name="connsiteX2" fmla="*/ 1332752 w 1332752"/>
                  <a:gd name="connsiteY2" fmla="*/ 377839 h 1066274"/>
                  <a:gd name="connsiteX3" fmla="*/ 1294327 w 1332752"/>
                  <a:gd name="connsiteY3" fmla="*/ 411523 h 1066274"/>
                  <a:gd name="connsiteX4" fmla="*/ 967346 w 1332752"/>
                  <a:gd name="connsiteY4" fmla="*/ 959267 h 1066274"/>
                  <a:gd name="connsiteX5" fmla="*/ 939832 w 1332752"/>
                  <a:gd name="connsiteY5" fmla="*/ 1066274 h 1066274"/>
                  <a:gd name="connsiteX6" fmla="*/ 925433 w 1332752"/>
                  <a:gd name="connsiteY6" fmla="*/ 1062572 h 1066274"/>
                  <a:gd name="connsiteX7" fmla="*/ 7069 w 1332752"/>
                  <a:gd name="connsiteY7" fmla="*/ 91709 h 1066274"/>
                  <a:gd name="connsiteX8" fmla="*/ 0 w 1332752"/>
                  <a:gd name="connsiteY8" fmla="*/ 57685 h 1066274"/>
                  <a:gd name="connsiteX9" fmla="*/ 116471 w 1332752"/>
                  <a:gd name="connsiteY9" fmla="*/ 27737 h 1066274"/>
                  <a:gd name="connsiteX10" fmla="*/ 391617 w 1332752"/>
                  <a:gd name="connsiteY10" fmla="*/ 0 h 106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32752" h="1066274">
                    <a:moveTo>
                      <a:pt x="391617" y="0"/>
                    </a:moveTo>
                    <a:cubicBezTo>
                      <a:pt x="721495" y="0"/>
                      <a:pt x="1024047" y="116996"/>
                      <a:pt x="1260043" y="311757"/>
                    </a:cubicBezTo>
                    <a:lnTo>
                      <a:pt x="1332752" y="377839"/>
                    </a:lnTo>
                    <a:lnTo>
                      <a:pt x="1294327" y="411523"/>
                    </a:lnTo>
                    <a:cubicBezTo>
                      <a:pt x="1145578" y="563863"/>
                      <a:pt x="1032167" y="750861"/>
                      <a:pt x="967346" y="959267"/>
                    </a:cubicBezTo>
                    <a:lnTo>
                      <a:pt x="939832" y="1066274"/>
                    </a:lnTo>
                    <a:lnTo>
                      <a:pt x="925433" y="1062572"/>
                    </a:lnTo>
                    <a:cubicBezTo>
                      <a:pt x="473886" y="922127"/>
                      <a:pt x="122838" y="553579"/>
                      <a:pt x="7069" y="91709"/>
                    </a:cubicBezTo>
                    <a:lnTo>
                      <a:pt x="0" y="57685"/>
                    </a:lnTo>
                    <a:lnTo>
                      <a:pt x="116471" y="27737"/>
                    </a:lnTo>
                    <a:cubicBezTo>
                      <a:pt x="205346" y="9551"/>
                      <a:pt x="297366" y="0"/>
                      <a:pt x="39161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zh-CN" sz="3200" b="1" dirty="0"/>
              </a:p>
            </p:txBody>
          </p:sp>
          <p:sp>
            <p:nvSpPr>
              <p:cNvPr id="55" name="îŝḻiďé">
                <a:extLst>
                  <a:ext uri="{FF2B5EF4-FFF2-40B4-BE49-F238E27FC236}">
                    <a16:creationId xmlns:p14="http://schemas.microsoft.com/office/powerpoint/2010/main" xmlns:a16="http://schemas.microsoft.com/office/drawing/2014/main" xmlns:lc="http://schemas.openxmlformats.org/drawingml/2006/lockedCanvas" xmlns="" id="{618E1DBF-16E7-429F-A2E5-27E88C765C74}"/>
                  </a:ext>
                </a:extLst>
              </p:cNvPr>
              <p:cNvSpPr/>
              <p:nvPr/>
            </p:nvSpPr>
            <p:spPr>
              <a:xfrm>
                <a:off x="3673404" y="2393951"/>
                <a:ext cx="1245733" cy="1061298"/>
              </a:xfrm>
              <a:custGeom>
                <a:avLst/>
                <a:gdLst>
                  <a:gd name="connsiteX0" fmla="*/ 938465 w 1330051"/>
                  <a:gd name="connsiteY0" fmla="*/ 0 h 1065858"/>
                  <a:gd name="connsiteX1" fmla="*/ 1213611 w 1330051"/>
                  <a:gd name="connsiteY1" fmla="*/ 27737 h 1065858"/>
                  <a:gd name="connsiteX2" fmla="*/ 1330051 w 1330051"/>
                  <a:gd name="connsiteY2" fmla="*/ 57677 h 1065858"/>
                  <a:gd name="connsiteX3" fmla="*/ 1302536 w 1330051"/>
                  <a:gd name="connsiteY3" fmla="*/ 164684 h 1065858"/>
                  <a:gd name="connsiteX4" fmla="*/ 436541 w 1330051"/>
                  <a:gd name="connsiteY4" fmla="*/ 1052217 h 1065858"/>
                  <a:gd name="connsiteX5" fmla="*/ 390144 w 1330051"/>
                  <a:gd name="connsiteY5" fmla="*/ 1065858 h 1065858"/>
                  <a:gd name="connsiteX6" fmla="*/ 362736 w 1330051"/>
                  <a:gd name="connsiteY6" fmla="*/ 959265 h 1065858"/>
                  <a:gd name="connsiteX7" fmla="*/ 24243 w 1330051"/>
                  <a:gd name="connsiteY7" fmla="*/ 399871 h 1065858"/>
                  <a:gd name="connsiteX8" fmla="*/ 0 w 1330051"/>
                  <a:gd name="connsiteY8" fmla="*/ 377838 h 1065858"/>
                  <a:gd name="connsiteX9" fmla="*/ 121614 w 1330051"/>
                  <a:gd name="connsiteY9" fmla="*/ 271227 h 1065858"/>
                  <a:gd name="connsiteX10" fmla="*/ 938465 w 1330051"/>
                  <a:gd name="connsiteY10" fmla="*/ 0 h 106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30051" h="1065858">
                    <a:moveTo>
                      <a:pt x="938465" y="0"/>
                    </a:moveTo>
                    <a:cubicBezTo>
                      <a:pt x="1032716" y="0"/>
                      <a:pt x="1124736" y="9551"/>
                      <a:pt x="1213611" y="27737"/>
                    </a:cubicBezTo>
                    <a:lnTo>
                      <a:pt x="1330051" y="57677"/>
                    </a:lnTo>
                    <a:lnTo>
                      <a:pt x="1302536" y="164684"/>
                    </a:lnTo>
                    <a:cubicBezTo>
                      <a:pt x="1172894" y="581497"/>
                      <a:pt x="848893" y="912678"/>
                      <a:pt x="436541" y="1052217"/>
                    </a:cubicBezTo>
                    <a:lnTo>
                      <a:pt x="390144" y="1065858"/>
                    </a:lnTo>
                    <a:lnTo>
                      <a:pt x="362736" y="959265"/>
                    </a:lnTo>
                    <a:cubicBezTo>
                      <a:pt x="296253" y="745515"/>
                      <a:pt x="178656" y="554285"/>
                      <a:pt x="24243" y="399871"/>
                    </a:cubicBezTo>
                    <a:lnTo>
                      <a:pt x="0" y="377838"/>
                    </a:lnTo>
                    <a:lnTo>
                      <a:pt x="121614" y="271227"/>
                    </a:lnTo>
                    <a:cubicBezTo>
                      <a:pt x="349396" y="100879"/>
                      <a:pt x="632150" y="0"/>
                      <a:pt x="938465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zh-CN" sz="3200" b="1" dirty="0"/>
              </a:p>
            </p:txBody>
          </p:sp>
        </p:grpSp>
        <p:sp>
          <p:nvSpPr>
            <p:cNvPr id="21" name="íṣlïḑè">
              <a:extLst>
                <a:ext uri="{FF2B5EF4-FFF2-40B4-BE49-F238E27FC236}">
                  <a16:creationId xmlns:p14="http://schemas.microsoft.com/office/powerpoint/2010/main" xmlns:a16="http://schemas.microsoft.com/office/drawing/2014/main" xmlns:lc="http://schemas.openxmlformats.org/drawingml/2006/lockedCanvas" xmlns="" id="{47BAB95C-6A0E-43B6-9662-EADA86BD4884}"/>
                </a:ext>
              </a:extLst>
            </p:cNvPr>
            <p:cNvSpPr/>
            <p:nvPr/>
          </p:nvSpPr>
          <p:spPr>
            <a:xfrm>
              <a:off x="3983919" y="331810"/>
              <a:ext cx="3831399" cy="2784464"/>
            </a:xfrm>
            <a:custGeom>
              <a:avLst/>
              <a:gdLst>
                <a:gd name="connsiteX0" fmla="*/ 1365250 w 2730500"/>
                <a:gd name="connsiteY0" fmla="*/ 0 h 1984388"/>
                <a:gd name="connsiteX1" fmla="*/ 2730500 w 2730500"/>
                <a:gd name="connsiteY1" fmla="*/ 1365250 h 1984388"/>
                <a:gd name="connsiteX2" fmla="*/ 2702763 w 2730500"/>
                <a:gd name="connsiteY2" fmla="*/ 1640396 h 1984388"/>
                <a:gd name="connsiteX3" fmla="*/ 2696636 w 2730500"/>
                <a:gd name="connsiteY3" fmla="*/ 1664227 h 1984388"/>
                <a:gd name="connsiteX4" fmla="*/ 2580196 w 2730500"/>
                <a:gd name="connsiteY4" fmla="*/ 1634287 h 1984388"/>
                <a:gd name="connsiteX5" fmla="*/ 2305050 w 2730500"/>
                <a:gd name="connsiteY5" fmla="*/ 1606550 h 1984388"/>
                <a:gd name="connsiteX6" fmla="*/ 1488199 w 2730500"/>
                <a:gd name="connsiteY6" fmla="*/ 1877777 h 1984388"/>
                <a:gd name="connsiteX7" fmla="*/ 1366585 w 2730500"/>
                <a:gd name="connsiteY7" fmla="*/ 1984388 h 1984388"/>
                <a:gd name="connsiteX8" fmla="*/ 1293876 w 2730500"/>
                <a:gd name="connsiteY8" fmla="*/ 1918306 h 1984388"/>
                <a:gd name="connsiteX9" fmla="*/ 425450 w 2730500"/>
                <a:gd name="connsiteY9" fmla="*/ 1606549 h 1984388"/>
                <a:gd name="connsiteX10" fmla="*/ 150304 w 2730500"/>
                <a:gd name="connsiteY10" fmla="*/ 1634286 h 1984388"/>
                <a:gd name="connsiteX11" fmla="*/ 33833 w 2730500"/>
                <a:gd name="connsiteY11" fmla="*/ 1664234 h 1984388"/>
                <a:gd name="connsiteX12" fmla="*/ 18424 w 2730500"/>
                <a:gd name="connsiteY12" fmla="*/ 1590078 h 1984388"/>
                <a:gd name="connsiteX13" fmla="*/ 0 w 2730500"/>
                <a:gd name="connsiteY13" fmla="*/ 1365250 h 1984388"/>
                <a:gd name="connsiteX14" fmla="*/ 1365250 w 2730500"/>
                <a:gd name="connsiteY14" fmla="*/ 0 h 198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30500" h="1984388">
                  <a:moveTo>
                    <a:pt x="1365250" y="0"/>
                  </a:moveTo>
                  <a:cubicBezTo>
                    <a:pt x="2119257" y="0"/>
                    <a:pt x="2730500" y="611243"/>
                    <a:pt x="2730500" y="1365250"/>
                  </a:cubicBezTo>
                  <a:cubicBezTo>
                    <a:pt x="2730500" y="1459501"/>
                    <a:pt x="2720950" y="1551521"/>
                    <a:pt x="2702763" y="1640396"/>
                  </a:cubicBezTo>
                  <a:lnTo>
                    <a:pt x="2696636" y="1664227"/>
                  </a:lnTo>
                  <a:lnTo>
                    <a:pt x="2580196" y="1634287"/>
                  </a:lnTo>
                  <a:cubicBezTo>
                    <a:pt x="2491321" y="1616101"/>
                    <a:pt x="2399301" y="1606550"/>
                    <a:pt x="2305050" y="1606550"/>
                  </a:cubicBezTo>
                  <a:cubicBezTo>
                    <a:pt x="1998735" y="1606550"/>
                    <a:pt x="1715981" y="1707429"/>
                    <a:pt x="1488199" y="1877777"/>
                  </a:cubicBezTo>
                  <a:lnTo>
                    <a:pt x="1366585" y="1984388"/>
                  </a:lnTo>
                  <a:lnTo>
                    <a:pt x="1293876" y="1918306"/>
                  </a:lnTo>
                  <a:cubicBezTo>
                    <a:pt x="1057880" y="1723545"/>
                    <a:pt x="755328" y="1606549"/>
                    <a:pt x="425450" y="1606549"/>
                  </a:cubicBezTo>
                  <a:cubicBezTo>
                    <a:pt x="331199" y="1606549"/>
                    <a:pt x="239179" y="1616100"/>
                    <a:pt x="150304" y="1634286"/>
                  </a:cubicBezTo>
                  <a:lnTo>
                    <a:pt x="33833" y="1664234"/>
                  </a:lnTo>
                  <a:lnTo>
                    <a:pt x="18424" y="1590078"/>
                  </a:lnTo>
                  <a:cubicBezTo>
                    <a:pt x="6305" y="1516935"/>
                    <a:pt x="0" y="1441829"/>
                    <a:pt x="0" y="1365250"/>
                  </a:cubicBezTo>
                  <a:cubicBezTo>
                    <a:pt x="0" y="611243"/>
                    <a:pt x="611243" y="0"/>
                    <a:pt x="1365250" y="0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4" name="iṩḻîḓê">
              <a:extLst>
                <a:ext uri="{FF2B5EF4-FFF2-40B4-BE49-F238E27FC236}">
                  <a16:creationId xmlns:p14="http://schemas.microsoft.com/office/powerpoint/2010/main" xmlns:a16="http://schemas.microsoft.com/office/drawing/2014/main" xmlns:lc="http://schemas.openxmlformats.org/drawingml/2006/lockedCanvas" xmlns="" id="{51D8F145-29FA-4EC5-9510-E6F151D0E665}"/>
                </a:ext>
              </a:extLst>
            </p:cNvPr>
            <p:cNvSpPr/>
            <p:nvPr/>
          </p:nvSpPr>
          <p:spPr>
            <a:xfrm>
              <a:off x="5947133" y="2700980"/>
              <a:ext cx="3234413" cy="3750466"/>
            </a:xfrm>
            <a:custGeom>
              <a:avLst/>
              <a:gdLst>
                <a:gd name="connsiteX0" fmla="*/ 1331386 w 2305050"/>
                <a:gd name="connsiteY0" fmla="*/ 0 h 2672823"/>
                <a:gd name="connsiteX1" fmla="*/ 1345784 w 2305050"/>
                <a:gd name="connsiteY1" fmla="*/ 3702 h 2672823"/>
                <a:gd name="connsiteX2" fmla="*/ 2305050 w 2305050"/>
                <a:gd name="connsiteY2" fmla="*/ 1307573 h 2672823"/>
                <a:gd name="connsiteX3" fmla="*/ 939800 w 2305050"/>
                <a:gd name="connsiteY3" fmla="*/ 2672823 h 2672823"/>
                <a:gd name="connsiteX4" fmla="*/ 71374 w 2305050"/>
                <a:gd name="connsiteY4" fmla="*/ 2361066 h 2672823"/>
                <a:gd name="connsiteX5" fmla="*/ 0 w 2305050"/>
                <a:gd name="connsiteY5" fmla="*/ 2296197 h 2672823"/>
                <a:gd name="connsiteX6" fmla="*/ 25578 w 2305050"/>
                <a:gd name="connsiteY6" fmla="*/ 2272950 h 2672823"/>
                <a:gd name="connsiteX7" fmla="*/ 425450 w 2305050"/>
                <a:gd name="connsiteY7" fmla="*/ 1307572 h 2672823"/>
                <a:gd name="connsiteX8" fmla="*/ 397713 w 2305050"/>
                <a:gd name="connsiteY8" fmla="*/ 1032426 h 2672823"/>
                <a:gd name="connsiteX9" fmla="*/ 391479 w 2305050"/>
                <a:gd name="connsiteY9" fmla="*/ 1008181 h 2672823"/>
                <a:gd name="connsiteX10" fmla="*/ 437876 w 2305050"/>
                <a:gd name="connsiteY10" fmla="*/ 994540 h 2672823"/>
                <a:gd name="connsiteX11" fmla="*/ 1303871 w 2305050"/>
                <a:gd name="connsiteY11" fmla="*/ 107007 h 2672823"/>
                <a:gd name="connsiteX12" fmla="*/ 1331386 w 2305050"/>
                <a:gd name="connsiteY12" fmla="*/ 0 h 267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5050" h="2672823">
                  <a:moveTo>
                    <a:pt x="1331386" y="0"/>
                  </a:moveTo>
                  <a:lnTo>
                    <a:pt x="1345784" y="3702"/>
                  </a:lnTo>
                  <a:cubicBezTo>
                    <a:pt x="1901534" y="176558"/>
                    <a:pt x="2305050" y="694942"/>
                    <a:pt x="2305050" y="1307573"/>
                  </a:cubicBezTo>
                  <a:cubicBezTo>
                    <a:pt x="2305050" y="2061580"/>
                    <a:pt x="1693807" y="2672823"/>
                    <a:pt x="939800" y="2672823"/>
                  </a:cubicBezTo>
                  <a:cubicBezTo>
                    <a:pt x="609922" y="2672823"/>
                    <a:pt x="307370" y="2555828"/>
                    <a:pt x="71374" y="2361066"/>
                  </a:cubicBezTo>
                  <a:lnTo>
                    <a:pt x="0" y="2296197"/>
                  </a:lnTo>
                  <a:lnTo>
                    <a:pt x="25578" y="2272950"/>
                  </a:lnTo>
                  <a:cubicBezTo>
                    <a:pt x="272639" y="2025888"/>
                    <a:pt x="425450" y="1684576"/>
                    <a:pt x="425450" y="1307572"/>
                  </a:cubicBezTo>
                  <a:cubicBezTo>
                    <a:pt x="425450" y="1213321"/>
                    <a:pt x="415899" y="1121301"/>
                    <a:pt x="397713" y="1032426"/>
                  </a:cubicBezTo>
                  <a:lnTo>
                    <a:pt x="391479" y="1008181"/>
                  </a:lnTo>
                  <a:lnTo>
                    <a:pt x="437876" y="994540"/>
                  </a:lnTo>
                  <a:cubicBezTo>
                    <a:pt x="850228" y="855001"/>
                    <a:pt x="1174229" y="523820"/>
                    <a:pt x="1303871" y="107007"/>
                  </a:cubicBezTo>
                  <a:lnTo>
                    <a:pt x="1331386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6" name="îṩḷíḋe">
              <a:extLst>
                <a:ext uri="{FF2B5EF4-FFF2-40B4-BE49-F238E27FC236}">
                  <a16:creationId xmlns:p14="http://schemas.microsoft.com/office/powerpoint/2010/main" xmlns:a16="http://schemas.microsoft.com/office/drawing/2014/main" xmlns:lc="http://schemas.openxmlformats.org/drawingml/2006/lockedCanvas" xmlns="" id="{1B2293D0-DD4C-4A3B-A7AC-33C9FC87DFA2}"/>
                </a:ext>
              </a:extLst>
            </p:cNvPr>
            <p:cNvSpPr/>
            <p:nvPr/>
          </p:nvSpPr>
          <p:spPr>
            <a:xfrm>
              <a:off x="2655473" y="2710651"/>
              <a:ext cx="3234413" cy="3750454"/>
            </a:xfrm>
            <a:custGeom>
              <a:avLst/>
              <a:gdLst>
                <a:gd name="connsiteX0" fmla="*/ 973633 w 2305050"/>
                <a:gd name="connsiteY0" fmla="*/ 0 h 2672815"/>
                <a:gd name="connsiteX1" fmla="*/ 980702 w 2305050"/>
                <a:gd name="connsiteY1" fmla="*/ 34024 h 2672815"/>
                <a:gd name="connsiteX2" fmla="*/ 1899066 w 2305050"/>
                <a:gd name="connsiteY2" fmla="*/ 1004887 h 2672815"/>
                <a:gd name="connsiteX3" fmla="*/ 1913465 w 2305050"/>
                <a:gd name="connsiteY3" fmla="*/ 1008589 h 2672815"/>
                <a:gd name="connsiteX4" fmla="*/ 1907337 w 2305050"/>
                <a:gd name="connsiteY4" fmla="*/ 1032420 h 2672815"/>
                <a:gd name="connsiteX5" fmla="*/ 1879600 w 2305050"/>
                <a:gd name="connsiteY5" fmla="*/ 1307566 h 2672815"/>
                <a:gd name="connsiteX6" fmla="*/ 2279472 w 2305050"/>
                <a:gd name="connsiteY6" fmla="*/ 2272944 h 2672815"/>
                <a:gd name="connsiteX7" fmla="*/ 2305050 w 2305050"/>
                <a:gd name="connsiteY7" fmla="*/ 2296190 h 2672815"/>
                <a:gd name="connsiteX8" fmla="*/ 2233676 w 2305050"/>
                <a:gd name="connsiteY8" fmla="*/ 2361058 h 2672815"/>
                <a:gd name="connsiteX9" fmla="*/ 1365250 w 2305050"/>
                <a:gd name="connsiteY9" fmla="*/ 2672815 h 2672815"/>
                <a:gd name="connsiteX10" fmla="*/ 0 w 2305050"/>
                <a:gd name="connsiteY10" fmla="*/ 1307565 h 2672815"/>
                <a:gd name="connsiteX11" fmla="*/ 959266 w 2305050"/>
                <a:gd name="connsiteY11" fmla="*/ 3694 h 2672815"/>
                <a:gd name="connsiteX12" fmla="*/ 973633 w 2305050"/>
                <a:gd name="connsiteY12" fmla="*/ 0 h 267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5050" h="2672815">
                  <a:moveTo>
                    <a:pt x="973633" y="0"/>
                  </a:moveTo>
                  <a:lnTo>
                    <a:pt x="980702" y="34024"/>
                  </a:lnTo>
                  <a:cubicBezTo>
                    <a:pt x="1096471" y="495894"/>
                    <a:pt x="1447519" y="864442"/>
                    <a:pt x="1899066" y="1004887"/>
                  </a:cubicBezTo>
                  <a:lnTo>
                    <a:pt x="1913465" y="1008589"/>
                  </a:lnTo>
                  <a:lnTo>
                    <a:pt x="1907337" y="1032420"/>
                  </a:lnTo>
                  <a:cubicBezTo>
                    <a:pt x="1889151" y="1121295"/>
                    <a:pt x="1879600" y="1213315"/>
                    <a:pt x="1879600" y="1307566"/>
                  </a:cubicBezTo>
                  <a:cubicBezTo>
                    <a:pt x="1879600" y="1684570"/>
                    <a:pt x="2032411" y="2025882"/>
                    <a:pt x="2279472" y="2272944"/>
                  </a:cubicBezTo>
                  <a:lnTo>
                    <a:pt x="2305050" y="2296190"/>
                  </a:lnTo>
                  <a:lnTo>
                    <a:pt x="2233676" y="2361058"/>
                  </a:lnTo>
                  <a:cubicBezTo>
                    <a:pt x="1997680" y="2555820"/>
                    <a:pt x="1695128" y="2672815"/>
                    <a:pt x="1365250" y="2672815"/>
                  </a:cubicBezTo>
                  <a:cubicBezTo>
                    <a:pt x="611243" y="2672815"/>
                    <a:pt x="0" y="2061572"/>
                    <a:pt x="0" y="1307565"/>
                  </a:cubicBezTo>
                  <a:cubicBezTo>
                    <a:pt x="0" y="694934"/>
                    <a:pt x="403516" y="176550"/>
                    <a:pt x="959266" y="3694"/>
                  </a:cubicBezTo>
                  <a:lnTo>
                    <a:pt x="973633" y="0"/>
                  </a:lnTo>
                  <a:close/>
                </a:path>
              </a:pathLst>
            </a:custGeom>
            <a:solidFill>
              <a:srgbClr val="0094A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7" name="íṩḷiḑè">
              <a:extLst>
                <a:ext uri="{FF2B5EF4-FFF2-40B4-BE49-F238E27FC236}">
                  <a16:creationId xmlns:p14="http://schemas.microsoft.com/office/powerpoint/2010/main" xmlns:a16="http://schemas.microsoft.com/office/drawing/2014/main" xmlns:lc="http://schemas.openxmlformats.org/drawingml/2006/lockedCanvas" xmlns="" id="{8220C2A8-7428-487E-9762-256A66A87FA5}"/>
                </a:ext>
              </a:extLst>
            </p:cNvPr>
            <p:cNvSpPr/>
            <p:nvPr/>
          </p:nvSpPr>
          <p:spPr bwMode="auto">
            <a:xfrm>
              <a:off x="4646281" y="985493"/>
              <a:ext cx="564818" cy="502709"/>
            </a:xfrm>
            <a:custGeom>
              <a:avLst/>
              <a:gdLst>
                <a:gd name="T0" fmla="*/ 7885 w 9095"/>
                <a:gd name="T1" fmla="*/ 6204 h 8625"/>
                <a:gd name="T2" fmla="*/ 6906 w 9095"/>
                <a:gd name="T3" fmla="*/ 6707 h 8625"/>
                <a:gd name="T4" fmla="*/ 5626 w 9095"/>
                <a:gd name="T5" fmla="*/ 6049 h 8625"/>
                <a:gd name="T6" fmla="*/ 5793 w 9095"/>
                <a:gd name="T7" fmla="*/ 5316 h 8625"/>
                <a:gd name="T8" fmla="*/ 5579 w 9095"/>
                <a:gd name="T9" fmla="*/ 4496 h 8625"/>
                <a:gd name="T10" fmla="*/ 6326 w 9095"/>
                <a:gd name="T11" fmla="*/ 4187 h 8625"/>
                <a:gd name="T12" fmla="*/ 6580 w 9095"/>
                <a:gd name="T13" fmla="*/ 4495 h 8625"/>
                <a:gd name="T14" fmla="*/ 8285 w 9095"/>
                <a:gd name="T15" fmla="*/ 4355 h 8625"/>
                <a:gd name="T16" fmla="*/ 8145 w 9095"/>
                <a:gd name="T17" fmla="*/ 2650 h 8625"/>
                <a:gd name="T18" fmla="*/ 6440 w 9095"/>
                <a:gd name="T19" fmla="*/ 2790 h 8625"/>
                <a:gd name="T20" fmla="*/ 6191 w 9095"/>
                <a:gd name="T21" fmla="*/ 3862 h 8625"/>
                <a:gd name="T22" fmla="*/ 5377 w 9095"/>
                <a:gd name="T23" fmla="*/ 4199 h 8625"/>
                <a:gd name="T24" fmla="*/ 4225 w 9095"/>
                <a:gd name="T25" fmla="*/ 3590 h 8625"/>
                <a:gd name="T26" fmla="*/ 4225 w 9095"/>
                <a:gd name="T27" fmla="*/ 2402 h 8625"/>
                <a:gd name="T28" fmla="*/ 5259 w 9095"/>
                <a:gd name="T29" fmla="*/ 1210 h 8625"/>
                <a:gd name="T30" fmla="*/ 4049 w 9095"/>
                <a:gd name="T31" fmla="*/ 0 h 8625"/>
                <a:gd name="T32" fmla="*/ 2839 w 9095"/>
                <a:gd name="T33" fmla="*/ 1210 h 8625"/>
                <a:gd name="T34" fmla="*/ 3872 w 9095"/>
                <a:gd name="T35" fmla="*/ 2402 h 8625"/>
                <a:gd name="T36" fmla="*/ 3872 w 9095"/>
                <a:gd name="T37" fmla="*/ 3590 h 8625"/>
                <a:gd name="T38" fmla="*/ 2305 w 9095"/>
                <a:gd name="T39" fmla="*/ 5316 h 8625"/>
                <a:gd name="T40" fmla="*/ 2731 w 9095"/>
                <a:gd name="T41" fmla="*/ 6448 h 8625"/>
                <a:gd name="T42" fmla="*/ 2205 w 9095"/>
                <a:gd name="T43" fmla="*/ 6719 h 8625"/>
                <a:gd name="T44" fmla="*/ 1210 w 9095"/>
                <a:gd name="T45" fmla="*/ 6195 h 8625"/>
                <a:gd name="T46" fmla="*/ 0 w 9095"/>
                <a:gd name="T47" fmla="*/ 7405 h 8625"/>
                <a:gd name="T48" fmla="*/ 1210 w 9095"/>
                <a:gd name="T49" fmla="*/ 8615 h 8625"/>
                <a:gd name="T50" fmla="*/ 2418 w 9095"/>
                <a:gd name="T51" fmla="*/ 7405 h 8625"/>
                <a:gd name="T52" fmla="*/ 2355 w 9095"/>
                <a:gd name="T53" fmla="*/ 7038 h 8625"/>
                <a:gd name="T54" fmla="*/ 3001 w 9095"/>
                <a:gd name="T55" fmla="*/ 6705 h 8625"/>
                <a:gd name="T56" fmla="*/ 4048 w 9095"/>
                <a:gd name="T57" fmla="*/ 7061 h 8625"/>
                <a:gd name="T58" fmla="*/ 5444 w 9095"/>
                <a:gd name="T59" fmla="*/ 6353 h 8625"/>
                <a:gd name="T60" fmla="*/ 6746 w 9095"/>
                <a:gd name="T61" fmla="*/ 7023 h 8625"/>
                <a:gd name="T62" fmla="*/ 6675 w 9095"/>
                <a:gd name="T63" fmla="*/ 7415 h 8625"/>
                <a:gd name="T64" fmla="*/ 7885 w 9095"/>
                <a:gd name="T65" fmla="*/ 8625 h 8625"/>
                <a:gd name="T66" fmla="*/ 9095 w 9095"/>
                <a:gd name="T67" fmla="*/ 7415 h 8625"/>
                <a:gd name="T68" fmla="*/ 7885 w 9095"/>
                <a:gd name="T69" fmla="*/ 6204 h 8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95" h="8625">
                  <a:moveTo>
                    <a:pt x="7885" y="6204"/>
                  </a:moveTo>
                  <a:cubicBezTo>
                    <a:pt x="7481" y="6204"/>
                    <a:pt x="7126" y="6404"/>
                    <a:pt x="6906" y="6707"/>
                  </a:cubicBezTo>
                  <a:lnTo>
                    <a:pt x="5626" y="6049"/>
                  </a:lnTo>
                  <a:cubicBezTo>
                    <a:pt x="5730" y="5825"/>
                    <a:pt x="5793" y="5579"/>
                    <a:pt x="5793" y="5316"/>
                  </a:cubicBezTo>
                  <a:cubicBezTo>
                    <a:pt x="5793" y="5017"/>
                    <a:pt x="5711" y="4741"/>
                    <a:pt x="5579" y="4496"/>
                  </a:cubicBezTo>
                  <a:lnTo>
                    <a:pt x="6326" y="4187"/>
                  </a:lnTo>
                  <a:cubicBezTo>
                    <a:pt x="6392" y="4300"/>
                    <a:pt x="6474" y="4406"/>
                    <a:pt x="6580" y="4495"/>
                  </a:cubicBezTo>
                  <a:cubicBezTo>
                    <a:pt x="7090" y="4927"/>
                    <a:pt x="7852" y="4865"/>
                    <a:pt x="8285" y="4355"/>
                  </a:cubicBezTo>
                  <a:cubicBezTo>
                    <a:pt x="8717" y="3845"/>
                    <a:pt x="8655" y="3082"/>
                    <a:pt x="8145" y="2650"/>
                  </a:cubicBezTo>
                  <a:cubicBezTo>
                    <a:pt x="7635" y="2217"/>
                    <a:pt x="6872" y="2280"/>
                    <a:pt x="6440" y="2790"/>
                  </a:cubicBezTo>
                  <a:cubicBezTo>
                    <a:pt x="6179" y="3097"/>
                    <a:pt x="6101" y="3497"/>
                    <a:pt x="6191" y="3862"/>
                  </a:cubicBezTo>
                  <a:lnTo>
                    <a:pt x="5377" y="4199"/>
                  </a:lnTo>
                  <a:cubicBezTo>
                    <a:pt x="5094" y="3862"/>
                    <a:pt x="4687" y="3637"/>
                    <a:pt x="4225" y="3590"/>
                  </a:cubicBezTo>
                  <a:lnTo>
                    <a:pt x="4225" y="2402"/>
                  </a:lnTo>
                  <a:cubicBezTo>
                    <a:pt x="4809" y="2316"/>
                    <a:pt x="5259" y="1819"/>
                    <a:pt x="5259" y="1210"/>
                  </a:cubicBezTo>
                  <a:cubicBezTo>
                    <a:pt x="5259" y="541"/>
                    <a:pt x="4717" y="0"/>
                    <a:pt x="4049" y="0"/>
                  </a:cubicBezTo>
                  <a:cubicBezTo>
                    <a:pt x="3380" y="0"/>
                    <a:pt x="2839" y="541"/>
                    <a:pt x="2839" y="1210"/>
                  </a:cubicBezTo>
                  <a:cubicBezTo>
                    <a:pt x="2839" y="1817"/>
                    <a:pt x="3289" y="2316"/>
                    <a:pt x="3872" y="2402"/>
                  </a:cubicBezTo>
                  <a:lnTo>
                    <a:pt x="3872" y="3590"/>
                  </a:lnTo>
                  <a:cubicBezTo>
                    <a:pt x="2994" y="3680"/>
                    <a:pt x="2305" y="4414"/>
                    <a:pt x="2305" y="5316"/>
                  </a:cubicBezTo>
                  <a:cubicBezTo>
                    <a:pt x="2305" y="5750"/>
                    <a:pt x="2469" y="6143"/>
                    <a:pt x="2731" y="6448"/>
                  </a:cubicBezTo>
                  <a:lnTo>
                    <a:pt x="2205" y="6719"/>
                  </a:lnTo>
                  <a:cubicBezTo>
                    <a:pt x="1986" y="6403"/>
                    <a:pt x="1622" y="6195"/>
                    <a:pt x="1210" y="6195"/>
                  </a:cubicBezTo>
                  <a:cubicBezTo>
                    <a:pt x="541" y="6195"/>
                    <a:pt x="0" y="6736"/>
                    <a:pt x="0" y="7405"/>
                  </a:cubicBezTo>
                  <a:cubicBezTo>
                    <a:pt x="0" y="8074"/>
                    <a:pt x="541" y="8615"/>
                    <a:pt x="1210" y="8615"/>
                  </a:cubicBezTo>
                  <a:cubicBezTo>
                    <a:pt x="1879" y="8615"/>
                    <a:pt x="2418" y="8073"/>
                    <a:pt x="2418" y="7405"/>
                  </a:cubicBezTo>
                  <a:cubicBezTo>
                    <a:pt x="2418" y="7276"/>
                    <a:pt x="2393" y="7154"/>
                    <a:pt x="2355" y="7038"/>
                  </a:cubicBezTo>
                  <a:lnTo>
                    <a:pt x="3001" y="6705"/>
                  </a:lnTo>
                  <a:cubicBezTo>
                    <a:pt x="3294" y="6926"/>
                    <a:pt x="3654" y="7061"/>
                    <a:pt x="4048" y="7061"/>
                  </a:cubicBezTo>
                  <a:cubicBezTo>
                    <a:pt x="4621" y="7061"/>
                    <a:pt x="5126" y="6780"/>
                    <a:pt x="5444" y="6353"/>
                  </a:cubicBezTo>
                  <a:lnTo>
                    <a:pt x="6746" y="7023"/>
                  </a:lnTo>
                  <a:cubicBezTo>
                    <a:pt x="6704" y="7146"/>
                    <a:pt x="6675" y="7276"/>
                    <a:pt x="6675" y="7415"/>
                  </a:cubicBezTo>
                  <a:cubicBezTo>
                    <a:pt x="6675" y="8084"/>
                    <a:pt x="7216" y="8625"/>
                    <a:pt x="7885" y="8625"/>
                  </a:cubicBezTo>
                  <a:cubicBezTo>
                    <a:pt x="8554" y="8625"/>
                    <a:pt x="9095" y="8084"/>
                    <a:pt x="9095" y="7415"/>
                  </a:cubicBezTo>
                  <a:cubicBezTo>
                    <a:pt x="9095" y="6746"/>
                    <a:pt x="8554" y="6204"/>
                    <a:pt x="7885" y="6204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8" name="ïšḻiḍ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504F2BE-BCC1-40ED-9141-54FA4F001564}"/>
                </a:ext>
              </a:extLst>
            </p:cNvPr>
            <p:cNvSpPr/>
            <p:nvPr/>
          </p:nvSpPr>
          <p:spPr bwMode="auto">
            <a:xfrm>
              <a:off x="5693130" y="4765928"/>
              <a:ext cx="477262" cy="477324"/>
            </a:xfrm>
            <a:custGeom>
              <a:avLst/>
              <a:gdLst>
                <a:gd name="connsiteX0" fmla="*/ 533257 w 607489"/>
                <a:gd name="connsiteY0" fmla="*/ 454864 h 607568"/>
                <a:gd name="connsiteX1" fmla="*/ 549398 w 607489"/>
                <a:gd name="connsiteY1" fmla="*/ 464840 h 607568"/>
                <a:gd name="connsiteX2" fmla="*/ 605663 w 607489"/>
                <a:gd name="connsiteY2" fmla="*/ 577181 h 607568"/>
                <a:gd name="connsiteX3" fmla="*/ 597515 w 607489"/>
                <a:gd name="connsiteY3" fmla="*/ 601429 h 607568"/>
                <a:gd name="connsiteX4" fmla="*/ 588753 w 607489"/>
                <a:gd name="connsiteY4" fmla="*/ 605727 h 607568"/>
                <a:gd name="connsiteX5" fmla="*/ 580913 w 607489"/>
                <a:gd name="connsiteY5" fmla="*/ 607568 h 607568"/>
                <a:gd name="connsiteX6" fmla="*/ 564617 w 607489"/>
                <a:gd name="connsiteY6" fmla="*/ 597593 h 607568"/>
                <a:gd name="connsiteX7" fmla="*/ 508506 w 607489"/>
                <a:gd name="connsiteY7" fmla="*/ 485252 h 607568"/>
                <a:gd name="connsiteX8" fmla="*/ 516654 w 607489"/>
                <a:gd name="connsiteY8" fmla="*/ 461157 h 607568"/>
                <a:gd name="connsiteX9" fmla="*/ 525263 w 607489"/>
                <a:gd name="connsiteY9" fmla="*/ 456706 h 607568"/>
                <a:gd name="connsiteX10" fmla="*/ 533257 w 607489"/>
                <a:gd name="connsiteY10" fmla="*/ 454864 h 607568"/>
                <a:gd name="connsiteX11" fmla="*/ 348909 w 607489"/>
                <a:gd name="connsiteY11" fmla="*/ 397213 h 607568"/>
                <a:gd name="connsiteX12" fmla="*/ 410496 w 607489"/>
                <a:gd name="connsiteY12" fmla="*/ 407800 h 607568"/>
                <a:gd name="connsiteX13" fmla="*/ 445973 w 607489"/>
                <a:gd name="connsiteY13" fmla="*/ 403964 h 607568"/>
                <a:gd name="connsiteX14" fmla="*/ 297151 w 607489"/>
                <a:gd name="connsiteY14" fmla="*/ 493111 h 607568"/>
                <a:gd name="connsiteX15" fmla="*/ 337544 w 607489"/>
                <a:gd name="connsiteY15" fmla="*/ 429895 h 607568"/>
                <a:gd name="connsiteX16" fmla="*/ 348909 w 607489"/>
                <a:gd name="connsiteY16" fmla="*/ 397213 h 607568"/>
                <a:gd name="connsiteX17" fmla="*/ 185234 w 607489"/>
                <a:gd name="connsiteY17" fmla="*/ 397213 h 607568"/>
                <a:gd name="connsiteX18" fmla="*/ 315850 w 607489"/>
                <a:gd name="connsiteY18" fmla="*/ 397213 h 607568"/>
                <a:gd name="connsiteX19" fmla="*/ 250542 w 607489"/>
                <a:gd name="connsiteY19" fmla="*/ 481750 h 607568"/>
                <a:gd name="connsiteX20" fmla="*/ 185234 w 607489"/>
                <a:gd name="connsiteY20" fmla="*/ 397213 h 607568"/>
                <a:gd name="connsiteX21" fmla="*/ 49749 w 607489"/>
                <a:gd name="connsiteY21" fmla="*/ 397213 h 607568"/>
                <a:gd name="connsiteX22" fmla="*/ 152381 w 607489"/>
                <a:gd name="connsiteY22" fmla="*/ 397213 h 607568"/>
                <a:gd name="connsiteX23" fmla="*/ 163597 w 607489"/>
                <a:gd name="connsiteY23" fmla="*/ 429895 h 607568"/>
                <a:gd name="connsiteX24" fmla="*/ 204005 w 607489"/>
                <a:gd name="connsiteY24" fmla="*/ 493111 h 607568"/>
                <a:gd name="connsiteX25" fmla="*/ 49749 w 607489"/>
                <a:gd name="connsiteY25" fmla="*/ 397213 h 607568"/>
                <a:gd name="connsiteX26" fmla="*/ 500241 w 607489"/>
                <a:gd name="connsiteY26" fmla="*/ 382182 h 607568"/>
                <a:gd name="connsiteX27" fmla="*/ 521619 w 607489"/>
                <a:gd name="connsiteY27" fmla="*/ 424810 h 607568"/>
                <a:gd name="connsiteX28" fmla="*/ 511161 w 607489"/>
                <a:gd name="connsiteY28" fmla="*/ 428644 h 607568"/>
                <a:gd name="connsiteX29" fmla="*/ 502548 w 607489"/>
                <a:gd name="connsiteY29" fmla="*/ 432937 h 607568"/>
                <a:gd name="connsiteX30" fmla="*/ 493320 w 607489"/>
                <a:gd name="connsiteY30" fmla="*/ 438917 h 607568"/>
                <a:gd name="connsiteX31" fmla="*/ 471941 w 607489"/>
                <a:gd name="connsiteY31" fmla="*/ 396289 h 607568"/>
                <a:gd name="connsiteX32" fmla="*/ 486399 w 607489"/>
                <a:gd name="connsiteY32" fmla="*/ 389849 h 607568"/>
                <a:gd name="connsiteX33" fmla="*/ 500241 w 607489"/>
                <a:gd name="connsiteY33" fmla="*/ 382182 h 607568"/>
                <a:gd name="connsiteX34" fmla="*/ 164347 w 607489"/>
                <a:gd name="connsiteY34" fmla="*/ 262362 h 607568"/>
                <a:gd name="connsiteX35" fmla="*/ 241626 w 607489"/>
                <a:gd name="connsiteY35" fmla="*/ 262362 h 607568"/>
                <a:gd name="connsiteX36" fmla="*/ 257758 w 607489"/>
                <a:gd name="connsiteY36" fmla="*/ 313443 h 607568"/>
                <a:gd name="connsiteX37" fmla="*/ 297857 w 607489"/>
                <a:gd name="connsiteY37" fmla="*/ 365599 h 607568"/>
                <a:gd name="connsiteX38" fmla="*/ 176638 w 607489"/>
                <a:gd name="connsiteY38" fmla="*/ 365599 h 607568"/>
                <a:gd name="connsiteX39" fmla="*/ 164347 w 607489"/>
                <a:gd name="connsiteY39" fmla="*/ 262362 h 607568"/>
                <a:gd name="connsiteX40" fmla="*/ 0 w 607489"/>
                <a:gd name="connsiteY40" fmla="*/ 262362 h 607568"/>
                <a:gd name="connsiteX41" fmla="*/ 132704 w 607489"/>
                <a:gd name="connsiteY41" fmla="*/ 262362 h 607568"/>
                <a:gd name="connsiteX42" fmla="*/ 144377 w 607489"/>
                <a:gd name="connsiteY42" fmla="*/ 365599 h 607568"/>
                <a:gd name="connsiteX43" fmla="*/ 29490 w 607489"/>
                <a:gd name="connsiteY43" fmla="*/ 365599 h 607568"/>
                <a:gd name="connsiteX44" fmla="*/ 0 w 607489"/>
                <a:gd name="connsiteY44" fmla="*/ 262362 h 607568"/>
                <a:gd name="connsiteX45" fmla="*/ 176639 w 607489"/>
                <a:gd name="connsiteY45" fmla="*/ 127512 h 607568"/>
                <a:gd name="connsiteX46" fmla="*/ 280356 w 607489"/>
                <a:gd name="connsiteY46" fmla="*/ 127512 h 607568"/>
                <a:gd name="connsiteX47" fmla="*/ 240098 w 607489"/>
                <a:gd name="connsiteY47" fmla="*/ 230749 h 607568"/>
                <a:gd name="connsiteX48" fmla="*/ 164347 w 607489"/>
                <a:gd name="connsiteY48" fmla="*/ 230749 h 607568"/>
                <a:gd name="connsiteX49" fmla="*/ 176639 w 607489"/>
                <a:gd name="connsiteY49" fmla="*/ 127512 h 607568"/>
                <a:gd name="connsiteX50" fmla="*/ 29490 w 607489"/>
                <a:gd name="connsiteY50" fmla="*/ 127512 h 607568"/>
                <a:gd name="connsiteX51" fmla="*/ 144377 w 607489"/>
                <a:gd name="connsiteY51" fmla="*/ 127512 h 607568"/>
                <a:gd name="connsiteX52" fmla="*/ 132704 w 607489"/>
                <a:gd name="connsiteY52" fmla="*/ 230749 h 607568"/>
                <a:gd name="connsiteX53" fmla="*/ 0 w 607489"/>
                <a:gd name="connsiteY53" fmla="*/ 230749 h 607568"/>
                <a:gd name="connsiteX54" fmla="*/ 29490 w 607489"/>
                <a:gd name="connsiteY54" fmla="*/ 127512 h 607568"/>
                <a:gd name="connsiteX55" fmla="*/ 410198 w 607489"/>
                <a:gd name="connsiteY55" fmla="*/ 98792 h 607568"/>
                <a:gd name="connsiteX56" fmla="*/ 534660 w 607489"/>
                <a:gd name="connsiteY56" fmla="*/ 175658 h 607568"/>
                <a:gd name="connsiteX57" fmla="*/ 542036 w 607489"/>
                <a:gd name="connsiteY57" fmla="*/ 281521 h 607568"/>
                <a:gd name="connsiteX58" fmla="*/ 472275 w 607489"/>
                <a:gd name="connsiteY58" fmla="*/ 361609 h 607568"/>
                <a:gd name="connsiteX59" fmla="*/ 410505 w 607489"/>
                <a:gd name="connsiteY59" fmla="*/ 376185 h 607568"/>
                <a:gd name="connsiteX60" fmla="*/ 286042 w 607489"/>
                <a:gd name="connsiteY60" fmla="*/ 299472 h 607568"/>
                <a:gd name="connsiteX61" fmla="*/ 348274 w 607489"/>
                <a:gd name="connsiteY61" fmla="*/ 113367 h 607568"/>
                <a:gd name="connsiteX62" fmla="*/ 410198 w 607489"/>
                <a:gd name="connsiteY62" fmla="*/ 98792 h 607568"/>
                <a:gd name="connsiteX63" fmla="*/ 250542 w 607489"/>
                <a:gd name="connsiteY63" fmla="*/ 11502 h 607568"/>
                <a:gd name="connsiteX64" fmla="*/ 315850 w 607489"/>
                <a:gd name="connsiteY64" fmla="*/ 95898 h 607568"/>
                <a:gd name="connsiteX65" fmla="*/ 185234 w 607489"/>
                <a:gd name="connsiteY65" fmla="*/ 95898 h 607568"/>
                <a:gd name="connsiteX66" fmla="*/ 250542 w 607489"/>
                <a:gd name="connsiteY66" fmla="*/ 11502 h 607568"/>
                <a:gd name="connsiteX67" fmla="*/ 297151 w 607489"/>
                <a:gd name="connsiteY67" fmla="*/ 0 h 607568"/>
                <a:gd name="connsiteX68" fmla="*/ 426921 w 607489"/>
                <a:gd name="connsiteY68" fmla="*/ 68142 h 607568"/>
                <a:gd name="connsiteX69" fmla="*/ 410182 w 607489"/>
                <a:gd name="connsiteY69" fmla="*/ 67221 h 607568"/>
                <a:gd name="connsiteX70" fmla="*/ 343991 w 607489"/>
                <a:gd name="connsiteY70" fmla="*/ 80727 h 607568"/>
                <a:gd name="connsiteX71" fmla="*/ 337541 w 607489"/>
                <a:gd name="connsiteY71" fmla="*/ 63231 h 607568"/>
                <a:gd name="connsiteX72" fmla="*/ 297151 w 607489"/>
                <a:gd name="connsiteY72" fmla="*/ 0 h 607568"/>
                <a:gd name="connsiteX73" fmla="*/ 204005 w 607489"/>
                <a:gd name="connsiteY73" fmla="*/ 0 h 607568"/>
                <a:gd name="connsiteX74" fmla="*/ 163597 w 607489"/>
                <a:gd name="connsiteY74" fmla="*/ 63216 h 607568"/>
                <a:gd name="connsiteX75" fmla="*/ 152381 w 607489"/>
                <a:gd name="connsiteY75" fmla="*/ 95898 h 607568"/>
                <a:gd name="connsiteX76" fmla="*/ 49749 w 607489"/>
                <a:gd name="connsiteY76" fmla="*/ 95898 h 607568"/>
                <a:gd name="connsiteX77" fmla="*/ 204005 w 607489"/>
                <a:gd name="connsiteY77" fmla="*/ 0 h 60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7489" h="607568">
                  <a:moveTo>
                    <a:pt x="533257" y="454864"/>
                  </a:moveTo>
                  <a:cubicBezTo>
                    <a:pt x="540021" y="454864"/>
                    <a:pt x="546477" y="458855"/>
                    <a:pt x="549398" y="464840"/>
                  </a:cubicBezTo>
                  <a:lnTo>
                    <a:pt x="605663" y="577181"/>
                  </a:lnTo>
                  <a:cubicBezTo>
                    <a:pt x="609967" y="586082"/>
                    <a:pt x="606431" y="596979"/>
                    <a:pt x="597515" y="601429"/>
                  </a:cubicBezTo>
                  <a:lnTo>
                    <a:pt x="588753" y="605727"/>
                  </a:lnTo>
                  <a:cubicBezTo>
                    <a:pt x="586293" y="606954"/>
                    <a:pt x="583680" y="607568"/>
                    <a:pt x="580913" y="607568"/>
                  </a:cubicBezTo>
                  <a:cubicBezTo>
                    <a:pt x="573995" y="607568"/>
                    <a:pt x="567692" y="603731"/>
                    <a:pt x="564617" y="597593"/>
                  </a:cubicBezTo>
                  <a:lnTo>
                    <a:pt x="508506" y="485252"/>
                  </a:lnTo>
                  <a:cubicBezTo>
                    <a:pt x="504048" y="476350"/>
                    <a:pt x="507738" y="465454"/>
                    <a:pt x="516654" y="461157"/>
                  </a:cubicBezTo>
                  <a:lnTo>
                    <a:pt x="525263" y="456706"/>
                  </a:lnTo>
                  <a:cubicBezTo>
                    <a:pt x="527722" y="455478"/>
                    <a:pt x="530490" y="454864"/>
                    <a:pt x="533257" y="454864"/>
                  </a:cubicBezTo>
                  <a:close/>
                  <a:moveTo>
                    <a:pt x="348909" y="397213"/>
                  </a:moveTo>
                  <a:cubicBezTo>
                    <a:pt x="367492" y="404118"/>
                    <a:pt x="389762" y="407800"/>
                    <a:pt x="410496" y="407800"/>
                  </a:cubicBezTo>
                  <a:cubicBezTo>
                    <a:pt x="422475" y="407800"/>
                    <a:pt x="434455" y="406573"/>
                    <a:pt x="445973" y="403964"/>
                  </a:cubicBezTo>
                  <a:cubicBezTo>
                    <a:pt x="409267" y="449535"/>
                    <a:pt x="356895" y="481910"/>
                    <a:pt x="297151" y="493111"/>
                  </a:cubicBezTo>
                  <a:cubicBezTo>
                    <a:pt x="312510" y="478995"/>
                    <a:pt x="326178" y="457667"/>
                    <a:pt x="337544" y="429895"/>
                  </a:cubicBezTo>
                  <a:cubicBezTo>
                    <a:pt x="341690" y="419615"/>
                    <a:pt x="345530" y="408721"/>
                    <a:pt x="348909" y="397213"/>
                  </a:cubicBezTo>
                  <a:close/>
                  <a:moveTo>
                    <a:pt x="185234" y="397213"/>
                  </a:moveTo>
                  <a:lnTo>
                    <a:pt x="315850" y="397213"/>
                  </a:lnTo>
                  <a:cubicBezTo>
                    <a:pt x="298793" y="450145"/>
                    <a:pt x="273899" y="481750"/>
                    <a:pt x="250542" y="481750"/>
                  </a:cubicBezTo>
                  <a:cubicBezTo>
                    <a:pt x="227185" y="481750"/>
                    <a:pt x="202291" y="450145"/>
                    <a:pt x="185234" y="397213"/>
                  </a:cubicBezTo>
                  <a:close/>
                  <a:moveTo>
                    <a:pt x="49749" y="397213"/>
                  </a:moveTo>
                  <a:lnTo>
                    <a:pt x="152381" y="397213"/>
                  </a:lnTo>
                  <a:cubicBezTo>
                    <a:pt x="155761" y="408721"/>
                    <a:pt x="159449" y="419615"/>
                    <a:pt x="163597" y="429895"/>
                  </a:cubicBezTo>
                  <a:cubicBezTo>
                    <a:pt x="174967" y="457667"/>
                    <a:pt x="188794" y="478995"/>
                    <a:pt x="204005" y="493111"/>
                  </a:cubicBezTo>
                  <a:cubicBezTo>
                    <a:pt x="141319" y="481450"/>
                    <a:pt x="86776" y="446313"/>
                    <a:pt x="49749" y="397213"/>
                  </a:cubicBezTo>
                  <a:close/>
                  <a:moveTo>
                    <a:pt x="500241" y="382182"/>
                  </a:moveTo>
                  <a:lnTo>
                    <a:pt x="521619" y="424810"/>
                  </a:lnTo>
                  <a:cubicBezTo>
                    <a:pt x="517928" y="425730"/>
                    <a:pt x="514544" y="426957"/>
                    <a:pt x="511161" y="428644"/>
                  </a:cubicBezTo>
                  <a:lnTo>
                    <a:pt x="502548" y="432937"/>
                  </a:lnTo>
                  <a:cubicBezTo>
                    <a:pt x="499164" y="434624"/>
                    <a:pt x="496088" y="436617"/>
                    <a:pt x="493320" y="438917"/>
                  </a:cubicBezTo>
                  <a:lnTo>
                    <a:pt x="471941" y="396289"/>
                  </a:lnTo>
                  <a:cubicBezTo>
                    <a:pt x="476863" y="394295"/>
                    <a:pt x="481631" y="392149"/>
                    <a:pt x="486399" y="389849"/>
                  </a:cubicBezTo>
                  <a:cubicBezTo>
                    <a:pt x="491166" y="387549"/>
                    <a:pt x="495781" y="384942"/>
                    <a:pt x="500241" y="382182"/>
                  </a:cubicBezTo>
                  <a:close/>
                  <a:moveTo>
                    <a:pt x="164347" y="262362"/>
                  </a:moveTo>
                  <a:lnTo>
                    <a:pt x="241626" y="262362"/>
                  </a:lnTo>
                  <a:cubicBezTo>
                    <a:pt x="244238" y="279696"/>
                    <a:pt x="249461" y="297030"/>
                    <a:pt x="257758" y="313443"/>
                  </a:cubicBezTo>
                  <a:cubicBezTo>
                    <a:pt x="267898" y="333692"/>
                    <a:pt x="281571" y="351333"/>
                    <a:pt x="297857" y="365599"/>
                  </a:cubicBezTo>
                  <a:lnTo>
                    <a:pt x="176638" y="365599"/>
                  </a:lnTo>
                  <a:cubicBezTo>
                    <a:pt x="169724" y="335686"/>
                    <a:pt x="165269" y="300711"/>
                    <a:pt x="164347" y="262362"/>
                  </a:cubicBezTo>
                  <a:close/>
                  <a:moveTo>
                    <a:pt x="0" y="262362"/>
                  </a:moveTo>
                  <a:lnTo>
                    <a:pt x="132704" y="262362"/>
                  </a:lnTo>
                  <a:cubicBezTo>
                    <a:pt x="133625" y="298717"/>
                    <a:pt x="137619" y="333845"/>
                    <a:pt x="144377" y="365599"/>
                  </a:cubicBezTo>
                  <a:lnTo>
                    <a:pt x="29490" y="365599"/>
                  </a:lnTo>
                  <a:cubicBezTo>
                    <a:pt x="12748" y="334612"/>
                    <a:pt x="2304" y="299484"/>
                    <a:pt x="0" y="262362"/>
                  </a:cubicBezTo>
                  <a:close/>
                  <a:moveTo>
                    <a:pt x="176639" y="127512"/>
                  </a:moveTo>
                  <a:lnTo>
                    <a:pt x="280356" y="127512"/>
                  </a:lnTo>
                  <a:cubicBezTo>
                    <a:pt x="255771" y="156504"/>
                    <a:pt x="241635" y="193013"/>
                    <a:pt x="240098" y="230749"/>
                  </a:cubicBezTo>
                  <a:lnTo>
                    <a:pt x="164347" y="230749"/>
                  </a:lnTo>
                  <a:cubicBezTo>
                    <a:pt x="165269" y="192399"/>
                    <a:pt x="169725" y="157578"/>
                    <a:pt x="176639" y="127512"/>
                  </a:cubicBezTo>
                  <a:close/>
                  <a:moveTo>
                    <a:pt x="29490" y="127512"/>
                  </a:moveTo>
                  <a:lnTo>
                    <a:pt x="144377" y="127512"/>
                  </a:lnTo>
                  <a:cubicBezTo>
                    <a:pt x="137619" y="159265"/>
                    <a:pt x="133625" y="194393"/>
                    <a:pt x="132704" y="230749"/>
                  </a:cubicBezTo>
                  <a:lnTo>
                    <a:pt x="0" y="230749"/>
                  </a:lnTo>
                  <a:cubicBezTo>
                    <a:pt x="2304" y="193626"/>
                    <a:pt x="12748" y="158498"/>
                    <a:pt x="29490" y="127512"/>
                  </a:cubicBezTo>
                  <a:close/>
                  <a:moveTo>
                    <a:pt x="410198" y="98792"/>
                  </a:moveTo>
                  <a:cubicBezTo>
                    <a:pt x="463363" y="98792"/>
                    <a:pt x="510997" y="128249"/>
                    <a:pt x="534660" y="175658"/>
                  </a:cubicBezTo>
                  <a:cubicBezTo>
                    <a:pt x="551255" y="208798"/>
                    <a:pt x="553867" y="246387"/>
                    <a:pt x="542036" y="281521"/>
                  </a:cubicBezTo>
                  <a:cubicBezTo>
                    <a:pt x="530358" y="316656"/>
                    <a:pt x="505465" y="345039"/>
                    <a:pt x="472275" y="361609"/>
                  </a:cubicBezTo>
                  <a:cubicBezTo>
                    <a:pt x="452914" y="371275"/>
                    <a:pt x="432017" y="376185"/>
                    <a:pt x="410505" y="376185"/>
                  </a:cubicBezTo>
                  <a:cubicBezTo>
                    <a:pt x="357340" y="376185"/>
                    <a:pt x="309706" y="346881"/>
                    <a:pt x="286042" y="299472"/>
                  </a:cubicBezTo>
                  <a:cubicBezTo>
                    <a:pt x="251777" y="231044"/>
                    <a:pt x="279742" y="147581"/>
                    <a:pt x="348274" y="113367"/>
                  </a:cubicBezTo>
                  <a:cubicBezTo>
                    <a:pt x="367788" y="103701"/>
                    <a:pt x="388686" y="98792"/>
                    <a:pt x="410198" y="98792"/>
                  </a:cubicBezTo>
                  <a:close/>
                  <a:moveTo>
                    <a:pt x="250542" y="11502"/>
                  </a:moveTo>
                  <a:cubicBezTo>
                    <a:pt x="273899" y="11502"/>
                    <a:pt x="298793" y="42958"/>
                    <a:pt x="315850" y="95898"/>
                  </a:cubicBezTo>
                  <a:lnTo>
                    <a:pt x="185234" y="95898"/>
                  </a:lnTo>
                  <a:cubicBezTo>
                    <a:pt x="202291" y="42958"/>
                    <a:pt x="227185" y="11502"/>
                    <a:pt x="250542" y="11502"/>
                  </a:cubicBezTo>
                  <a:close/>
                  <a:moveTo>
                    <a:pt x="297151" y="0"/>
                  </a:moveTo>
                  <a:cubicBezTo>
                    <a:pt x="347216" y="9362"/>
                    <a:pt x="392060" y="33764"/>
                    <a:pt x="426921" y="68142"/>
                  </a:cubicBezTo>
                  <a:cubicBezTo>
                    <a:pt x="421393" y="67528"/>
                    <a:pt x="415864" y="67221"/>
                    <a:pt x="410182" y="67221"/>
                  </a:cubicBezTo>
                  <a:cubicBezTo>
                    <a:pt x="387299" y="67221"/>
                    <a:pt x="365031" y="71825"/>
                    <a:pt x="343991" y="80727"/>
                  </a:cubicBezTo>
                  <a:cubicBezTo>
                    <a:pt x="341995" y="74741"/>
                    <a:pt x="339845" y="68909"/>
                    <a:pt x="337541" y="63231"/>
                  </a:cubicBezTo>
                  <a:cubicBezTo>
                    <a:pt x="326177" y="35452"/>
                    <a:pt x="312509" y="14119"/>
                    <a:pt x="297151" y="0"/>
                  </a:cubicBezTo>
                  <a:close/>
                  <a:moveTo>
                    <a:pt x="204005" y="0"/>
                  </a:moveTo>
                  <a:cubicBezTo>
                    <a:pt x="188794" y="14116"/>
                    <a:pt x="174967" y="35444"/>
                    <a:pt x="163597" y="63216"/>
                  </a:cubicBezTo>
                  <a:cubicBezTo>
                    <a:pt x="159449" y="73496"/>
                    <a:pt x="155761" y="84390"/>
                    <a:pt x="152381" y="95898"/>
                  </a:cubicBezTo>
                  <a:lnTo>
                    <a:pt x="49749" y="95898"/>
                  </a:lnTo>
                  <a:cubicBezTo>
                    <a:pt x="86776" y="46798"/>
                    <a:pt x="141319" y="11814"/>
                    <a:pt x="2040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31" name="link-button_61353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54405246-CCE2-4201-BBB1-D3F3EB6E740D}"/>
                </a:ext>
              </a:extLst>
            </p:cNvPr>
            <p:cNvSpPr/>
            <p:nvPr/>
          </p:nvSpPr>
          <p:spPr>
            <a:xfrm>
              <a:off x="2963554" y="3865442"/>
              <a:ext cx="609685" cy="608169"/>
            </a:xfrm>
            <a:custGeom>
              <a:avLst/>
              <a:gdLst>
                <a:gd name="connsiteX0" fmla="*/ 252216 w 606607"/>
                <a:gd name="connsiteY0" fmla="*/ 196384 h 605099"/>
                <a:gd name="connsiteX1" fmla="*/ 310102 w 606607"/>
                <a:gd name="connsiteY1" fmla="*/ 210858 h 605099"/>
                <a:gd name="connsiteX2" fmla="*/ 333388 w 606607"/>
                <a:gd name="connsiteY2" fmla="*/ 242793 h 605099"/>
                <a:gd name="connsiteX3" fmla="*/ 322633 w 606607"/>
                <a:gd name="connsiteY3" fmla="*/ 280704 h 605099"/>
                <a:gd name="connsiteX4" fmla="*/ 265215 w 606607"/>
                <a:gd name="connsiteY4" fmla="*/ 292470 h 605099"/>
                <a:gd name="connsiteX5" fmla="*/ 229960 w 606607"/>
                <a:gd name="connsiteY5" fmla="*/ 299380 h 605099"/>
                <a:gd name="connsiteX6" fmla="*/ 100628 w 606607"/>
                <a:gd name="connsiteY6" fmla="*/ 445049 h 605099"/>
                <a:gd name="connsiteX7" fmla="*/ 93241 w 606607"/>
                <a:gd name="connsiteY7" fmla="*/ 466433 h 605099"/>
                <a:gd name="connsiteX8" fmla="*/ 103153 w 606607"/>
                <a:gd name="connsiteY8" fmla="*/ 486789 h 605099"/>
                <a:gd name="connsiteX9" fmla="*/ 123820 w 606607"/>
                <a:gd name="connsiteY9" fmla="*/ 505091 h 605099"/>
                <a:gd name="connsiteX10" fmla="*/ 165715 w 606607"/>
                <a:gd name="connsiteY10" fmla="*/ 502570 h 605099"/>
                <a:gd name="connsiteX11" fmla="*/ 224816 w 606607"/>
                <a:gd name="connsiteY11" fmla="*/ 435992 h 605099"/>
                <a:gd name="connsiteX12" fmla="*/ 285414 w 606607"/>
                <a:gd name="connsiteY12" fmla="*/ 432350 h 605099"/>
                <a:gd name="connsiteX13" fmla="*/ 290932 w 606607"/>
                <a:gd name="connsiteY13" fmla="*/ 437206 h 605099"/>
                <a:gd name="connsiteX14" fmla="*/ 305333 w 606607"/>
                <a:gd name="connsiteY14" fmla="*/ 466713 h 605099"/>
                <a:gd name="connsiteX15" fmla="*/ 294579 w 606607"/>
                <a:gd name="connsiteY15" fmla="*/ 497621 h 605099"/>
                <a:gd name="connsiteX16" fmla="*/ 235477 w 606607"/>
                <a:gd name="connsiteY16" fmla="*/ 564106 h 605099"/>
                <a:gd name="connsiteX17" fmla="*/ 143458 w 606607"/>
                <a:gd name="connsiteY17" fmla="*/ 605099 h 605099"/>
                <a:gd name="connsiteX18" fmla="*/ 62006 w 606607"/>
                <a:gd name="connsiteY18" fmla="*/ 574564 h 605099"/>
                <a:gd name="connsiteX19" fmla="*/ 41340 w 606607"/>
                <a:gd name="connsiteY19" fmla="*/ 556449 h 605099"/>
                <a:gd name="connsiteX20" fmla="*/ 30866 w 606607"/>
                <a:gd name="connsiteY20" fmla="*/ 383233 h 605099"/>
                <a:gd name="connsiteX21" fmla="*/ 160197 w 606607"/>
                <a:gd name="connsiteY21" fmla="*/ 237657 h 605099"/>
                <a:gd name="connsiteX22" fmla="*/ 252216 w 606607"/>
                <a:gd name="connsiteY22" fmla="*/ 196384 h 605099"/>
                <a:gd name="connsiteX23" fmla="*/ 463119 w 606607"/>
                <a:gd name="connsiteY23" fmla="*/ 0 h 605099"/>
                <a:gd name="connsiteX24" fmla="*/ 544570 w 606607"/>
                <a:gd name="connsiteY24" fmla="*/ 30814 h 605099"/>
                <a:gd name="connsiteX25" fmla="*/ 565237 w 606607"/>
                <a:gd name="connsiteY25" fmla="*/ 49115 h 605099"/>
                <a:gd name="connsiteX26" fmla="*/ 575711 w 606607"/>
                <a:gd name="connsiteY26" fmla="*/ 222418 h 605099"/>
                <a:gd name="connsiteX27" fmla="*/ 446473 w 606607"/>
                <a:gd name="connsiteY27" fmla="*/ 368175 h 605099"/>
                <a:gd name="connsiteX28" fmla="*/ 354455 w 606607"/>
                <a:gd name="connsiteY28" fmla="*/ 409633 h 605099"/>
                <a:gd name="connsiteX29" fmla="*/ 354362 w 606607"/>
                <a:gd name="connsiteY29" fmla="*/ 409633 h 605099"/>
                <a:gd name="connsiteX30" fmla="*/ 297505 w 606607"/>
                <a:gd name="connsiteY30" fmla="*/ 395533 h 605099"/>
                <a:gd name="connsiteX31" fmla="*/ 273658 w 606607"/>
                <a:gd name="connsiteY31" fmla="*/ 363039 h 605099"/>
                <a:gd name="connsiteX32" fmla="*/ 284413 w 606607"/>
                <a:gd name="connsiteY32" fmla="*/ 324289 h 605099"/>
                <a:gd name="connsiteX33" fmla="*/ 285441 w 606607"/>
                <a:gd name="connsiteY33" fmla="*/ 323168 h 605099"/>
                <a:gd name="connsiteX34" fmla="*/ 340802 w 606607"/>
                <a:gd name="connsiteY34" fmla="*/ 312897 h 605099"/>
                <a:gd name="connsiteX35" fmla="*/ 376618 w 606607"/>
                <a:gd name="connsiteY35" fmla="*/ 306268 h 605099"/>
                <a:gd name="connsiteX36" fmla="*/ 505949 w 606607"/>
                <a:gd name="connsiteY36" fmla="*/ 160604 h 605099"/>
                <a:gd name="connsiteX37" fmla="*/ 513336 w 606607"/>
                <a:gd name="connsiteY37" fmla="*/ 139128 h 605099"/>
                <a:gd name="connsiteX38" fmla="*/ 503424 w 606607"/>
                <a:gd name="connsiteY38" fmla="*/ 118772 h 605099"/>
                <a:gd name="connsiteX39" fmla="*/ 482757 w 606607"/>
                <a:gd name="connsiteY39" fmla="*/ 100471 h 605099"/>
                <a:gd name="connsiteX40" fmla="*/ 440863 w 606607"/>
                <a:gd name="connsiteY40" fmla="*/ 102992 h 605099"/>
                <a:gd name="connsiteX41" fmla="*/ 381761 w 606607"/>
                <a:gd name="connsiteY41" fmla="*/ 169661 h 605099"/>
                <a:gd name="connsiteX42" fmla="*/ 352211 w 606607"/>
                <a:gd name="connsiteY42" fmla="*/ 183947 h 605099"/>
                <a:gd name="connsiteX43" fmla="*/ 349686 w 606607"/>
                <a:gd name="connsiteY43" fmla="*/ 184041 h 605099"/>
                <a:gd name="connsiteX44" fmla="*/ 321164 w 606607"/>
                <a:gd name="connsiteY44" fmla="*/ 173209 h 605099"/>
                <a:gd name="connsiteX45" fmla="*/ 315647 w 606607"/>
                <a:gd name="connsiteY45" fmla="*/ 168354 h 605099"/>
                <a:gd name="connsiteX46" fmla="*/ 301245 w 606607"/>
                <a:gd name="connsiteY46" fmla="*/ 138848 h 605099"/>
                <a:gd name="connsiteX47" fmla="*/ 311999 w 606607"/>
                <a:gd name="connsiteY47" fmla="*/ 107847 h 605099"/>
                <a:gd name="connsiteX48" fmla="*/ 371101 w 606607"/>
                <a:gd name="connsiteY48" fmla="*/ 41271 h 605099"/>
                <a:gd name="connsiteX49" fmla="*/ 463119 w 606607"/>
                <a:gd name="connsiteY49" fmla="*/ 0 h 60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06607" h="605099">
                  <a:moveTo>
                    <a:pt x="252216" y="196384"/>
                  </a:moveTo>
                  <a:cubicBezTo>
                    <a:pt x="272416" y="196384"/>
                    <a:pt x="292428" y="201333"/>
                    <a:pt x="310102" y="210858"/>
                  </a:cubicBezTo>
                  <a:cubicBezTo>
                    <a:pt x="322446" y="217394"/>
                    <a:pt x="330956" y="229066"/>
                    <a:pt x="333388" y="242793"/>
                  </a:cubicBezTo>
                  <a:cubicBezTo>
                    <a:pt x="335819" y="256426"/>
                    <a:pt x="331891" y="270246"/>
                    <a:pt x="322633" y="280704"/>
                  </a:cubicBezTo>
                  <a:cubicBezTo>
                    <a:pt x="308045" y="297232"/>
                    <a:pt x="284105" y="301714"/>
                    <a:pt x="265215" y="292470"/>
                  </a:cubicBezTo>
                  <a:cubicBezTo>
                    <a:pt x="253713" y="286774"/>
                    <a:pt x="238563" y="289669"/>
                    <a:pt x="229960" y="299380"/>
                  </a:cubicBezTo>
                  <a:lnTo>
                    <a:pt x="100628" y="445049"/>
                  </a:lnTo>
                  <a:cubicBezTo>
                    <a:pt x="95391" y="450932"/>
                    <a:pt x="92773" y="458496"/>
                    <a:pt x="93241" y="466433"/>
                  </a:cubicBezTo>
                  <a:cubicBezTo>
                    <a:pt x="93708" y="474370"/>
                    <a:pt x="97262" y="481560"/>
                    <a:pt x="103153" y="486789"/>
                  </a:cubicBezTo>
                  <a:lnTo>
                    <a:pt x="123820" y="505091"/>
                  </a:lnTo>
                  <a:cubicBezTo>
                    <a:pt x="135603" y="515550"/>
                    <a:pt x="155335" y="514336"/>
                    <a:pt x="165715" y="502570"/>
                  </a:cubicBezTo>
                  <a:lnTo>
                    <a:pt x="224816" y="435992"/>
                  </a:lnTo>
                  <a:cubicBezTo>
                    <a:pt x="239966" y="418997"/>
                    <a:pt x="268301" y="417223"/>
                    <a:pt x="285414" y="432350"/>
                  </a:cubicBezTo>
                  <a:lnTo>
                    <a:pt x="290932" y="437206"/>
                  </a:lnTo>
                  <a:cubicBezTo>
                    <a:pt x="299442" y="444676"/>
                    <a:pt x="304679" y="455414"/>
                    <a:pt x="305333" y="466713"/>
                  </a:cubicBezTo>
                  <a:cubicBezTo>
                    <a:pt x="305988" y="478105"/>
                    <a:pt x="302247" y="489030"/>
                    <a:pt x="294579" y="497621"/>
                  </a:cubicBezTo>
                  <a:lnTo>
                    <a:pt x="235477" y="564106"/>
                  </a:lnTo>
                  <a:cubicBezTo>
                    <a:pt x="212192" y="590345"/>
                    <a:pt x="178620" y="605099"/>
                    <a:pt x="143458" y="605099"/>
                  </a:cubicBezTo>
                  <a:cubicBezTo>
                    <a:pt x="113346" y="605099"/>
                    <a:pt x="84450" y="594454"/>
                    <a:pt x="62006" y="574564"/>
                  </a:cubicBezTo>
                  <a:lnTo>
                    <a:pt x="41340" y="556449"/>
                  </a:lnTo>
                  <a:cubicBezTo>
                    <a:pt x="-9346" y="511628"/>
                    <a:pt x="-14115" y="433844"/>
                    <a:pt x="30866" y="383233"/>
                  </a:cubicBezTo>
                  <a:lnTo>
                    <a:pt x="160197" y="237657"/>
                  </a:lnTo>
                  <a:cubicBezTo>
                    <a:pt x="183483" y="211418"/>
                    <a:pt x="217055" y="196384"/>
                    <a:pt x="252216" y="196384"/>
                  </a:cubicBezTo>
                  <a:close/>
                  <a:moveTo>
                    <a:pt x="463119" y="0"/>
                  </a:moveTo>
                  <a:cubicBezTo>
                    <a:pt x="493231" y="0"/>
                    <a:pt x="522127" y="10925"/>
                    <a:pt x="544570" y="30814"/>
                  </a:cubicBezTo>
                  <a:lnTo>
                    <a:pt x="565237" y="49115"/>
                  </a:lnTo>
                  <a:cubicBezTo>
                    <a:pt x="616015" y="94028"/>
                    <a:pt x="620691" y="171809"/>
                    <a:pt x="575711" y="222418"/>
                  </a:cubicBezTo>
                  <a:lnTo>
                    <a:pt x="446473" y="368175"/>
                  </a:lnTo>
                  <a:cubicBezTo>
                    <a:pt x="423095" y="394413"/>
                    <a:pt x="389617" y="409633"/>
                    <a:pt x="354455" y="409633"/>
                  </a:cubicBezTo>
                  <a:lnTo>
                    <a:pt x="354362" y="409633"/>
                  </a:lnTo>
                  <a:cubicBezTo>
                    <a:pt x="334630" y="409633"/>
                    <a:pt x="314992" y="404591"/>
                    <a:pt x="297505" y="395533"/>
                  </a:cubicBezTo>
                  <a:cubicBezTo>
                    <a:pt x="284880" y="388904"/>
                    <a:pt x="276183" y="376952"/>
                    <a:pt x="273658" y="363039"/>
                  </a:cubicBezTo>
                  <a:cubicBezTo>
                    <a:pt x="271040" y="349033"/>
                    <a:pt x="274968" y="334934"/>
                    <a:pt x="284413" y="324289"/>
                  </a:cubicBezTo>
                  <a:lnTo>
                    <a:pt x="285441" y="323168"/>
                  </a:lnTo>
                  <a:cubicBezTo>
                    <a:pt x="298907" y="307948"/>
                    <a:pt x="322660" y="303560"/>
                    <a:pt x="340802" y="312897"/>
                  </a:cubicBezTo>
                  <a:cubicBezTo>
                    <a:pt x="352491" y="318873"/>
                    <a:pt x="367921" y="316072"/>
                    <a:pt x="376618" y="306268"/>
                  </a:cubicBezTo>
                  <a:lnTo>
                    <a:pt x="505949" y="160604"/>
                  </a:lnTo>
                  <a:cubicBezTo>
                    <a:pt x="511186" y="154721"/>
                    <a:pt x="513804" y="147065"/>
                    <a:pt x="513336" y="139128"/>
                  </a:cubicBezTo>
                  <a:cubicBezTo>
                    <a:pt x="512869" y="131284"/>
                    <a:pt x="509315" y="124001"/>
                    <a:pt x="503424" y="118772"/>
                  </a:cubicBezTo>
                  <a:lnTo>
                    <a:pt x="482757" y="100471"/>
                  </a:lnTo>
                  <a:cubicBezTo>
                    <a:pt x="470974" y="90106"/>
                    <a:pt x="451243" y="91320"/>
                    <a:pt x="440863" y="102992"/>
                  </a:cubicBezTo>
                  <a:lnTo>
                    <a:pt x="381761" y="169661"/>
                  </a:lnTo>
                  <a:cubicBezTo>
                    <a:pt x="374093" y="178158"/>
                    <a:pt x="363619" y="183294"/>
                    <a:pt x="352211" y="183947"/>
                  </a:cubicBezTo>
                  <a:lnTo>
                    <a:pt x="349686" y="184041"/>
                  </a:lnTo>
                  <a:cubicBezTo>
                    <a:pt x="339119" y="184041"/>
                    <a:pt x="329019" y="180212"/>
                    <a:pt x="321164" y="173209"/>
                  </a:cubicBezTo>
                  <a:lnTo>
                    <a:pt x="315647" y="168354"/>
                  </a:lnTo>
                  <a:cubicBezTo>
                    <a:pt x="307043" y="160697"/>
                    <a:pt x="301993" y="150239"/>
                    <a:pt x="301245" y="138848"/>
                  </a:cubicBezTo>
                  <a:cubicBezTo>
                    <a:pt x="300591" y="127456"/>
                    <a:pt x="304425" y="116438"/>
                    <a:pt x="311999" y="107847"/>
                  </a:cubicBezTo>
                  <a:lnTo>
                    <a:pt x="371101" y="41271"/>
                  </a:lnTo>
                  <a:cubicBezTo>
                    <a:pt x="394386" y="15033"/>
                    <a:pt x="427958" y="0"/>
                    <a:pt x="4631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472879" y="4100713"/>
              <a:ext cx="1572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PlatONE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318760" y="1115907"/>
              <a:ext cx="16916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IPFS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44"/>
            <p:cNvSpPr txBox="1"/>
            <p:nvPr/>
          </p:nvSpPr>
          <p:spPr>
            <a:xfrm>
              <a:off x="6850945" y="3966123"/>
              <a:ext cx="457256" cy="549482"/>
            </a:xfrm>
            <a:custGeom>
              <a:avLst/>
              <a:gdLst>
                <a:gd name="T0" fmla="*/ 1333 w 9066"/>
                <a:gd name="T1" fmla="*/ 4800 h 11734"/>
                <a:gd name="T2" fmla="*/ 1333 w 9066"/>
                <a:gd name="T3" fmla="*/ 3200 h 11734"/>
                <a:gd name="T4" fmla="*/ 4533 w 9066"/>
                <a:gd name="T5" fmla="*/ 0 h 11734"/>
                <a:gd name="T6" fmla="*/ 7733 w 9066"/>
                <a:gd name="T7" fmla="*/ 3200 h 11734"/>
                <a:gd name="T8" fmla="*/ 7200 w 9066"/>
                <a:gd name="T9" fmla="*/ 3734 h 11734"/>
                <a:gd name="T10" fmla="*/ 6666 w 9066"/>
                <a:gd name="T11" fmla="*/ 3200 h 11734"/>
                <a:gd name="T12" fmla="*/ 4533 w 9066"/>
                <a:gd name="T13" fmla="*/ 1067 h 11734"/>
                <a:gd name="T14" fmla="*/ 2400 w 9066"/>
                <a:gd name="T15" fmla="*/ 3200 h 11734"/>
                <a:gd name="T16" fmla="*/ 2400 w 9066"/>
                <a:gd name="T17" fmla="*/ 4800 h 11734"/>
                <a:gd name="T18" fmla="*/ 7733 w 9066"/>
                <a:gd name="T19" fmla="*/ 4800 h 11734"/>
                <a:gd name="T20" fmla="*/ 9066 w 9066"/>
                <a:gd name="T21" fmla="*/ 6134 h 11734"/>
                <a:gd name="T22" fmla="*/ 9066 w 9066"/>
                <a:gd name="T23" fmla="*/ 10400 h 11734"/>
                <a:gd name="T24" fmla="*/ 7733 w 9066"/>
                <a:gd name="T25" fmla="*/ 11734 h 11734"/>
                <a:gd name="T26" fmla="*/ 1333 w 9066"/>
                <a:gd name="T27" fmla="*/ 11734 h 11734"/>
                <a:gd name="T28" fmla="*/ 0 w 9066"/>
                <a:gd name="T29" fmla="*/ 10400 h 11734"/>
                <a:gd name="T30" fmla="*/ 0 w 9066"/>
                <a:gd name="T31" fmla="*/ 6134 h 11734"/>
                <a:gd name="T32" fmla="*/ 1333 w 9066"/>
                <a:gd name="T33" fmla="*/ 4800 h 11734"/>
                <a:gd name="T34" fmla="*/ 1066 w 9066"/>
                <a:gd name="T35" fmla="*/ 6134 h 11734"/>
                <a:gd name="T36" fmla="*/ 1066 w 9066"/>
                <a:gd name="T37" fmla="*/ 10400 h 11734"/>
                <a:gd name="T38" fmla="*/ 1333 w 9066"/>
                <a:gd name="T39" fmla="*/ 10667 h 11734"/>
                <a:gd name="T40" fmla="*/ 7733 w 9066"/>
                <a:gd name="T41" fmla="*/ 10667 h 11734"/>
                <a:gd name="T42" fmla="*/ 8000 w 9066"/>
                <a:gd name="T43" fmla="*/ 10400 h 11734"/>
                <a:gd name="T44" fmla="*/ 8000 w 9066"/>
                <a:gd name="T45" fmla="*/ 6134 h 11734"/>
                <a:gd name="T46" fmla="*/ 7733 w 9066"/>
                <a:gd name="T47" fmla="*/ 5867 h 11734"/>
                <a:gd name="T48" fmla="*/ 1333 w 9066"/>
                <a:gd name="T49" fmla="*/ 5867 h 11734"/>
                <a:gd name="T50" fmla="*/ 1066 w 9066"/>
                <a:gd name="T51" fmla="*/ 6134 h 1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066" h="11734">
                  <a:moveTo>
                    <a:pt x="1333" y="4800"/>
                  </a:moveTo>
                  <a:lnTo>
                    <a:pt x="1333" y="3200"/>
                  </a:lnTo>
                  <a:cubicBezTo>
                    <a:pt x="1333" y="1433"/>
                    <a:pt x="2766" y="0"/>
                    <a:pt x="4533" y="0"/>
                  </a:cubicBezTo>
                  <a:cubicBezTo>
                    <a:pt x="6301" y="0"/>
                    <a:pt x="7733" y="1432"/>
                    <a:pt x="7733" y="3200"/>
                  </a:cubicBezTo>
                  <a:cubicBezTo>
                    <a:pt x="7733" y="3495"/>
                    <a:pt x="7494" y="3734"/>
                    <a:pt x="7200" y="3734"/>
                  </a:cubicBezTo>
                  <a:cubicBezTo>
                    <a:pt x="6905" y="3734"/>
                    <a:pt x="6666" y="3495"/>
                    <a:pt x="6666" y="3200"/>
                  </a:cubicBezTo>
                  <a:cubicBezTo>
                    <a:pt x="6666" y="2021"/>
                    <a:pt x="5712" y="1067"/>
                    <a:pt x="4533" y="1067"/>
                  </a:cubicBezTo>
                  <a:cubicBezTo>
                    <a:pt x="3355" y="1067"/>
                    <a:pt x="2400" y="2022"/>
                    <a:pt x="2400" y="3200"/>
                  </a:cubicBezTo>
                  <a:lnTo>
                    <a:pt x="2400" y="4800"/>
                  </a:lnTo>
                  <a:lnTo>
                    <a:pt x="7733" y="4800"/>
                  </a:lnTo>
                  <a:cubicBezTo>
                    <a:pt x="8469" y="4800"/>
                    <a:pt x="9066" y="5397"/>
                    <a:pt x="9066" y="6134"/>
                  </a:cubicBezTo>
                  <a:lnTo>
                    <a:pt x="9066" y="10400"/>
                  </a:lnTo>
                  <a:cubicBezTo>
                    <a:pt x="9066" y="11137"/>
                    <a:pt x="8469" y="11733"/>
                    <a:pt x="7733" y="11734"/>
                  </a:cubicBezTo>
                  <a:lnTo>
                    <a:pt x="1333" y="11734"/>
                  </a:lnTo>
                  <a:cubicBezTo>
                    <a:pt x="597" y="11734"/>
                    <a:pt x="0" y="11137"/>
                    <a:pt x="0" y="10400"/>
                  </a:cubicBezTo>
                  <a:lnTo>
                    <a:pt x="0" y="6134"/>
                  </a:lnTo>
                  <a:cubicBezTo>
                    <a:pt x="0" y="5397"/>
                    <a:pt x="597" y="4801"/>
                    <a:pt x="1333" y="4800"/>
                  </a:cubicBezTo>
                  <a:close/>
                  <a:moveTo>
                    <a:pt x="1066" y="6134"/>
                  </a:moveTo>
                  <a:lnTo>
                    <a:pt x="1066" y="10400"/>
                  </a:lnTo>
                  <a:cubicBezTo>
                    <a:pt x="1066" y="10548"/>
                    <a:pt x="1186" y="10667"/>
                    <a:pt x="1333" y="10667"/>
                  </a:cubicBezTo>
                  <a:lnTo>
                    <a:pt x="7733" y="10667"/>
                  </a:lnTo>
                  <a:cubicBezTo>
                    <a:pt x="7880" y="10667"/>
                    <a:pt x="8000" y="10547"/>
                    <a:pt x="8000" y="10400"/>
                  </a:cubicBezTo>
                  <a:lnTo>
                    <a:pt x="8000" y="6134"/>
                  </a:lnTo>
                  <a:cubicBezTo>
                    <a:pt x="8000" y="5986"/>
                    <a:pt x="7880" y="5867"/>
                    <a:pt x="7733" y="5867"/>
                  </a:cubicBezTo>
                  <a:lnTo>
                    <a:pt x="1333" y="5867"/>
                  </a:lnTo>
                  <a:cubicBezTo>
                    <a:pt x="1186" y="5867"/>
                    <a:pt x="1066" y="5987"/>
                    <a:pt x="1066" y="6134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44"/>
            <p:cNvSpPr txBox="1"/>
            <p:nvPr/>
          </p:nvSpPr>
          <p:spPr>
            <a:xfrm>
              <a:off x="7368046" y="4201395"/>
              <a:ext cx="989039" cy="461665"/>
            </a:xfrm>
            <a:custGeom>
              <a:avLst/>
              <a:gdLst>
                <a:gd name="T0" fmla="*/ 1333 w 9066"/>
                <a:gd name="T1" fmla="*/ 4800 h 11734"/>
                <a:gd name="T2" fmla="*/ 1333 w 9066"/>
                <a:gd name="T3" fmla="*/ 3200 h 11734"/>
                <a:gd name="T4" fmla="*/ 4533 w 9066"/>
                <a:gd name="T5" fmla="*/ 0 h 11734"/>
                <a:gd name="T6" fmla="*/ 7733 w 9066"/>
                <a:gd name="T7" fmla="*/ 3200 h 11734"/>
                <a:gd name="T8" fmla="*/ 7200 w 9066"/>
                <a:gd name="T9" fmla="*/ 3734 h 11734"/>
                <a:gd name="T10" fmla="*/ 6666 w 9066"/>
                <a:gd name="T11" fmla="*/ 3200 h 11734"/>
                <a:gd name="T12" fmla="*/ 4533 w 9066"/>
                <a:gd name="T13" fmla="*/ 1067 h 11734"/>
                <a:gd name="T14" fmla="*/ 2400 w 9066"/>
                <a:gd name="T15" fmla="*/ 3200 h 11734"/>
                <a:gd name="T16" fmla="*/ 2400 w 9066"/>
                <a:gd name="T17" fmla="*/ 4800 h 11734"/>
                <a:gd name="T18" fmla="*/ 7733 w 9066"/>
                <a:gd name="T19" fmla="*/ 4800 h 11734"/>
                <a:gd name="T20" fmla="*/ 9066 w 9066"/>
                <a:gd name="T21" fmla="*/ 6134 h 11734"/>
                <a:gd name="T22" fmla="*/ 9066 w 9066"/>
                <a:gd name="T23" fmla="*/ 10400 h 11734"/>
                <a:gd name="T24" fmla="*/ 7733 w 9066"/>
                <a:gd name="T25" fmla="*/ 11734 h 11734"/>
                <a:gd name="T26" fmla="*/ 1333 w 9066"/>
                <a:gd name="T27" fmla="*/ 11734 h 11734"/>
                <a:gd name="T28" fmla="*/ 0 w 9066"/>
                <a:gd name="T29" fmla="*/ 10400 h 11734"/>
                <a:gd name="T30" fmla="*/ 0 w 9066"/>
                <a:gd name="T31" fmla="*/ 6134 h 11734"/>
                <a:gd name="T32" fmla="*/ 1333 w 9066"/>
                <a:gd name="T33" fmla="*/ 4800 h 11734"/>
                <a:gd name="T34" fmla="*/ 1066 w 9066"/>
                <a:gd name="T35" fmla="*/ 6134 h 11734"/>
                <a:gd name="T36" fmla="*/ 1066 w 9066"/>
                <a:gd name="T37" fmla="*/ 10400 h 11734"/>
                <a:gd name="T38" fmla="*/ 1333 w 9066"/>
                <a:gd name="T39" fmla="*/ 10667 h 11734"/>
                <a:gd name="T40" fmla="*/ 7733 w 9066"/>
                <a:gd name="T41" fmla="*/ 10667 h 11734"/>
                <a:gd name="T42" fmla="*/ 8000 w 9066"/>
                <a:gd name="T43" fmla="*/ 10400 h 11734"/>
                <a:gd name="T44" fmla="*/ 8000 w 9066"/>
                <a:gd name="T45" fmla="*/ 6134 h 11734"/>
                <a:gd name="T46" fmla="*/ 7733 w 9066"/>
                <a:gd name="T47" fmla="*/ 5867 h 11734"/>
                <a:gd name="T48" fmla="*/ 1333 w 9066"/>
                <a:gd name="T49" fmla="*/ 5867 h 11734"/>
                <a:gd name="T50" fmla="*/ 1066 w 9066"/>
                <a:gd name="T51" fmla="*/ 6134 h 1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066" h="11734">
                  <a:moveTo>
                    <a:pt x="1333" y="4800"/>
                  </a:moveTo>
                  <a:lnTo>
                    <a:pt x="1333" y="3200"/>
                  </a:lnTo>
                  <a:cubicBezTo>
                    <a:pt x="1333" y="1433"/>
                    <a:pt x="2766" y="0"/>
                    <a:pt x="4533" y="0"/>
                  </a:cubicBezTo>
                  <a:cubicBezTo>
                    <a:pt x="6301" y="0"/>
                    <a:pt x="7733" y="1432"/>
                    <a:pt x="7733" y="3200"/>
                  </a:cubicBezTo>
                  <a:cubicBezTo>
                    <a:pt x="7733" y="3495"/>
                    <a:pt x="7494" y="3734"/>
                    <a:pt x="7200" y="3734"/>
                  </a:cubicBezTo>
                  <a:cubicBezTo>
                    <a:pt x="6905" y="3734"/>
                    <a:pt x="6666" y="3495"/>
                    <a:pt x="6666" y="3200"/>
                  </a:cubicBezTo>
                  <a:cubicBezTo>
                    <a:pt x="6666" y="2021"/>
                    <a:pt x="5712" y="1067"/>
                    <a:pt x="4533" y="1067"/>
                  </a:cubicBezTo>
                  <a:cubicBezTo>
                    <a:pt x="3355" y="1067"/>
                    <a:pt x="2400" y="2022"/>
                    <a:pt x="2400" y="3200"/>
                  </a:cubicBezTo>
                  <a:lnTo>
                    <a:pt x="2400" y="4800"/>
                  </a:lnTo>
                  <a:lnTo>
                    <a:pt x="7733" y="4800"/>
                  </a:lnTo>
                  <a:cubicBezTo>
                    <a:pt x="8469" y="4800"/>
                    <a:pt x="9066" y="5397"/>
                    <a:pt x="9066" y="6134"/>
                  </a:cubicBezTo>
                  <a:lnTo>
                    <a:pt x="9066" y="10400"/>
                  </a:lnTo>
                  <a:cubicBezTo>
                    <a:pt x="9066" y="11137"/>
                    <a:pt x="8469" y="11733"/>
                    <a:pt x="7733" y="11734"/>
                  </a:cubicBezTo>
                  <a:lnTo>
                    <a:pt x="1333" y="11734"/>
                  </a:lnTo>
                  <a:cubicBezTo>
                    <a:pt x="597" y="11734"/>
                    <a:pt x="0" y="11137"/>
                    <a:pt x="0" y="10400"/>
                  </a:cubicBezTo>
                  <a:lnTo>
                    <a:pt x="0" y="6134"/>
                  </a:lnTo>
                  <a:cubicBezTo>
                    <a:pt x="0" y="5397"/>
                    <a:pt x="597" y="4801"/>
                    <a:pt x="1333" y="4800"/>
                  </a:cubicBezTo>
                  <a:close/>
                  <a:moveTo>
                    <a:pt x="1066" y="6134"/>
                  </a:moveTo>
                  <a:lnTo>
                    <a:pt x="1066" y="10400"/>
                  </a:lnTo>
                  <a:cubicBezTo>
                    <a:pt x="1066" y="10548"/>
                    <a:pt x="1186" y="10667"/>
                    <a:pt x="1333" y="10667"/>
                  </a:cubicBezTo>
                  <a:lnTo>
                    <a:pt x="7733" y="10667"/>
                  </a:lnTo>
                  <a:cubicBezTo>
                    <a:pt x="7880" y="10667"/>
                    <a:pt x="8000" y="10547"/>
                    <a:pt x="8000" y="10400"/>
                  </a:cubicBezTo>
                  <a:lnTo>
                    <a:pt x="8000" y="6134"/>
                  </a:lnTo>
                  <a:cubicBezTo>
                    <a:pt x="8000" y="5986"/>
                    <a:pt x="7880" y="5867"/>
                    <a:pt x="7733" y="5867"/>
                  </a:cubicBezTo>
                  <a:lnTo>
                    <a:pt x="1333" y="5867"/>
                  </a:lnTo>
                  <a:cubicBezTo>
                    <a:pt x="1186" y="5867"/>
                    <a:pt x="1066" y="5987"/>
                    <a:pt x="1066" y="6134"/>
                  </a:cubicBezTo>
                  <a:close/>
                </a:path>
              </a:pathLst>
            </a:cu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PRE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500415" y="4829705"/>
              <a:ext cx="2032341" cy="409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× 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存储能力弱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331188" y="4822669"/>
              <a:ext cx="1890310" cy="409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× 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不可防篡改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318760" y="1733040"/>
              <a:ext cx="2465488" cy="409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× 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传统加密不可共享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468938" y="2749886"/>
              <a:ext cx="117683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可溯源</a:t>
              </a:r>
              <a:endPara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可验证</a:t>
              </a:r>
              <a:endPara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防篡改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365436" y="2863923"/>
              <a:ext cx="15932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加密存储</a:t>
              </a:r>
              <a:endPara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高效分享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013021" y="3864312"/>
              <a:ext cx="1868224" cy="1178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 smtClean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强存储</a:t>
              </a:r>
              <a:endParaRPr lang="en-US" altLang="zh-CN" sz="1400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隐私安全</a:t>
              </a:r>
              <a:endParaRPr lang="en-US" altLang="zh-CN" sz="1400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高效共享分发</a:t>
              </a:r>
              <a:endParaRPr lang="zh-CN" altLang="en-US" sz="1400" b="1" dirty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ïśliḑé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7442129C-0AB0-4B17-9DEF-20EFB48AE5AA}"/>
                </a:ext>
              </a:extLst>
            </p:cNvPr>
            <p:cNvSpPr/>
            <p:nvPr/>
          </p:nvSpPr>
          <p:spPr>
            <a:xfrm>
              <a:off x="520711" y="3502014"/>
              <a:ext cx="1575211" cy="539771"/>
            </a:xfrm>
            <a:prstGeom prst="roundRect">
              <a:avLst/>
            </a:prstGeom>
            <a:solidFill>
              <a:srgbClr val="0094A1"/>
            </a:solidFill>
            <a:ln w="57150" cap="rnd">
              <a:solidFill>
                <a:srgbClr val="0094A1"/>
              </a:solidFill>
              <a:prstDash val="solid"/>
              <a:round/>
            </a:ln>
            <a:effectLst>
              <a:outerShdw blurRad="76200" dist="508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r>
                <a:rPr lang="en-US" altLang="zh-CN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Plat-ONE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íṩ1îḋè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1DF7B5E2-FFC2-4573-B11D-B05EA1A95C5F}"/>
                </a:ext>
              </a:extLst>
            </p:cNvPr>
            <p:cNvSpPr txBox="1"/>
            <p:nvPr/>
          </p:nvSpPr>
          <p:spPr>
            <a:xfrm>
              <a:off x="447493" y="4201395"/>
              <a:ext cx="267670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联盟链</a:t>
              </a:r>
              <a:endPara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b="1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Blockchain</a:t>
              </a:r>
              <a:endPara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îşlïḑe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E0ED6BFC-83AE-4020-AB3E-2BDAAA2A74FE}"/>
                </a:ext>
              </a:extLst>
            </p:cNvPr>
            <p:cNvSpPr/>
            <p:nvPr/>
          </p:nvSpPr>
          <p:spPr>
            <a:xfrm>
              <a:off x="345368" y="4874416"/>
              <a:ext cx="2318073" cy="1812289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全路径记录，确保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病历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数据生命可查可信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数据体征不可篡改，确保数据真实有效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000" u="sng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ïsḻîḋe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1989DA52-88C0-4275-A49B-1C1E8A817A1B}"/>
                </a:ext>
              </a:extLst>
            </p:cNvPr>
            <p:cNvSpPr/>
            <p:nvPr/>
          </p:nvSpPr>
          <p:spPr>
            <a:xfrm>
              <a:off x="9261450" y="3502014"/>
              <a:ext cx="1642903" cy="539771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60000">
                  <a:schemeClr val="accent3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r>
                <a:rPr lang="en-US" altLang="zh-CN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PRE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íṡ1îḋè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379D42F9-5272-4EFE-A327-C521B1EB6569}"/>
                </a:ext>
              </a:extLst>
            </p:cNvPr>
            <p:cNvSpPr txBox="1"/>
            <p:nvPr/>
          </p:nvSpPr>
          <p:spPr>
            <a:xfrm>
              <a:off x="9159518" y="4201395"/>
              <a:ext cx="28762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代理重加密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endPara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Proxy Re-Encryption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iṣļíḋe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67A1D132-8CD0-41EA-B1D4-00048532E5E1}"/>
                </a:ext>
              </a:extLst>
            </p:cNvPr>
            <p:cNvSpPr/>
            <p:nvPr/>
          </p:nvSpPr>
          <p:spPr>
            <a:xfrm>
              <a:off x="9039322" y="4874416"/>
              <a:ext cx="3360222" cy="1812289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 marL="180000" indent="-180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加密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存储病历数据，保障链上个人医疗数据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隐私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80000" indent="-180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密文高效授权和分发，使链上数据拥有者能对数据进行高效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共享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000" dirty="0"/>
            </a:p>
            <a:p>
              <a:pPr algn="ctr">
                <a:lnSpc>
                  <a:spcPct val="150000"/>
                </a:lnSpc>
              </a:pPr>
              <a:endParaRPr lang="en-US" altLang="zh-CN" sz="1000" dirty="0"/>
            </a:p>
            <a:p>
              <a:pPr algn="ctr">
                <a:lnSpc>
                  <a:spcPct val="150000"/>
                </a:lnSpc>
              </a:pPr>
              <a:endParaRPr lang="en-US" altLang="zh-CN" sz="1000" dirty="0"/>
            </a:p>
            <a:p>
              <a:pPr algn="ctr">
                <a:lnSpc>
                  <a:spcPct val="150000"/>
                </a:lnSpc>
              </a:pPr>
              <a:endParaRPr lang="en-US" altLang="zh-CN" sz="1000" u="sng" dirty="0"/>
            </a:p>
            <a:p>
              <a:pPr algn="ctr">
                <a:lnSpc>
                  <a:spcPct val="150000"/>
                </a:lnSpc>
              </a:pPr>
              <a:endParaRPr lang="en-US" altLang="zh-CN" sz="1000" dirty="0"/>
            </a:p>
          </p:txBody>
        </p:sp>
        <p:sp>
          <p:nvSpPr>
            <p:cNvPr id="51" name="ïśḻíḓê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42FC45CA-C738-42C4-B7EA-C72D0D65C696}"/>
                </a:ext>
              </a:extLst>
            </p:cNvPr>
            <p:cNvSpPr/>
            <p:nvPr/>
          </p:nvSpPr>
          <p:spPr>
            <a:xfrm>
              <a:off x="9159518" y="737700"/>
              <a:ext cx="1495583" cy="539771"/>
            </a:xfrm>
            <a:prstGeom prst="roundRect">
              <a:avLst/>
            </a:prstGeom>
            <a:solidFill>
              <a:schemeClr val="accent2"/>
            </a:solidFill>
            <a:ln w="57150" cap="rnd">
              <a:solidFill>
                <a:schemeClr val="accent2"/>
              </a:solidFill>
              <a:prstDash val="solid"/>
              <a:round/>
            </a:ln>
            <a:effectLst>
              <a:outerShdw blurRad="76200" dist="50800" dir="5400000" algn="c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r>
                <a:rPr lang="en-US" altLang="zh-CN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IPFS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îṣļïḍè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B8D6F8C0-0598-4B96-9883-1CAC4C2757EF}"/>
                </a:ext>
              </a:extLst>
            </p:cNvPr>
            <p:cNvSpPr txBox="1"/>
            <p:nvPr/>
          </p:nvSpPr>
          <p:spPr>
            <a:xfrm>
              <a:off x="9130975" y="1493623"/>
              <a:ext cx="341949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分布式存储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endPara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InterPlanetary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File System</a:t>
              </a:r>
            </a:p>
          </p:txBody>
        </p:sp>
        <p:sp>
          <p:nvSpPr>
            <p:cNvPr id="53" name="ïšḷïďè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43EC6F20-7059-40A4-9EBA-68746488FA4A}"/>
                </a:ext>
              </a:extLst>
            </p:cNvPr>
            <p:cNvSpPr/>
            <p:nvPr/>
          </p:nvSpPr>
          <p:spPr>
            <a:xfrm>
              <a:off x="9039322" y="2182234"/>
              <a:ext cx="2876227" cy="409418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 marL="180000" indent="-180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去中心化存储和文件共享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80000" indent="-180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内容寻址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80000" indent="-180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高效低耗</a:t>
              </a:r>
              <a:endParaRPr lang="en-US" altLang="zh-CN" sz="1000" dirty="0"/>
            </a:p>
            <a:p>
              <a:pPr algn="ctr">
                <a:lnSpc>
                  <a:spcPct val="150000"/>
                </a:lnSpc>
              </a:pPr>
              <a:endParaRPr lang="en-US" altLang="zh-CN" sz="1000" u="sng" dirty="0"/>
            </a:p>
            <a:p>
              <a:pPr algn="ctr">
                <a:lnSpc>
                  <a:spcPct val="150000"/>
                </a:lnSpc>
              </a:pPr>
              <a:endParaRPr lang="en-US" altLang="zh-CN" sz="10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5611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l="955" r="32614"/>
          <a:stretch>
            <a:fillRect/>
          </a:stretch>
        </p:blipFill>
        <p:spPr>
          <a:xfrm>
            <a:off x="957943" y="1307826"/>
            <a:ext cx="4711972" cy="4556524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1203960" y="939165"/>
            <a:ext cx="42843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3135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</a:rPr>
              <a:t>CONTENT</a:t>
            </a:r>
          </a:p>
        </p:txBody>
      </p:sp>
      <p:sp>
        <p:nvSpPr>
          <p:cNvPr id="22" name="椭圆 21"/>
          <p:cNvSpPr/>
          <p:nvPr/>
        </p:nvSpPr>
        <p:spPr>
          <a:xfrm>
            <a:off x="7149549" y="1408178"/>
            <a:ext cx="363071" cy="363071"/>
          </a:xfrm>
          <a:prstGeom prst="ellipse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68467" y="1408178"/>
            <a:ext cx="3064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商业场景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痛点梳理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768467" y="176011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What we face to?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152199" y="2585273"/>
            <a:ext cx="363071" cy="363071"/>
          </a:xfrm>
          <a:prstGeom prst="ellipse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768467" y="2571518"/>
            <a:ext cx="3064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解决方案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介绍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768467" y="292345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How to solve? 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152199" y="3862873"/>
            <a:ext cx="363071" cy="363071"/>
          </a:xfrm>
          <a:prstGeom prst="ellipse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68467" y="3849118"/>
            <a:ext cx="3064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技术论证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68466" y="4201050"/>
            <a:ext cx="331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Why we choose DE-PART?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152199" y="5026213"/>
            <a:ext cx="363071" cy="3630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68467" y="5012458"/>
            <a:ext cx="3064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结语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68467" y="536439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More than Solution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/>
          <p:nvPr/>
        </p:nvSpPr>
        <p:spPr>
          <a:xfrm>
            <a:off x="226060" y="-24765"/>
            <a:ext cx="123825" cy="454819"/>
          </a:xfrm>
          <a:prstGeom prst="rect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Rectangle 12"/>
          <p:cNvSpPr/>
          <p:nvPr/>
        </p:nvSpPr>
        <p:spPr>
          <a:xfrm>
            <a:off x="378460" y="111760"/>
            <a:ext cx="11615419" cy="756919"/>
          </a:xfrm>
          <a:prstGeom prst="rect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 smtClean="0">
                <a:solidFill>
                  <a:srgbClr val="E8E8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What is 2077?</a:t>
            </a:r>
            <a:endParaRPr lang="en-US" altLang="zh-CN" sz="3600" dirty="0">
              <a:solidFill>
                <a:srgbClr val="E8E8E8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18533" y="1005840"/>
            <a:ext cx="5669811" cy="4413798"/>
            <a:chOff x="517629" y="615827"/>
            <a:chExt cx="5669811" cy="4413798"/>
          </a:xfrm>
        </p:grpSpPr>
        <p:sp>
          <p:nvSpPr>
            <p:cNvPr id="39" name="standing-frontal-business-man-with-tie_48020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54405246-CCE2-4201-BBB1-D3F3EB6E740D}"/>
                </a:ext>
              </a:extLst>
            </p:cNvPr>
            <p:cNvSpPr/>
            <p:nvPr/>
          </p:nvSpPr>
          <p:spPr>
            <a:xfrm>
              <a:off x="1066800" y="1925321"/>
              <a:ext cx="1371600" cy="2725420"/>
            </a:xfrm>
            <a:custGeom>
              <a:avLst/>
              <a:gdLst>
                <a:gd name="T0" fmla="*/ 1119 w 4415"/>
                <a:gd name="T1" fmla="*/ 1130 h 10667"/>
                <a:gd name="T2" fmla="*/ 2225 w 4415"/>
                <a:gd name="T3" fmla="*/ 0 h 10667"/>
                <a:gd name="T4" fmla="*/ 3331 w 4415"/>
                <a:gd name="T5" fmla="*/ 1130 h 10667"/>
                <a:gd name="T6" fmla="*/ 2225 w 4415"/>
                <a:gd name="T7" fmla="*/ 2260 h 10667"/>
                <a:gd name="T8" fmla="*/ 1119 w 4415"/>
                <a:gd name="T9" fmla="*/ 1130 h 10667"/>
                <a:gd name="T10" fmla="*/ 3442 w 4415"/>
                <a:gd name="T11" fmla="*/ 2793 h 10667"/>
                <a:gd name="T12" fmla="*/ 2920 w 4415"/>
                <a:gd name="T13" fmla="*/ 2488 h 10667"/>
                <a:gd name="T14" fmla="*/ 2362 w 4415"/>
                <a:gd name="T15" fmla="*/ 2376 h 10667"/>
                <a:gd name="T16" fmla="*/ 2647 w 4415"/>
                <a:gd name="T17" fmla="*/ 5438 h 10667"/>
                <a:gd name="T18" fmla="*/ 2235 w 4415"/>
                <a:gd name="T19" fmla="*/ 5932 h 10667"/>
                <a:gd name="T20" fmla="*/ 1764 w 4415"/>
                <a:gd name="T21" fmla="*/ 5438 h 10667"/>
                <a:gd name="T22" fmla="*/ 2122 w 4415"/>
                <a:gd name="T23" fmla="*/ 2371 h 10667"/>
                <a:gd name="T24" fmla="*/ 1512 w 4415"/>
                <a:gd name="T25" fmla="*/ 2484 h 10667"/>
                <a:gd name="T26" fmla="*/ 1282 w 4415"/>
                <a:gd name="T27" fmla="*/ 2591 h 10667"/>
                <a:gd name="T28" fmla="*/ 924 w 4415"/>
                <a:gd name="T29" fmla="*/ 2862 h 10667"/>
                <a:gd name="T30" fmla="*/ 11 w 4415"/>
                <a:gd name="T31" fmla="*/ 5510 h 10667"/>
                <a:gd name="T32" fmla="*/ 381 w 4415"/>
                <a:gd name="T33" fmla="*/ 5929 h 10667"/>
                <a:gd name="T34" fmla="*/ 401 w 4415"/>
                <a:gd name="T35" fmla="*/ 5929 h 10667"/>
                <a:gd name="T36" fmla="*/ 790 w 4415"/>
                <a:gd name="T37" fmla="*/ 5550 h 10667"/>
                <a:gd name="T38" fmla="*/ 1279 w 4415"/>
                <a:gd name="T39" fmla="*/ 3647 h 10667"/>
                <a:gd name="T40" fmla="*/ 1192 w 4415"/>
                <a:gd name="T41" fmla="*/ 5535 h 10667"/>
                <a:gd name="T42" fmla="*/ 1186 w 4415"/>
                <a:gd name="T43" fmla="*/ 5575 h 10667"/>
                <a:gd name="T44" fmla="*/ 874 w 4415"/>
                <a:gd name="T45" fmla="*/ 10081 h 10667"/>
                <a:gd name="T46" fmla="*/ 1343 w 4415"/>
                <a:gd name="T47" fmla="*/ 10634 h 10667"/>
                <a:gd name="T48" fmla="*/ 1379 w 4415"/>
                <a:gd name="T49" fmla="*/ 10635 h 10667"/>
                <a:gd name="T50" fmla="*/ 1883 w 4415"/>
                <a:gd name="T51" fmla="*/ 10154 h 10667"/>
                <a:gd name="T52" fmla="*/ 2129 w 4415"/>
                <a:gd name="T53" fmla="*/ 6606 h 10667"/>
                <a:gd name="T54" fmla="*/ 2238 w 4415"/>
                <a:gd name="T55" fmla="*/ 6586 h 10667"/>
                <a:gd name="T56" fmla="*/ 2352 w 4415"/>
                <a:gd name="T57" fmla="*/ 6597 h 10667"/>
                <a:gd name="T58" fmla="*/ 2579 w 4415"/>
                <a:gd name="T59" fmla="*/ 10183 h 10667"/>
                <a:gd name="T60" fmla="*/ 3084 w 4415"/>
                <a:gd name="T61" fmla="*/ 10667 h 10667"/>
                <a:gd name="T62" fmla="*/ 3117 w 4415"/>
                <a:gd name="T63" fmla="*/ 10666 h 10667"/>
                <a:gd name="T64" fmla="*/ 3589 w 4415"/>
                <a:gd name="T65" fmla="*/ 10116 h 10667"/>
                <a:gd name="T66" fmla="*/ 3319 w 4415"/>
                <a:gd name="T67" fmla="*/ 5858 h 10667"/>
                <a:gd name="T68" fmla="*/ 3308 w 4415"/>
                <a:gd name="T69" fmla="*/ 5789 h 10667"/>
                <a:gd name="T70" fmla="*/ 3170 w 4415"/>
                <a:gd name="T71" fmla="*/ 3648 h 10667"/>
                <a:gd name="T72" fmla="*/ 3630 w 4415"/>
                <a:gd name="T73" fmla="*/ 5538 h 10667"/>
                <a:gd name="T74" fmla="*/ 4028 w 4415"/>
                <a:gd name="T75" fmla="*/ 5929 h 10667"/>
                <a:gd name="T76" fmla="*/ 4410 w 4415"/>
                <a:gd name="T77" fmla="*/ 5522 h 10667"/>
                <a:gd name="T78" fmla="*/ 3442 w 4415"/>
                <a:gd name="T79" fmla="*/ 2793 h 10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15" h="10667">
                  <a:moveTo>
                    <a:pt x="1119" y="1130"/>
                  </a:moveTo>
                  <a:cubicBezTo>
                    <a:pt x="1119" y="506"/>
                    <a:pt x="1614" y="0"/>
                    <a:pt x="2225" y="0"/>
                  </a:cubicBezTo>
                  <a:cubicBezTo>
                    <a:pt x="2836" y="0"/>
                    <a:pt x="3331" y="506"/>
                    <a:pt x="3331" y="1130"/>
                  </a:cubicBezTo>
                  <a:cubicBezTo>
                    <a:pt x="3331" y="1755"/>
                    <a:pt x="2836" y="2260"/>
                    <a:pt x="2225" y="2260"/>
                  </a:cubicBezTo>
                  <a:cubicBezTo>
                    <a:pt x="1614" y="2260"/>
                    <a:pt x="1119" y="1755"/>
                    <a:pt x="1119" y="1130"/>
                  </a:cubicBezTo>
                  <a:close/>
                  <a:moveTo>
                    <a:pt x="3442" y="2793"/>
                  </a:moveTo>
                  <a:cubicBezTo>
                    <a:pt x="3281" y="2666"/>
                    <a:pt x="3114" y="2557"/>
                    <a:pt x="2920" y="2488"/>
                  </a:cubicBezTo>
                  <a:cubicBezTo>
                    <a:pt x="2741" y="2424"/>
                    <a:pt x="2551" y="2389"/>
                    <a:pt x="2362" y="2376"/>
                  </a:cubicBezTo>
                  <a:lnTo>
                    <a:pt x="2647" y="5438"/>
                  </a:lnTo>
                  <a:lnTo>
                    <a:pt x="2235" y="5932"/>
                  </a:lnTo>
                  <a:lnTo>
                    <a:pt x="1764" y="5438"/>
                  </a:lnTo>
                  <a:lnTo>
                    <a:pt x="2122" y="2371"/>
                  </a:lnTo>
                  <a:cubicBezTo>
                    <a:pt x="1915" y="2378"/>
                    <a:pt x="1707" y="2412"/>
                    <a:pt x="1512" y="2484"/>
                  </a:cubicBezTo>
                  <a:cubicBezTo>
                    <a:pt x="1433" y="2512"/>
                    <a:pt x="1355" y="2548"/>
                    <a:pt x="1282" y="2591"/>
                  </a:cubicBezTo>
                  <a:cubicBezTo>
                    <a:pt x="1153" y="2668"/>
                    <a:pt x="1035" y="2761"/>
                    <a:pt x="924" y="2862"/>
                  </a:cubicBezTo>
                  <a:cubicBezTo>
                    <a:pt x="372" y="3361"/>
                    <a:pt x="74" y="4227"/>
                    <a:pt x="11" y="5510"/>
                  </a:cubicBezTo>
                  <a:cubicBezTo>
                    <a:pt x="0" y="5730"/>
                    <a:pt x="166" y="5918"/>
                    <a:pt x="381" y="5929"/>
                  </a:cubicBezTo>
                  <a:cubicBezTo>
                    <a:pt x="388" y="5929"/>
                    <a:pt x="394" y="5929"/>
                    <a:pt x="401" y="5929"/>
                  </a:cubicBezTo>
                  <a:cubicBezTo>
                    <a:pt x="608" y="5929"/>
                    <a:pt x="780" y="5764"/>
                    <a:pt x="790" y="5550"/>
                  </a:cubicBezTo>
                  <a:cubicBezTo>
                    <a:pt x="833" y="4681"/>
                    <a:pt x="1002" y="4033"/>
                    <a:pt x="1279" y="3647"/>
                  </a:cubicBezTo>
                  <a:cubicBezTo>
                    <a:pt x="1259" y="4052"/>
                    <a:pt x="1224" y="4785"/>
                    <a:pt x="1192" y="5535"/>
                  </a:cubicBezTo>
                  <a:cubicBezTo>
                    <a:pt x="1190" y="5548"/>
                    <a:pt x="1187" y="5561"/>
                    <a:pt x="1186" y="5575"/>
                  </a:cubicBezTo>
                  <a:lnTo>
                    <a:pt x="874" y="10081"/>
                  </a:lnTo>
                  <a:cubicBezTo>
                    <a:pt x="854" y="10366"/>
                    <a:pt x="1064" y="10613"/>
                    <a:pt x="1343" y="10634"/>
                  </a:cubicBezTo>
                  <a:cubicBezTo>
                    <a:pt x="1355" y="10634"/>
                    <a:pt x="1367" y="10635"/>
                    <a:pt x="1379" y="10635"/>
                  </a:cubicBezTo>
                  <a:cubicBezTo>
                    <a:pt x="1642" y="10635"/>
                    <a:pt x="1864" y="10427"/>
                    <a:pt x="1883" y="10154"/>
                  </a:cubicBezTo>
                  <a:lnTo>
                    <a:pt x="2129" y="6606"/>
                  </a:lnTo>
                  <a:cubicBezTo>
                    <a:pt x="2167" y="6595"/>
                    <a:pt x="2205" y="6586"/>
                    <a:pt x="2238" y="6586"/>
                  </a:cubicBezTo>
                  <a:cubicBezTo>
                    <a:pt x="2277" y="6586"/>
                    <a:pt x="2314" y="6593"/>
                    <a:pt x="2352" y="6597"/>
                  </a:cubicBezTo>
                  <a:lnTo>
                    <a:pt x="2579" y="10183"/>
                  </a:lnTo>
                  <a:cubicBezTo>
                    <a:pt x="2596" y="10457"/>
                    <a:pt x="2819" y="10667"/>
                    <a:pt x="3084" y="10667"/>
                  </a:cubicBezTo>
                  <a:cubicBezTo>
                    <a:pt x="3094" y="10667"/>
                    <a:pt x="3106" y="10666"/>
                    <a:pt x="3117" y="10666"/>
                  </a:cubicBezTo>
                  <a:cubicBezTo>
                    <a:pt x="3396" y="10647"/>
                    <a:pt x="3607" y="10401"/>
                    <a:pt x="3589" y="10116"/>
                  </a:cubicBezTo>
                  <a:lnTo>
                    <a:pt x="3319" y="5858"/>
                  </a:lnTo>
                  <a:cubicBezTo>
                    <a:pt x="3318" y="5834"/>
                    <a:pt x="3312" y="5812"/>
                    <a:pt x="3308" y="5789"/>
                  </a:cubicBezTo>
                  <a:cubicBezTo>
                    <a:pt x="3285" y="5138"/>
                    <a:pt x="3212" y="4172"/>
                    <a:pt x="3170" y="3648"/>
                  </a:cubicBezTo>
                  <a:cubicBezTo>
                    <a:pt x="3453" y="4034"/>
                    <a:pt x="3612" y="4676"/>
                    <a:pt x="3630" y="5538"/>
                  </a:cubicBezTo>
                  <a:cubicBezTo>
                    <a:pt x="3634" y="5756"/>
                    <a:pt x="3808" y="5929"/>
                    <a:pt x="4028" y="5929"/>
                  </a:cubicBezTo>
                  <a:cubicBezTo>
                    <a:pt x="4244" y="5924"/>
                    <a:pt x="4415" y="5742"/>
                    <a:pt x="4410" y="5522"/>
                  </a:cubicBezTo>
                  <a:cubicBezTo>
                    <a:pt x="4384" y="4198"/>
                    <a:pt x="4058" y="3280"/>
                    <a:pt x="3442" y="2793"/>
                  </a:cubicBezTo>
                  <a:close/>
                </a:path>
              </a:pathLst>
            </a:custGeom>
            <a:solidFill>
              <a:srgbClr val="009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17629" y="615827"/>
              <a:ext cx="3520972" cy="788969"/>
              <a:chOff x="465878" y="692408"/>
              <a:chExt cx="2192516" cy="637835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930171" y="774225"/>
                <a:ext cx="1728223" cy="5225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 smtClean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Meta verse</a:t>
                </a:r>
              </a:p>
            </p:txBody>
          </p:sp>
          <p:sp>
            <p:nvSpPr>
              <p:cNvPr id="46" name="iconfont-10927-520956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4405246-CCE2-4201-BBB1-D3F3EB6E740D}"/>
                  </a:ext>
                </a:extLst>
              </p:cNvPr>
              <p:cNvSpPr/>
              <p:nvPr/>
            </p:nvSpPr>
            <p:spPr>
              <a:xfrm>
                <a:off x="465878" y="692408"/>
                <a:ext cx="427380" cy="637835"/>
              </a:xfrm>
              <a:custGeom>
                <a:avLst/>
                <a:gdLst>
                  <a:gd name="connsiteX0" fmla="*/ 209060 w 480923"/>
                  <a:gd name="connsiteY0" fmla="*/ 501953 h 533400"/>
                  <a:gd name="connsiteX1" fmla="*/ 219536 w 480923"/>
                  <a:gd name="connsiteY1" fmla="*/ 501953 h 533400"/>
                  <a:gd name="connsiteX2" fmla="*/ 219536 w 480923"/>
                  <a:gd name="connsiteY2" fmla="*/ 522917 h 533400"/>
                  <a:gd name="connsiteX3" fmla="*/ 261395 w 480923"/>
                  <a:gd name="connsiteY3" fmla="*/ 522917 h 533400"/>
                  <a:gd name="connsiteX4" fmla="*/ 261395 w 480923"/>
                  <a:gd name="connsiteY4" fmla="*/ 501953 h 533400"/>
                  <a:gd name="connsiteX5" fmla="*/ 271871 w 480923"/>
                  <a:gd name="connsiteY5" fmla="*/ 501953 h 533400"/>
                  <a:gd name="connsiteX6" fmla="*/ 271871 w 480923"/>
                  <a:gd name="connsiteY6" fmla="*/ 522917 h 533400"/>
                  <a:gd name="connsiteX7" fmla="*/ 261395 w 480923"/>
                  <a:gd name="connsiteY7" fmla="*/ 533400 h 533400"/>
                  <a:gd name="connsiteX8" fmla="*/ 219536 w 480923"/>
                  <a:gd name="connsiteY8" fmla="*/ 533400 h 533400"/>
                  <a:gd name="connsiteX9" fmla="*/ 209060 w 480923"/>
                  <a:gd name="connsiteY9" fmla="*/ 522917 h 533400"/>
                  <a:gd name="connsiteX10" fmla="*/ 177767 w 480923"/>
                  <a:gd name="connsiteY10" fmla="*/ 470644 h 533400"/>
                  <a:gd name="connsiteX11" fmla="*/ 188240 w 480923"/>
                  <a:gd name="connsiteY11" fmla="*/ 470644 h 533400"/>
                  <a:gd name="connsiteX12" fmla="*/ 188240 w 480923"/>
                  <a:gd name="connsiteY12" fmla="*/ 491488 h 533400"/>
                  <a:gd name="connsiteX13" fmla="*/ 292782 w 480923"/>
                  <a:gd name="connsiteY13" fmla="*/ 491488 h 533400"/>
                  <a:gd name="connsiteX14" fmla="*/ 292782 w 480923"/>
                  <a:gd name="connsiteY14" fmla="*/ 470644 h 533400"/>
                  <a:gd name="connsiteX15" fmla="*/ 303255 w 480923"/>
                  <a:gd name="connsiteY15" fmla="*/ 470644 h 533400"/>
                  <a:gd name="connsiteX16" fmla="*/ 303255 w 480923"/>
                  <a:gd name="connsiteY16" fmla="*/ 491488 h 533400"/>
                  <a:gd name="connsiteX17" fmla="*/ 292782 w 480923"/>
                  <a:gd name="connsiteY17" fmla="*/ 501953 h 533400"/>
                  <a:gd name="connsiteX18" fmla="*/ 271871 w 480923"/>
                  <a:gd name="connsiteY18" fmla="*/ 501953 h 533400"/>
                  <a:gd name="connsiteX19" fmla="*/ 271871 w 480923"/>
                  <a:gd name="connsiteY19" fmla="*/ 496757 h 533400"/>
                  <a:gd name="connsiteX20" fmla="*/ 266633 w 480923"/>
                  <a:gd name="connsiteY20" fmla="*/ 491515 h 533400"/>
                  <a:gd name="connsiteX21" fmla="*/ 261395 w 480923"/>
                  <a:gd name="connsiteY21" fmla="*/ 496757 h 533400"/>
                  <a:gd name="connsiteX22" fmla="*/ 261395 w 480923"/>
                  <a:gd name="connsiteY22" fmla="*/ 501953 h 533400"/>
                  <a:gd name="connsiteX23" fmla="*/ 219536 w 480923"/>
                  <a:gd name="connsiteY23" fmla="*/ 501953 h 533400"/>
                  <a:gd name="connsiteX24" fmla="*/ 219536 w 480923"/>
                  <a:gd name="connsiteY24" fmla="*/ 496757 h 533400"/>
                  <a:gd name="connsiteX25" fmla="*/ 214298 w 480923"/>
                  <a:gd name="connsiteY25" fmla="*/ 491515 h 533400"/>
                  <a:gd name="connsiteX26" fmla="*/ 209060 w 480923"/>
                  <a:gd name="connsiteY26" fmla="*/ 496757 h 533400"/>
                  <a:gd name="connsiteX27" fmla="*/ 209060 w 480923"/>
                  <a:gd name="connsiteY27" fmla="*/ 501953 h 533400"/>
                  <a:gd name="connsiteX28" fmla="*/ 188240 w 480923"/>
                  <a:gd name="connsiteY28" fmla="*/ 501953 h 533400"/>
                  <a:gd name="connsiteX29" fmla="*/ 177767 w 480923"/>
                  <a:gd name="connsiteY29" fmla="*/ 491488 h 533400"/>
                  <a:gd name="connsiteX30" fmla="*/ 156915 w 480923"/>
                  <a:gd name="connsiteY30" fmla="*/ 460161 h 533400"/>
                  <a:gd name="connsiteX31" fmla="*/ 324206 w 480923"/>
                  <a:gd name="connsiteY31" fmla="*/ 460161 h 533400"/>
                  <a:gd name="connsiteX32" fmla="*/ 329444 w 480923"/>
                  <a:gd name="connsiteY32" fmla="*/ 465403 h 533400"/>
                  <a:gd name="connsiteX33" fmla="*/ 324206 w 480923"/>
                  <a:gd name="connsiteY33" fmla="*/ 470644 h 533400"/>
                  <a:gd name="connsiteX34" fmla="*/ 303255 w 480923"/>
                  <a:gd name="connsiteY34" fmla="*/ 470644 h 533400"/>
                  <a:gd name="connsiteX35" fmla="*/ 303255 w 480923"/>
                  <a:gd name="connsiteY35" fmla="*/ 465422 h 533400"/>
                  <a:gd name="connsiteX36" fmla="*/ 298019 w 480923"/>
                  <a:gd name="connsiteY36" fmla="*/ 460190 h 533400"/>
                  <a:gd name="connsiteX37" fmla="*/ 292782 w 480923"/>
                  <a:gd name="connsiteY37" fmla="*/ 465422 h 533400"/>
                  <a:gd name="connsiteX38" fmla="*/ 292782 w 480923"/>
                  <a:gd name="connsiteY38" fmla="*/ 470644 h 533400"/>
                  <a:gd name="connsiteX39" fmla="*/ 188240 w 480923"/>
                  <a:gd name="connsiteY39" fmla="*/ 470644 h 533400"/>
                  <a:gd name="connsiteX40" fmla="*/ 188240 w 480923"/>
                  <a:gd name="connsiteY40" fmla="*/ 465422 h 533400"/>
                  <a:gd name="connsiteX41" fmla="*/ 183004 w 480923"/>
                  <a:gd name="connsiteY41" fmla="*/ 460190 h 533400"/>
                  <a:gd name="connsiteX42" fmla="*/ 177767 w 480923"/>
                  <a:gd name="connsiteY42" fmla="*/ 465422 h 533400"/>
                  <a:gd name="connsiteX43" fmla="*/ 177767 w 480923"/>
                  <a:gd name="connsiteY43" fmla="*/ 470644 h 533400"/>
                  <a:gd name="connsiteX44" fmla="*/ 156915 w 480923"/>
                  <a:gd name="connsiteY44" fmla="*/ 470644 h 533400"/>
                  <a:gd name="connsiteX45" fmla="*/ 151677 w 480923"/>
                  <a:gd name="connsiteY45" fmla="*/ 465403 h 533400"/>
                  <a:gd name="connsiteX46" fmla="*/ 156915 w 480923"/>
                  <a:gd name="connsiteY46" fmla="*/ 460161 h 533400"/>
                  <a:gd name="connsiteX47" fmla="*/ 156915 w 480923"/>
                  <a:gd name="connsiteY47" fmla="*/ 434001 h 533400"/>
                  <a:gd name="connsiteX48" fmla="*/ 324206 w 480923"/>
                  <a:gd name="connsiteY48" fmla="*/ 434001 h 533400"/>
                  <a:gd name="connsiteX49" fmla="*/ 329444 w 480923"/>
                  <a:gd name="connsiteY49" fmla="*/ 439243 h 533400"/>
                  <a:gd name="connsiteX50" fmla="*/ 324206 w 480923"/>
                  <a:gd name="connsiteY50" fmla="*/ 444484 h 533400"/>
                  <a:gd name="connsiteX51" fmla="*/ 156915 w 480923"/>
                  <a:gd name="connsiteY51" fmla="*/ 444484 h 533400"/>
                  <a:gd name="connsiteX52" fmla="*/ 151677 w 480923"/>
                  <a:gd name="connsiteY52" fmla="*/ 439243 h 533400"/>
                  <a:gd name="connsiteX53" fmla="*/ 156915 w 480923"/>
                  <a:gd name="connsiteY53" fmla="*/ 434001 h 533400"/>
                  <a:gd name="connsiteX54" fmla="*/ 260187 w 480923"/>
                  <a:gd name="connsiteY54" fmla="*/ 418228 h 533400"/>
                  <a:gd name="connsiteX55" fmla="*/ 260582 w 480923"/>
                  <a:gd name="connsiteY55" fmla="*/ 418228 h 533400"/>
                  <a:gd name="connsiteX56" fmla="*/ 260521 w 480923"/>
                  <a:gd name="connsiteY56" fmla="*/ 418283 h 533400"/>
                  <a:gd name="connsiteX57" fmla="*/ 260235 w 480923"/>
                  <a:gd name="connsiteY57" fmla="*/ 418283 h 533400"/>
                  <a:gd name="connsiteX58" fmla="*/ 220879 w 480923"/>
                  <a:gd name="connsiteY58" fmla="*/ 418228 h 533400"/>
                  <a:gd name="connsiteX59" fmla="*/ 220989 w 480923"/>
                  <a:gd name="connsiteY59" fmla="*/ 418228 h 533400"/>
                  <a:gd name="connsiteX60" fmla="*/ 220941 w 480923"/>
                  <a:gd name="connsiteY60" fmla="*/ 418283 h 533400"/>
                  <a:gd name="connsiteX61" fmla="*/ 225494 w 480923"/>
                  <a:gd name="connsiteY61" fmla="*/ 407799 h 533400"/>
                  <a:gd name="connsiteX62" fmla="*/ 255637 w 480923"/>
                  <a:gd name="connsiteY62" fmla="*/ 407799 h 533400"/>
                  <a:gd name="connsiteX63" fmla="*/ 255329 w 480923"/>
                  <a:gd name="connsiteY63" fmla="*/ 412710 h 533400"/>
                  <a:gd name="connsiteX64" fmla="*/ 260187 w 480923"/>
                  <a:gd name="connsiteY64" fmla="*/ 418228 h 533400"/>
                  <a:gd name="connsiteX65" fmla="*/ 220989 w 480923"/>
                  <a:gd name="connsiteY65" fmla="*/ 418228 h 533400"/>
                  <a:gd name="connsiteX66" fmla="*/ 225800 w 480923"/>
                  <a:gd name="connsiteY66" fmla="*/ 412710 h 533400"/>
                  <a:gd name="connsiteX67" fmla="*/ 359264 w 480923"/>
                  <a:gd name="connsiteY67" fmla="*/ 359458 h 533400"/>
                  <a:gd name="connsiteX68" fmla="*/ 366645 w 480923"/>
                  <a:gd name="connsiteY68" fmla="*/ 359458 h 533400"/>
                  <a:gd name="connsiteX69" fmla="*/ 410451 w 480923"/>
                  <a:gd name="connsiteY69" fmla="*/ 403272 h 533400"/>
                  <a:gd name="connsiteX70" fmla="*/ 410451 w 480923"/>
                  <a:gd name="connsiteY70" fmla="*/ 410653 h 533400"/>
                  <a:gd name="connsiteX71" fmla="*/ 406785 w 480923"/>
                  <a:gd name="connsiteY71" fmla="*/ 412177 h 533400"/>
                  <a:gd name="connsiteX72" fmla="*/ 403071 w 480923"/>
                  <a:gd name="connsiteY72" fmla="*/ 410653 h 533400"/>
                  <a:gd name="connsiteX73" fmla="*/ 359264 w 480923"/>
                  <a:gd name="connsiteY73" fmla="*/ 366840 h 533400"/>
                  <a:gd name="connsiteX74" fmla="*/ 359264 w 480923"/>
                  <a:gd name="connsiteY74" fmla="*/ 359458 h 533400"/>
                  <a:gd name="connsiteX75" fmla="*/ 114279 w 480923"/>
                  <a:gd name="connsiteY75" fmla="*/ 359458 h 533400"/>
                  <a:gd name="connsiteX76" fmla="*/ 121659 w 480923"/>
                  <a:gd name="connsiteY76" fmla="*/ 359458 h 533400"/>
                  <a:gd name="connsiteX77" fmla="*/ 121659 w 480923"/>
                  <a:gd name="connsiteY77" fmla="*/ 366840 h 533400"/>
                  <a:gd name="connsiteX78" fmla="*/ 77853 w 480923"/>
                  <a:gd name="connsiteY78" fmla="*/ 410653 h 533400"/>
                  <a:gd name="connsiteX79" fmla="*/ 74186 w 480923"/>
                  <a:gd name="connsiteY79" fmla="*/ 412177 h 533400"/>
                  <a:gd name="connsiteX80" fmla="*/ 70472 w 480923"/>
                  <a:gd name="connsiteY80" fmla="*/ 410653 h 533400"/>
                  <a:gd name="connsiteX81" fmla="*/ 70472 w 480923"/>
                  <a:gd name="connsiteY81" fmla="*/ 403272 h 533400"/>
                  <a:gd name="connsiteX82" fmla="*/ 183124 w 480923"/>
                  <a:gd name="connsiteY82" fmla="*/ 242509 h 533400"/>
                  <a:gd name="connsiteX83" fmla="*/ 161120 w 480923"/>
                  <a:gd name="connsiteY83" fmla="*/ 263754 h 533400"/>
                  <a:gd name="connsiteX84" fmla="*/ 161167 w 480923"/>
                  <a:gd name="connsiteY84" fmla="*/ 265040 h 533400"/>
                  <a:gd name="connsiteX85" fmla="*/ 207558 w 480923"/>
                  <a:gd name="connsiteY85" fmla="*/ 288810 h 533400"/>
                  <a:gd name="connsiteX86" fmla="*/ 206034 w 480923"/>
                  <a:gd name="connsiteY86" fmla="*/ 264802 h 533400"/>
                  <a:gd name="connsiteX87" fmla="*/ 184029 w 480923"/>
                  <a:gd name="connsiteY87" fmla="*/ 242509 h 533400"/>
                  <a:gd name="connsiteX88" fmla="*/ 297910 w 480923"/>
                  <a:gd name="connsiteY88" fmla="*/ 242413 h 533400"/>
                  <a:gd name="connsiteX89" fmla="*/ 297005 w 480923"/>
                  <a:gd name="connsiteY89" fmla="*/ 242509 h 533400"/>
                  <a:gd name="connsiteX90" fmla="*/ 275000 w 480923"/>
                  <a:gd name="connsiteY90" fmla="*/ 264516 h 533400"/>
                  <a:gd name="connsiteX91" fmla="*/ 273524 w 480923"/>
                  <a:gd name="connsiteY91" fmla="*/ 288810 h 533400"/>
                  <a:gd name="connsiteX92" fmla="*/ 319866 w 480923"/>
                  <a:gd name="connsiteY92" fmla="*/ 264469 h 533400"/>
                  <a:gd name="connsiteX93" fmla="*/ 319962 w 480923"/>
                  <a:gd name="connsiteY93" fmla="*/ 263706 h 533400"/>
                  <a:gd name="connsiteX94" fmla="*/ 297910 w 480923"/>
                  <a:gd name="connsiteY94" fmla="*/ 242413 h 533400"/>
                  <a:gd name="connsiteX95" fmla="*/ 413737 w 480923"/>
                  <a:gd name="connsiteY95" fmla="*/ 235305 h 533400"/>
                  <a:gd name="connsiteX96" fmla="*/ 475685 w 480923"/>
                  <a:gd name="connsiteY96" fmla="*/ 235305 h 533400"/>
                  <a:gd name="connsiteX97" fmla="*/ 480923 w 480923"/>
                  <a:gd name="connsiteY97" fmla="*/ 240544 h 533400"/>
                  <a:gd name="connsiteX98" fmla="*/ 475685 w 480923"/>
                  <a:gd name="connsiteY98" fmla="*/ 245782 h 533400"/>
                  <a:gd name="connsiteX99" fmla="*/ 413737 w 480923"/>
                  <a:gd name="connsiteY99" fmla="*/ 245782 h 533400"/>
                  <a:gd name="connsiteX100" fmla="*/ 408499 w 480923"/>
                  <a:gd name="connsiteY100" fmla="*/ 240544 h 533400"/>
                  <a:gd name="connsiteX101" fmla="*/ 413737 w 480923"/>
                  <a:gd name="connsiteY101" fmla="*/ 235305 h 533400"/>
                  <a:gd name="connsiteX102" fmla="*/ 5238 w 480923"/>
                  <a:gd name="connsiteY102" fmla="*/ 235305 h 533400"/>
                  <a:gd name="connsiteX103" fmla="*/ 67187 w 480923"/>
                  <a:gd name="connsiteY103" fmla="*/ 235305 h 533400"/>
                  <a:gd name="connsiteX104" fmla="*/ 72424 w 480923"/>
                  <a:gd name="connsiteY104" fmla="*/ 240544 h 533400"/>
                  <a:gd name="connsiteX105" fmla="*/ 67187 w 480923"/>
                  <a:gd name="connsiteY105" fmla="*/ 245782 h 533400"/>
                  <a:gd name="connsiteX106" fmla="*/ 5238 w 480923"/>
                  <a:gd name="connsiteY106" fmla="*/ 245782 h 533400"/>
                  <a:gd name="connsiteX107" fmla="*/ 0 w 480923"/>
                  <a:gd name="connsiteY107" fmla="*/ 240544 h 533400"/>
                  <a:gd name="connsiteX108" fmla="*/ 5238 w 480923"/>
                  <a:gd name="connsiteY108" fmla="*/ 235305 h 533400"/>
                  <a:gd name="connsiteX109" fmla="*/ 183315 w 480923"/>
                  <a:gd name="connsiteY109" fmla="*/ 232029 h 533400"/>
                  <a:gd name="connsiteX110" fmla="*/ 184220 w 480923"/>
                  <a:gd name="connsiteY110" fmla="*/ 232029 h 533400"/>
                  <a:gd name="connsiteX111" fmla="*/ 216702 w 480923"/>
                  <a:gd name="connsiteY111" fmla="*/ 264516 h 533400"/>
                  <a:gd name="connsiteX112" fmla="*/ 218322 w 480923"/>
                  <a:gd name="connsiteY112" fmla="*/ 290287 h 533400"/>
                  <a:gd name="connsiteX113" fmla="*/ 263093 w 480923"/>
                  <a:gd name="connsiteY113" fmla="*/ 290287 h 533400"/>
                  <a:gd name="connsiteX114" fmla="*/ 264712 w 480923"/>
                  <a:gd name="connsiteY114" fmla="*/ 264230 h 533400"/>
                  <a:gd name="connsiteX115" fmla="*/ 297147 w 480923"/>
                  <a:gd name="connsiteY115" fmla="*/ 232077 h 533400"/>
                  <a:gd name="connsiteX116" fmla="*/ 298052 w 480923"/>
                  <a:gd name="connsiteY116" fmla="*/ 232077 h 533400"/>
                  <a:gd name="connsiteX117" fmla="*/ 330535 w 480923"/>
                  <a:gd name="connsiteY117" fmla="*/ 264564 h 533400"/>
                  <a:gd name="connsiteX118" fmla="*/ 330440 w 480923"/>
                  <a:gd name="connsiteY118" fmla="*/ 265612 h 533400"/>
                  <a:gd name="connsiteX119" fmla="*/ 272952 w 480923"/>
                  <a:gd name="connsiteY119" fmla="*/ 299576 h 533400"/>
                  <a:gd name="connsiteX120" fmla="*/ 266252 w 480923"/>
                  <a:gd name="connsiteY120" fmla="*/ 407799 h 533400"/>
                  <a:gd name="connsiteX121" fmla="*/ 255637 w 480923"/>
                  <a:gd name="connsiteY121" fmla="*/ 407799 h 533400"/>
                  <a:gd name="connsiteX122" fmla="*/ 262331 w 480923"/>
                  <a:gd name="connsiteY122" fmla="*/ 300862 h 533400"/>
                  <a:gd name="connsiteX123" fmla="*/ 218846 w 480923"/>
                  <a:gd name="connsiteY123" fmla="*/ 300862 h 533400"/>
                  <a:gd name="connsiteX124" fmla="*/ 225494 w 480923"/>
                  <a:gd name="connsiteY124" fmla="*/ 407799 h 533400"/>
                  <a:gd name="connsiteX125" fmla="*/ 215069 w 480923"/>
                  <a:gd name="connsiteY125" fmla="*/ 407799 h 533400"/>
                  <a:gd name="connsiteX126" fmla="*/ 208320 w 480923"/>
                  <a:gd name="connsiteY126" fmla="*/ 299528 h 533400"/>
                  <a:gd name="connsiteX127" fmla="*/ 150784 w 480923"/>
                  <a:gd name="connsiteY127" fmla="*/ 264516 h 533400"/>
                  <a:gd name="connsiteX128" fmla="*/ 150784 w 480923"/>
                  <a:gd name="connsiteY128" fmla="*/ 264469 h 533400"/>
                  <a:gd name="connsiteX129" fmla="*/ 183315 w 480923"/>
                  <a:gd name="connsiteY129" fmla="*/ 232029 h 533400"/>
                  <a:gd name="connsiteX130" fmla="*/ 240486 w 480923"/>
                  <a:gd name="connsiteY130" fmla="*/ 106541 h 533400"/>
                  <a:gd name="connsiteX131" fmla="*/ 376366 w 480923"/>
                  <a:gd name="connsiteY131" fmla="*/ 242502 h 533400"/>
                  <a:gd name="connsiteX132" fmla="*/ 322566 w 480923"/>
                  <a:gd name="connsiteY132" fmla="*/ 350843 h 533400"/>
                  <a:gd name="connsiteX133" fmla="*/ 303617 w 480923"/>
                  <a:gd name="connsiteY133" fmla="*/ 414513 h 533400"/>
                  <a:gd name="connsiteX134" fmla="*/ 298666 w 480923"/>
                  <a:gd name="connsiteY134" fmla="*/ 418228 h 533400"/>
                  <a:gd name="connsiteX135" fmla="*/ 260582 w 480923"/>
                  <a:gd name="connsiteY135" fmla="*/ 418228 h 533400"/>
                  <a:gd name="connsiteX136" fmla="*/ 265903 w 480923"/>
                  <a:gd name="connsiteY136" fmla="*/ 413424 h 533400"/>
                  <a:gd name="connsiteX137" fmla="*/ 266252 w 480923"/>
                  <a:gd name="connsiteY137" fmla="*/ 407799 h 533400"/>
                  <a:gd name="connsiteX138" fmla="*/ 294809 w 480923"/>
                  <a:gd name="connsiteY138" fmla="*/ 407799 h 533400"/>
                  <a:gd name="connsiteX139" fmla="*/ 313092 w 480923"/>
                  <a:gd name="connsiteY139" fmla="*/ 346128 h 533400"/>
                  <a:gd name="connsiteX140" fmla="*/ 315329 w 480923"/>
                  <a:gd name="connsiteY140" fmla="*/ 343223 h 533400"/>
                  <a:gd name="connsiteX141" fmla="*/ 365987 w 480923"/>
                  <a:gd name="connsiteY141" fmla="*/ 242502 h 533400"/>
                  <a:gd name="connsiteX142" fmla="*/ 240628 w 480923"/>
                  <a:gd name="connsiteY142" fmla="*/ 117018 h 533400"/>
                  <a:gd name="connsiteX143" fmla="*/ 115222 w 480923"/>
                  <a:gd name="connsiteY143" fmla="*/ 242502 h 533400"/>
                  <a:gd name="connsiteX144" fmla="*/ 165927 w 480923"/>
                  <a:gd name="connsiteY144" fmla="*/ 343271 h 533400"/>
                  <a:gd name="connsiteX145" fmla="*/ 168117 w 480923"/>
                  <a:gd name="connsiteY145" fmla="*/ 346176 h 533400"/>
                  <a:gd name="connsiteX146" fmla="*/ 186209 w 480923"/>
                  <a:gd name="connsiteY146" fmla="*/ 407799 h 533400"/>
                  <a:gd name="connsiteX147" fmla="*/ 215069 w 480923"/>
                  <a:gd name="connsiteY147" fmla="*/ 407799 h 533400"/>
                  <a:gd name="connsiteX148" fmla="*/ 215416 w 480923"/>
                  <a:gd name="connsiteY148" fmla="*/ 413377 h 533400"/>
                  <a:gd name="connsiteX149" fmla="*/ 220879 w 480923"/>
                  <a:gd name="connsiteY149" fmla="*/ 418228 h 533400"/>
                  <a:gd name="connsiteX150" fmla="*/ 182305 w 480923"/>
                  <a:gd name="connsiteY150" fmla="*/ 418228 h 533400"/>
                  <a:gd name="connsiteX151" fmla="*/ 177306 w 480923"/>
                  <a:gd name="connsiteY151" fmla="*/ 414466 h 533400"/>
                  <a:gd name="connsiteX152" fmla="*/ 158357 w 480923"/>
                  <a:gd name="connsiteY152" fmla="*/ 350747 h 533400"/>
                  <a:gd name="connsiteX153" fmla="*/ 104557 w 480923"/>
                  <a:gd name="connsiteY153" fmla="*/ 242407 h 533400"/>
                  <a:gd name="connsiteX154" fmla="*/ 240486 w 480923"/>
                  <a:gd name="connsiteY154" fmla="*/ 106541 h 533400"/>
                  <a:gd name="connsiteX155" fmla="*/ 403071 w 480923"/>
                  <a:gd name="connsiteY155" fmla="*/ 70482 h 533400"/>
                  <a:gd name="connsiteX156" fmla="*/ 410451 w 480923"/>
                  <a:gd name="connsiteY156" fmla="*/ 70482 h 533400"/>
                  <a:gd name="connsiteX157" fmla="*/ 410451 w 480923"/>
                  <a:gd name="connsiteY157" fmla="*/ 77864 h 533400"/>
                  <a:gd name="connsiteX158" fmla="*/ 366645 w 480923"/>
                  <a:gd name="connsiteY158" fmla="*/ 121677 h 533400"/>
                  <a:gd name="connsiteX159" fmla="*/ 362978 w 480923"/>
                  <a:gd name="connsiteY159" fmla="*/ 123248 h 533400"/>
                  <a:gd name="connsiteX160" fmla="*/ 359264 w 480923"/>
                  <a:gd name="connsiteY160" fmla="*/ 121677 h 533400"/>
                  <a:gd name="connsiteX161" fmla="*/ 359264 w 480923"/>
                  <a:gd name="connsiteY161" fmla="*/ 114295 h 533400"/>
                  <a:gd name="connsiteX162" fmla="*/ 70472 w 480923"/>
                  <a:gd name="connsiteY162" fmla="*/ 70482 h 533400"/>
                  <a:gd name="connsiteX163" fmla="*/ 77853 w 480923"/>
                  <a:gd name="connsiteY163" fmla="*/ 70482 h 533400"/>
                  <a:gd name="connsiteX164" fmla="*/ 121659 w 480923"/>
                  <a:gd name="connsiteY164" fmla="*/ 114295 h 533400"/>
                  <a:gd name="connsiteX165" fmla="*/ 121659 w 480923"/>
                  <a:gd name="connsiteY165" fmla="*/ 121677 h 533400"/>
                  <a:gd name="connsiteX166" fmla="*/ 117993 w 480923"/>
                  <a:gd name="connsiteY166" fmla="*/ 123248 h 533400"/>
                  <a:gd name="connsiteX167" fmla="*/ 114279 w 480923"/>
                  <a:gd name="connsiteY167" fmla="*/ 121677 h 533400"/>
                  <a:gd name="connsiteX168" fmla="*/ 70472 w 480923"/>
                  <a:gd name="connsiteY168" fmla="*/ 77864 h 533400"/>
                  <a:gd name="connsiteX169" fmla="*/ 70472 w 480923"/>
                  <a:gd name="connsiteY169" fmla="*/ 70482 h 533400"/>
                  <a:gd name="connsiteX170" fmla="*/ 240462 w 480923"/>
                  <a:gd name="connsiteY170" fmla="*/ 0 h 533400"/>
                  <a:gd name="connsiteX171" fmla="*/ 245700 w 480923"/>
                  <a:gd name="connsiteY171" fmla="*/ 5239 h 533400"/>
                  <a:gd name="connsiteX172" fmla="*/ 245700 w 480923"/>
                  <a:gd name="connsiteY172" fmla="*/ 67196 h 533400"/>
                  <a:gd name="connsiteX173" fmla="*/ 240462 w 480923"/>
                  <a:gd name="connsiteY173" fmla="*/ 72435 h 533400"/>
                  <a:gd name="connsiteX174" fmla="*/ 235224 w 480923"/>
                  <a:gd name="connsiteY174" fmla="*/ 67196 h 533400"/>
                  <a:gd name="connsiteX175" fmla="*/ 235224 w 480923"/>
                  <a:gd name="connsiteY175" fmla="*/ 5239 h 533400"/>
                  <a:gd name="connsiteX176" fmla="*/ 240462 w 480923"/>
                  <a:gd name="connsiteY176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</a:cxnLst>
                <a:rect l="l" t="t" r="r" b="b"/>
                <a:pathLst>
                  <a:path w="480923" h="533400">
                    <a:moveTo>
                      <a:pt x="209060" y="501953"/>
                    </a:moveTo>
                    <a:lnTo>
                      <a:pt x="219536" y="501953"/>
                    </a:lnTo>
                    <a:lnTo>
                      <a:pt x="219536" y="522917"/>
                    </a:lnTo>
                    <a:lnTo>
                      <a:pt x="261395" y="522917"/>
                    </a:lnTo>
                    <a:lnTo>
                      <a:pt x="261395" y="501953"/>
                    </a:lnTo>
                    <a:lnTo>
                      <a:pt x="271871" y="501953"/>
                    </a:lnTo>
                    <a:lnTo>
                      <a:pt x="271871" y="522917"/>
                    </a:lnTo>
                    <a:cubicBezTo>
                      <a:pt x="271871" y="528683"/>
                      <a:pt x="267157" y="533400"/>
                      <a:pt x="261395" y="533400"/>
                    </a:cubicBezTo>
                    <a:lnTo>
                      <a:pt x="219536" y="533400"/>
                    </a:lnTo>
                    <a:cubicBezTo>
                      <a:pt x="213774" y="533400"/>
                      <a:pt x="209060" y="528683"/>
                      <a:pt x="209060" y="522917"/>
                    </a:cubicBezTo>
                    <a:close/>
                    <a:moveTo>
                      <a:pt x="177767" y="470644"/>
                    </a:moveTo>
                    <a:lnTo>
                      <a:pt x="188240" y="470644"/>
                    </a:lnTo>
                    <a:lnTo>
                      <a:pt x="188240" y="491488"/>
                    </a:lnTo>
                    <a:lnTo>
                      <a:pt x="292782" y="491488"/>
                    </a:lnTo>
                    <a:lnTo>
                      <a:pt x="292782" y="470644"/>
                    </a:lnTo>
                    <a:lnTo>
                      <a:pt x="303255" y="470644"/>
                    </a:lnTo>
                    <a:lnTo>
                      <a:pt x="303255" y="491488"/>
                    </a:lnTo>
                    <a:cubicBezTo>
                      <a:pt x="303160" y="497292"/>
                      <a:pt x="298495" y="501953"/>
                      <a:pt x="292782" y="501953"/>
                    </a:cubicBezTo>
                    <a:lnTo>
                      <a:pt x="271871" y="501953"/>
                    </a:lnTo>
                    <a:lnTo>
                      <a:pt x="271871" y="496757"/>
                    </a:lnTo>
                    <a:cubicBezTo>
                      <a:pt x="271871" y="493850"/>
                      <a:pt x="269538" y="491515"/>
                      <a:pt x="266633" y="491515"/>
                    </a:cubicBezTo>
                    <a:cubicBezTo>
                      <a:pt x="263728" y="491515"/>
                      <a:pt x="261395" y="493850"/>
                      <a:pt x="261395" y="496757"/>
                    </a:cubicBezTo>
                    <a:lnTo>
                      <a:pt x="261395" y="501953"/>
                    </a:lnTo>
                    <a:lnTo>
                      <a:pt x="219536" y="501953"/>
                    </a:lnTo>
                    <a:lnTo>
                      <a:pt x="219536" y="496757"/>
                    </a:lnTo>
                    <a:cubicBezTo>
                      <a:pt x="219536" y="493850"/>
                      <a:pt x="217203" y="491515"/>
                      <a:pt x="214298" y="491515"/>
                    </a:cubicBezTo>
                    <a:cubicBezTo>
                      <a:pt x="211393" y="491515"/>
                      <a:pt x="209060" y="493850"/>
                      <a:pt x="209060" y="496757"/>
                    </a:cubicBezTo>
                    <a:lnTo>
                      <a:pt x="209060" y="501953"/>
                    </a:lnTo>
                    <a:lnTo>
                      <a:pt x="188240" y="501953"/>
                    </a:lnTo>
                    <a:cubicBezTo>
                      <a:pt x="182433" y="501953"/>
                      <a:pt x="177767" y="497292"/>
                      <a:pt x="177767" y="491488"/>
                    </a:cubicBezTo>
                    <a:close/>
                    <a:moveTo>
                      <a:pt x="156915" y="460161"/>
                    </a:moveTo>
                    <a:lnTo>
                      <a:pt x="324206" y="460161"/>
                    </a:lnTo>
                    <a:cubicBezTo>
                      <a:pt x="327111" y="460161"/>
                      <a:pt x="329444" y="462448"/>
                      <a:pt x="329444" y="465403"/>
                    </a:cubicBezTo>
                    <a:cubicBezTo>
                      <a:pt x="329349" y="468309"/>
                      <a:pt x="327063" y="470644"/>
                      <a:pt x="324206" y="470644"/>
                    </a:cubicBezTo>
                    <a:lnTo>
                      <a:pt x="303255" y="470644"/>
                    </a:lnTo>
                    <a:lnTo>
                      <a:pt x="303255" y="465422"/>
                    </a:lnTo>
                    <a:cubicBezTo>
                      <a:pt x="303255" y="462473"/>
                      <a:pt x="300923" y="460190"/>
                      <a:pt x="298019" y="460190"/>
                    </a:cubicBezTo>
                    <a:cubicBezTo>
                      <a:pt x="295067" y="460190"/>
                      <a:pt x="292782" y="462473"/>
                      <a:pt x="292782" y="465422"/>
                    </a:cubicBezTo>
                    <a:lnTo>
                      <a:pt x="292782" y="470644"/>
                    </a:lnTo>
                    <a:lnTo>
                      <a:pt x="188240" y="470644"/>
                    </a:lnTo>
                    <a:lnTo>
                      <a:pt x="188240" y="465422"/>
                    </a:lnTo>
                    <a:cubicBezTo>
                      <a:pt x="188240" y="462473"/>
                      <a:pt x="185908" y="460190"/>
                      <a:pt x="183004" y="460190"/>
                    </a:cubicBezTo>
                    <a:cubicBezTo>
                      <a:pt x="180052" y="460190"/>
                      <a:pt x="177767" y="462473"/>
                      <a:pt x="177767" y="465422"/>
                    </a:cubicBezTo>
                    <a:lnTo>
                      <a:pt x="177767" y="470644"/>
                    </a:lnTo>
                    <a:lnTo>
                      <a:pt x="156915" y="470644"/>
                    </a:lnTo>
                    <a:cubicBezTo>
                      <a:pt x="154011" y="470644"/>
                      <a:pt x="151677" y="468309"/>
                      <a:pt x="151677" y="465403"/>
                    </a:cubicBezTo>
                    <a:cubicBezTo>
                      <a:pt x="151677" y="462448"/>
                      <a:pt x="154011" y="460161"/>
                      <a:pt x="156915" y="460161"/>
                    </a:cubicBezTo>
                    <a:close/>
                    <a:moveTo>
                      <a:pt x="156915" y="434001"/>
                    </a:moveTo>
                    <a:lnTo>
                      <a:pt x="324206" y="434001"/>
                    </a:lnTo>
                    <a:cubicBezTo>
                      <a:pt x="327111" y="434001"/>
                      <a:pt x="329444" y="436336"/>
                      <a:pt x="329444" y="439243"/>
                    </a:cubicBezTo>
                    <a:cubicBezTo>
                      <a:pt x="329349" y="442102"/>
                      <a:pt x="327063" y="444484"/>
                      <a:pt x="324206" y="444484"/>
                    </a:cubicBezTo>
                    <a:lnTo>
                      <a:pt x="156915" y="444484"/>
                    </a:lnTo>
                    <a:cubicBezTo>
                      <a:pt x="154011" y="444484"/>
                      <a:pt x="151677" y="442149"/>
                      <a:pt x="151677" y="439243"/>
                    </a:cubicBezTo>
                    <a:cubicBezTo>
                      <a:pt x="151677" y="436336"/>
                      <a:pt x="154011" y="434001"/>
                      <a:pt x="156915" y="434001"/>
                    </a:cubicBezTo>
                    <a:close/>
                    <a:moveTo>
                      <a:pt x="260187" y="418228"/>
                    </a:moveTo>
                    <a:lnTo>
                      <a:pt x="260582" y="418228"/>
                    </a:lnTo>
                    <a:lnTo>
                      <a:pt x="260521" y="418283"/>
                    </a:lnTo>
                    <a:lnTo>
                      <a:pt x="260235" y="418283"/>
                    </a:lnTo>
                    <a:close/>
                    <a:moveTo>
                      <a:pt x="220879" y="418228"/>
                    </a:moveTo>
                    <a:lnTo>
                      <a:pt x="220989" y="418228"/>
                    </a:lnTo>
                    <a:lnTo>
                      <a:pt x="220941" y="418283"/>
                    </a:lnTo>
                    <a:close/>
                    <a:moveTo>
                      <a:pt x="225494" y="407799"/>
                    </a:moveTo>
                    <a:lnTo>
                      <a:pt x="255637" y="407799"/>
                    </a:lnTo>
                    <a:lnTo>
                      <a:pt x="255329" y="412710"/>
                    </a:lnTo>
                    <a:lnTo>
                      <a:pt x="260187" y="418228"/>
                    </a:lnTo>
                    <a:lnTo>
                      <a:pt x="220989" y="418228"/>
                    </a:lnTo>
                    <a:lnTo>
                      <a:pt x="225800" y="412710"/>
                    </a:lnTo>
                    <a:close/>
                    <a:moveTo>
                      <a:pt x="359264" y="359458"/>
                    </a:moveTo>
                    <a:cubicBezTo>
                      <a:pt x="361264" y="357411"/>
                      <a:pt x="364597" y="357411"/>
                      <a:pt x="366645" y="359458"/>
                    </a:cubicBezTo>
                    <a:lnTo>
                      <a:pt x="410451" y="403272"/>
                    </a:lnTo>
                    <a:cubicBezTo>
                      <a:pt x="412451" y="405272"/>
                      <a:pt x="412451" y="408605"/>
                      <a:pt x="410451" y="410653"/>
                    </a:cubicBezTo>
                    <a:cubicBezTo>
                      <a:pt x="409451" y="411653"/>
                      <a:pt x="408118" y="412177"/>
                      <a:pt x="406785" y="412177"/>
                    </a:cubicBezTo>
                    <a:cubicBezTo>
                      <a:pt x="405452" y="412177"/>
                      <a:pt x="404071" y="411653"/>
                      <a:pt x="403071" y="410653"/>
                    </a:cubicBezTo>
                    <a:lnTo>
                      <a:pt x="359264" y="366840"/>
                    </a:lnTo>
                    <a:cubicBezTo>
                      <a:pt x="357264" y="364792"/>
                      <a:pt x="357264" y="361458"/>
                      <a:pt x="359264" y="359458"/>
                    </a:cubicBezTo>
                    <a:close/>
                    <a:moveTo>
                      <a:pt x="114279" y="359458"/>
                    </a:moveTo>
                    <a:cubicBezTo>
                      <a:pt x="116279" y="357411"/>
                      <a:pt x="119660" y="357411"/>
                      <a:pt x="121659" y="359458"/>
                    </a:cubicBezTo>
                    <a:cubicBezTo>
                      <a:pt x="123659" y="361458"/>
                      <a:pt x="123659" y="364792"/>
                      <a:pt x="121659" y="366840"/>
                    </a:cubicBezTo>
                    <a:lnTo>
                      <a:pt x="77853" y="410653"/>
                    </a:lnTo>
                    <a:cubicBezTo>
                      <a:pt x="76853" y="411653"/>
                      <a:pt x="75472" y="412177"/>
                      <a:pt x="74186" y="412177"/>
                    </a:cubicBezTo>
                    <a:cubicBezTo>
                      <a:pt x="72853" y="412177"/>
                      <a:pt x="71472" y="411653"/>
                      <a:pt x="70472" y="410653"/>
                    </a:cubicBezTo>
                    <a:cubicBezTo>
                      <a:pt x="68472" y="408605"/>
                      <a:pt x="68472" y="405272"/>
                      <a:pt x="70472" y="403272"/>
                    </a:cubicBezTo>
                    <a:close/>
                    <a:moveTo>
                      <a:pt x="183124" y="242509"/>
                    </a:moveTo>
                    <a:cubicBezTo>
                      <a:pt x="171217" y="242509"/>
                      <a:pt x="161501" y="251941"/>
                      <a:pt x="161120" y="263754"/>
                    </a:cubicBezTo>
                    <a:cubicBezTo>
                      <a:pt x="161215" y="264183"/>
                      <a:pt x="161215" y="264564"/>
                      <a:pt x="161167" y="265040"/>
                    </a:cubicBezTo>
                    <a:cubicBezTo>
                      <a:pt x="161882" y="274282"/>
                      <a:pt x="180219" y="284237"/>
                      <a:pt x="207558" y="288810"/>
                    </a:cubicBezTo>
                    <a:lnTo>
                      <a:pt x="206034" y="264802"/>
                    </a:lnTo>
                    <a:cubicBezTo>
                      <a:pt x="206034" y="252369"/>
                      <a:pt x="196174" y="242509"/>
                      <a:pt x="184029" y="242509"/>
                    </a:cubicBezTo>
                    <a:close/>
                    <a:moveTo>
                      <a:pt x="297910" y="242413"/>
                    </a:moveTo>
                    <a:lnTo>
                      <a:pt x="297005" y="242509"/>
                    </a:lnTo>
                    <a:cubicBezTo>
                      <a:pt x="284859" y="242509"/>
                      <a:pt x="275000" y="252369"/>
                      <a:pt x="275000" y="264516"/>
                    </a:cubicBezTo>
                    <a:lnTo>
                      <a:pt x="273524" y="288810"/>
                    </a:lnTo>
                    <a:cubicBezTo>
                      <a:pt x="301434" y="284094"/>
                      <a:pt x="319866" y="273853"/>
                      <a:pt x="319866" y="264469"/>
                    </a:cubicBezTo>
                    <a:cubicBezTo>
                      <a:pt x="319866" y="264230"/>
                      <a:pt x="319866" y="263992"/>
                      <a:pt x="319962" y="263706"/>
                    </a:cubicBezTo>
                    <a:cubicBezTo>
                      <a:pt x="319533" y="251893"/>
                      <a:pt x="309817" y="242413"/>
                      <a:pt x="297910" y="242413"/>
                    </a:cubicBezTo>
                    <a:close/>
                    <a:moveTo>
                      <a:pt x="413737" y="235305"/>
                    </a:moveTo>
                    <a:lnTo>
                      <a:pt x="475685" y="235305"/>
                    </a:lnTo>
                    <a:cubicBezTo>
                      <a:pt x="478590" y="235305"/>
                      <a:pt x="480923" y="237639"/>
                      <a:pt x="480923" y="240544"/>
                    </a:cubicBezTo>
                    <a:cubicBezTo>
                      <a:pt x="480923" y="243496"/>
                      <a:pt x="478590" y="245782"/>
                      <a:pt x="475685" y="245782"/>
                    </a:cubicBezTo>
                    <a:lnTo>
                      <a:pt x="413737" y="245782"/>
                    </a:lnTo>
                    <a:cubicBezTo>
                      <a:pt x="410832" y="245782"/>
                      <a:pt x="408499" y="243496"/>
                      <a:pt x="408499" y="240544"/>
                    </a:cubicBezTo>
                    <a:cubicBezTo>
                      <a:pt x="408499" y="237639"/>
                      <a:pt x="410832" y="235305"/>
                      <a:pt x="413737" y="235305"/>
                    </a:cubicBezTo>
                    <a:close/>
                    <a:moveTo>
                      <a:pt x="5238" y="235305"/>
                    </a:moveTo>
                    <a:lnTo>
                      <a:pt x="67187" y="235305"/>
                    </a:lnTo>
                    <a:cubicBezTo>
                      <a:pt x="70139" y="235305"/>
                      <a:pt x="72424" y="237639"/>
                      <a:pt x="72424" y="240544"/>
                    </a:cubicBezTo>
                    <a:cubicBezTo>
                      <a:pt x="72424" y="243496"/>
                      <a:pt x="70139" y="245782"/>
                      <a:pt x="67187" y="245782"/>
                    </a:cubicBezTo>
                    <a:lnTo>
                      <a:pt x="5238" y="245782"/>
                    </a:lnTo>
                    <a:cubicBezTo>
                      <a:pt x="2333" y="245782"/>
                      <a:pt x="0" y="243496"/>
                      <a:pt x="0" y="240544"/>
                    </a:cubicBezTo>
                    <a:cubicBezTo>
                      <a:pt x="0" y="237639"/>
                      <a:pt x="2333" y="235305"/>
                      <a:pt x="5238" y="235305"/>
                    </a:cubicBezTo>
                    <a:close/>
                    <a:moveTo>
                      <a:pt x="183315" y="232029"/>
                    </a:moveTo>
                    <a:lnTo>
                      <a:pt x="184220" y="232029"/>
                    </a:lnTo>
                    <a:cubicBezTo>
                      <a:pt x="202128" y="232029"/>
                      <a:pt x="216702" y="246605"/>
                      <a:pt x="216702" y="264516"/>
                    </a:cubicBezTo>
                    <a:lnTo>
                      <a:pt x="218322" y="290287"/>
                    </a:lnTo>
                    <a:cubicBezTo>
                      <a:pt x="232420" y="291859"/>
                      <a:pt x="249042" y="291859"/>
                      <a:pt x="263093" y="290287"/>
                    </a:cubicBezTo>
                    <a:lnTo>
                      <a:pt x="264712" y="264230"/>
                    </a:lnTo>
                    <a:cubicBezTo>
                      <a:pt x="264712" y="246653"/>
                      <a:pt x="279287" y="232077"/>
                      <a:pt x="297147" y="232077"/>
                    </a:cubicBezTo>
                    <a:lnTo>
                      <a:pt x="298052" y="232077"/>
                    </a:lnTo>
                    <a:cubicBezTo>
                      <a:pt x="315961" y="232077"/>
                      <a:pt x="330535" y="246653"/>
                      <a:pt x="330535" y="264564"/>
                    </a:cubicBezTo>
                    <a:cubicBezTo>
                      <a:pt x="330535" y="264945"/>
                      <a:pt x="330488" y="265278"/>
                      <a:pt x="330440" y="265612"/>
                    </a:cubicBezTo>
                    <a:cubicBezTo>
                      <a:pt x="329345" y="283285"/>
                      <a:pt x="303768" y="294812"/>
                      <a:pt x="272952" y="299576"/>
                    </a:cubicBezTo>
                    <a:lnTo>
                      <a:pt x="266252" y="407799"/>
                    </a:lnTo>
                    <a:lnTo>
                      <a:pt x="255637" y="407799"/>
                    </a:lnTo>
                    <a:lnTo>
                      <a:pt x="262331" y="300862"/>
                    </a:lnTo>
                    <a:cubicBezTo>
                      <a:pt x="247947" y="302291"/>
                      <a:pt x="233182" y="302291"/>
                      <a:pt x="218846" y="300862"/>
                    </a:cubicBezTo>
                    <a:lnTo>
                      <a:pt x="225494" y="407799"/>
                    </a:lnTo>
                    <a:lnTo>
                      <a:pt x="215069" y="407799"/>
                    </a:lnTo>
                    <a:lnTo>
                      <a:pt x="208320" y="299528"/>
                    </a:lnTo>
                    <a:cubicBezTo>
                      <a:pt x="176932" y="294717"/>
                      <a:pt x="150880" y="282808"/>
                      <a:pt x="150784" y="264516"/>
                    </a:cubicBezTo>
                    <a:lnTo>
                      <a:pt x="150784" y="264469"/>
                    </a:lnTo>
                    <a:cubicBezTo>
                      <a:pt x="150880" y="246605"/>
                      <a:pt x="165406" y="232029"/>
                      <a:pt x="183315" y="232029"/>
                    </a:cubicBezTo>
                    <a:close/>
                    <a:moveTo>
                      <a:pt x="240486" y="106541"/>
                    </a:moveTo>
                    <a:cubicBezTo>
                      <a:pt x="315425" y="106541"/>
                      <a:pt x="376366" y="167545"/>
                      <a:pt x="376366" y="242502"/>
                    </a:cubicBezTo>
                    <a:cubicBezTo>
                      <a:pt x="376366" y="284886"/>
                      <a:pt x="356275" y="325222"/>
                      <a:pt x="322566" y="350843"/>
                    </a:cubicBezTo>
                    <a:lnTo>
                      <a:pt x="303617" y="414513"/>
                    </a:lnTo>
                    <a:cubicBezTo>
                      <a:pt x="303046" y="416704"/>
                      <a:pt x="300999" y="418228"/>
                      <a:pt x="298666" y="418228"/>
                    </a:cubicBezTo>
                    <a:lnTo>
                      <a:pt x="260582" y="418228"/>
                    </a:lnTo>
                    <a:lnTo>
                      <a:pt x="265903" y="413424"/>
                    </a:lnTo>
                    <a:lnTo>
                      <a:pt x="266252" y="407799"/>
                    </a:lnTo>
                    <a:lnTo>
                      <a:pt x="294809" y="407799"/>
                    </a:lnTo>
                    <a:lnTo>
                      <a:pt x="313092" y="346128"/>
                    </a:lnTo>
                    <a:cubicBezTo>
                      <a:pt x="313473" y="344890"/>
                      <a:pt x="314282" y="343842"/>
                      <a:pt x="315329" y="343223"/>
                    </a:cubicBezTo>
                    <a:cubicBezTo>
                      <a:pt x="347086" y="319555"/>
                      <a:pt x="365987" y="281933"/>
                      <a:pt x="365987" y="242502"/>
                    </a:cubicBezTo>
                    <a:cubicBezTo>
                      <a:pt x="365987" y="173307"/>
                      <a:pt x="309711" y="117018"/>
                      <a:pt x="240628" y="117018"/>
                    </a:cubicBezTo>
                    <a:cubicBezTo>
                      <a:pt x="171498" y="117018"/>
                      <a:pt x="115222" y="173307"/>
                      <a:pt x="115222" y="242502"/>
                    </a:cubicBezTo>
                    <a:cubicBezTo>
                      <a:pt x="115222" y="282029"/>
                      <a:pt x="134123" y="319650"/>
                      <a:pt x="165927" y="343271"/>
                    </a:cubicBezTo>
                    <a:cubicBezTo>
                      <a:pt x="166927" y="343937"/>
                      <a:pt x="167784" y="344938"/>
                      <a:pt x="168117" y="346176"/>
                    </a:cubicBezTo>
                    <a:lnTo>
                      <a:pt x="186209" y="407799"/>
                    </a:lnTo>
                    <a:lnTo>
                      <a:pt x="215069" y="407799"/>
                    </a:lnTo>
                    <a:lnTo>
                      <a:pt x="215416" y="413377"/>
                    </a:lnTo>
                    <a:lnTo>
                      <a:pt x="220879" y="418228"/>
                    </a:lnTo>
                    <a:lnTo>
                      <a:pt x="182305" y="418228"/>
                    </a:lnTo>
                    <a:cubicBezTo>
                      <a:pt x="179972" y="418228"/>
                      <a:pt x="177925" y="416656"/>
                      <a:pt x="177306" y="414466"/>
                    </a:cubicBezTo>
                    <a:lnTo>
                      <a:pt x="158357" y="350747"/>
                    </a:lnTo>
                    <a:cubicBezTo>
                      <a:pt x="124601" y="325174"/>
                      <a:pt x="104557" y="284743"/>
                      <a:pt x="104557" y="242407"/>
                    </a:cubicBezTo>
                    <a:cubicBezTo>
                      <a:pt x="104605" y="167497"/>
                      <a:pt x="165546" y="106541"/>
                      <a:pt x="240486" y="106541"/>
                    </a:cubicBezTo>
                    <a:close/>
                    <a:moveTo>
                      <a:pt x="403071" y="70482"/>
                    </a:moveTo>
                    <a:cubicBezTo>
                      <a:pt x="405071" y="68434"/>
                      <a:pt x="408451" y="68434"/>
                      <a:pt x="410451" y="70482"/>
                    </a:cubicBezTo>
                    <a:cubicBezTo>
                      <a:pt x="412451" y="72530"/>
                      <a:pt x="412451" y="75816"/>
                      <a:pt x="410451" y="77864"/>
                    </a:cubicBezTo>
                    <a:lnTo>
                      <a:pt x="366645" y="121677"/>
                    </a:lnTo>
                    <a:cubicBezTo>
                      <a:pt x="365645" y="122677"/>
                      <a:pt x="364264" y="123248"/>
                      <a:pt x="362978" y="123248"/>
                    </a:cubicBezTo>
                    <a:cubicBezTo>
                      <a:pt x="361645" y="123248"/>
                      <a:pt x="360264" y="122677"/>
                      <a:pt x="359264" y="121677"/>
                    </a:cubicBezTo>
                    <a:cubicBezTo>
                      <a:pt x="357264" y="119677"/>
                      <a:pt x="357264" y="116295"/>
                      <a:pt x="359264" y="114295"/>
                    </a:cubicBezTo>
                    <a:close/>
                    <a:moveTo>
                      <a:pt x="70472" y="70482"/>
                    </a:moveTo>
                    <a:cubicBezTo>
                      <a:pt x="72520" y="68434"/>
                      <a:pt x="75853" y="68434"/>
                      <a:pt x="77853" y="70482"/>
                    </a:cubicBezTo>
                    <a:lnTo>
                      <a:pt x="121659" y="114295"/>
                    </a:lnTo>
                    <a:cubicBezTo>
                      <a:pt x="123659" y="116295"/>
                      <a:pt x="123659" y="119677"/>
                      <a:pt x="121659" y="121677"/>
                    </a:cubicBezTo>
                    <a:cubicBezTo>
                      <a:pt x="120564" y="122677"/>
                      <a:pt x="119326" y="123248"/>
                      <a:pt x="117993" y="123248"/>
                    </a:cubicBezTo>
                    <a:cubicBezTo>
                      <a:pt x="116660" y="123248"/>
                      <a:pt x="115279" y="122677"/>
                      <a:pt x="114279" y="121677"/>
                    </a:cubicBezTo>
                    <a:lnTo>
                      <a:pt x="70472" y="77864"/>
                    </a:lnTo>
                    <a:cubicBezTo>
                      <a:pt x="68472" y="75816"/>
                      <a:pt x="68472" y="72530"/>
                      <a:pt x="70472" y="70482"/>
                    </a:cubicBezTo>
                    <a:close/>
                    <a:moveTo>
                      <a:pt x="240462" y="0"/>
                    </a:moveTo>
                    <a:cubicBezTo>
                      <a:pt x="243366" y="0"/>
                      <a:pt x="245700" y="2334"/>
                      <a:pt x="245700" y="5239"/>
                    </a:cubicBezTo>
                    <a:lnTo>
                      <a:pt x="245700" y="67196"/>
                    </a:lnTo>
                    <a:cubicBezTo>
                      <a:pt x="245700" y="70149"/>
                      <a:pt x="243319" y="72435"/>
                      <a:pt x="240462" y="72435"/>
                    </a:cubicBezTo>
                    <a:cubicBezTo>
                      <a:pt x="237557" y="72435"/>
                      <a:pt x="235224" y="70149"/>
                      <a:pt x="235224" y="67196"/>
                    </a:cubicBezTo>
                    <a:lnTo>
                      <a:pt x="235224" y="5239"/>
                    </a:lnTo>
                    <a:cubicBezTo>
                      <a:pt x="235224" y="2334"/>
                      <a:pt x="237557" y="0"/>
                      <a:pt x="240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3261360" y="1831723"/>
              <a:ext cx="2926080" cy="3197902"/>
              <a:chOff x="4038600" y="1907541"/>
              <a:chExt cx="2926080" cy="3197902"/>
            </a:xfrm>
          </p:grpSpPr>
          <p:sp>
            <p:nvSpPr>
              <p:cNvPr id="43" name="iconfont-10484-5124629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4405246-CCE2-4201-BBB1-D3F3EB6E740D}"/>
                  </a:ext>
                </a:extLst>
              </p:cNvPr>
              <p:cNvSpPr/>
              <p:nvPr/>
            </p:nvSpPr>
            <p:spPr>
              <a:xfrm>
                <a:off x="4038600" y="1907541"/>
                <a:ext cx="2560320" cy="2743200"/>
              </a:xfrm>
              <a:custGeom>
                <a:avLst/>
                <a:gdLst>
                  <a:gd name="T0" fmla="*/ 6906 w 11242"/>
                  <a:gd name="T1" fmla="*/ 2046 h 11312"/>
                  <a:gd name="T2" fmla="*/ 5077 w 11242"/>
                  <a:gd name="T3" fmla="*/ 217 h 11312"/>
                  <a:gd name="T4" fmla="*/ 5613 w 11242"/>
                  <a:gd name="T5" fmla="*/ 2910 h 11312"/>
                  <a:gd name="T6" fmla="*/ 6695 w 11242"/>
                  <a:gd name="T7" fmla="*/ 3612 h 11312"/>
                  <a:gd name="T8" fmla="*/ 6065 w 11242"/>
                  <a:gd name="T9" fmla="*/ 3714 h 11312"/>
                  <a:gd name="T10" fmla="*/ 5161 w 11242"/>
                  <a:gd name="T11" fmla="*/ 3710 h 11312"/>
                  <a:gd name="T12" fmla="*/ 4531 w 11242"/>
                  <a:gd name="T13" fmla="*/ 3608 h 11312"/>
                  <a:gd name="T14" fmla="*/ 3517 w 11242"/>
                  <a:gd name="T15" fmla="*/ 6710 h 11312"/>
                  <a:gd name="T16" fmla="*/ 4241 w 11242"/>
                  <a:gd name="T17" fmla="*/ 7110 h 11312"/>
                  <a:gd name="T18" fmla="*/ 5231 w 11242"/>
                  <a:gd name="T19" fmla="*/ 11310 h 11312"/>
                  <a:gd name="T20" fmla="*/ 6693 w 11242"/>
                  <a:gd name="T21" fmla="*/ 10674 h 11312"/>
                  <a:gd name="T22" fmla="*/ 7361 w 11242"/>
                  <a:gd name="T23" fmla="*/ 7110 h 11312"/>
                  <a:gd name="T24" fmla="*/ 7709 w 11242"/>
                  <a:gd name="T25" fmla="*/ 6710 h 11312"/>
                  <a:gd name="T26" fmla="*/ 9111 w 11242"/>
                  <a:gd name="T27" fmla="*/ 2910 h 11312"/>
                  <a:gd name="T28" fmla="*/ 10101 w 11242"/>
                  <a:gd name="T29" fmla="*/ 520 h 11312"/>
                  <a:gd name="T30" fmla="*/ 7711 w 11242"/>
                  <a:gd name="T31" fmla="*/ 1510 h 11312"/>
                  <a:gd name="T32" fmla="*/ 2115 w 11242"/>
                  <a:gd name="T33" fmla="*/ 1512 h 11312"/>
                  <a:gd name="T34" fmla="*/ 2115 w 11242"/>
                  <a:gd name="T35" fmla="*/ 2912 h 11312"/>
                  <a:gd name="T36" fmla="*/ 2115 w 11242"/>
                  <a:gd name="T37" fmla="*/ 112 h 11312"/>
                  <a:gd name="T38" fmla="*/ 11213 w 11242"/>
                  <a:gd name="T39" fmla="*/ 6710 h 11312"/>
                  <a:gd name="T40" fmla="*/ 10195 w 11242"/>
                  <a:gd name="T41" fmla="*/ 3612 h 11312"/>
                  <a:gd name="T42" fmla="*/ 9565 w 11242"/>
                  <a:gd name="T43" fmla="*/ 3714 h 11312"/>
                  <a:gd name="T44" fmla="*/ 8659 w 11242"/>
                  <a:gd name="T45" fmla="*/ 3710 h 11312"/>
                  <a:gd name="T46" fmla="*/ 8029 w 11242"/>
                  <a:gd name="T47" fmla="*/ 3612 h 11312"/>
                  <a:gd name="T48" fmla="*/ 8087 w 11242"/>
                  <a:gd name="T49" fmla="*/ 4160 h 11312"/>
                  <a:gd name="T50" fmla="*/ 8157 w 11242"/>
                  <a:gd name="T51" fmla="*/ 7456 h 11312"/>
                  <a:gd name="T52" fmla="*/ 8033 w 11242"/>
                  <a:gd name="T53" fmla="*/ 9978 h 11312"/>
                  <a:gd name="T54" fmla="*/ 9495 w 11242"/>
                  <a:gd name="T55" fmla="*/ 10608 h 11312"/>
                  <a:gd name="T56" fmla="*/ 10483 w 11242"/>
                  <a:gd name="T57" fmla="*/ 7110 h 11312"/>
                  <a:gd name="T58" fmla="*/ 11213 w 11242"/>
                  <a:gd name="T59" fmla="*/ 6710 h 11312"/>
                  <a:gd name="T60" fmla="*/ 3141 w 11242"/>
                  <a:gd name="T61" fmla="*/ 4142 h 11312"/>
                  <a:gd name="T62" fmla="*/ 3197 w 11242"/>
                  <a:gd name="T63" fmla="*/ 3612 h 11312"/>
                  <a:gd name="T64" fmla="*/ 2565 w 11242"/>
                  <a:gd name="T65" fmla="*/ 3714 h 11312"/>
                  <a:gd name="T66" fmla="*/ 1663 w 11242"/>
                  <a:gd name="T67" fmla="*/ 3710 h 11312"/>
                  <a:gd name="T68" fmla="*/ 1033 w 11242"/>
                  <a:gd name="T69" fmla="*/ 3612 h 11312"/>
                  <a:gd name="T70" fmla="*/ 13 w 11242"/>
                  <a:gd name="T71" fmla="*/ 6710 h 11312"/>
                  <a:gd name="T72" fmla="*/ 359 w 11242"/>
                  <a:gd name="T73" fmla="*/ 7104 h 11312"/>
                  <a:gd name="T74" fmla="*/ 1035 w 11242"/>
                  <a:gd name="T75" fmla="*/ 9978 h 11312"/>
                  <a:gd name="T76" fmla="*/ 2499 w 11242"/>
                  <a:gd name="T77" fmla="*/ 10608 h 11312"/>
                  <a:gd name="T78" fmla="*/ 3427 w 11242"/>
                  <a:gd name="T79" fmla="*/ 7710 h 11312"/>
                  <a:gd name="T80" fmla="*/ 2823 w 11242"/>
                  <a:gd name="T81" fmla="*/ 6628 h 1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242" h="11312">
                    <a:moveTo>
                      <a:pt x="5613" y="2910"/>
                    </a:moveTo>
                    <a:cubicBezTo>
                      <a:pt x="6179" y="2910"/>
                      <a:pt x="6690" y="2569"/>
                      <a:pt x="6906" y="2046"/>
                    </a:cubicBezTo>
                    <a:cubicBezTo>
                      <a:pt x="7123" y="1523"/>
                      <a:pt x="7003" y="920"/>
                      <a:pt x="6603" y="520"/>
                    </a:cubicBezTo>
                    <a:cubicBezTo>
                      <a:pt x="6203" y="120"/>
                      <a:pt x="5600" y="0"/>
                      <a:pt x="5077" y="217"/>
                    </a:cubicBezTo>
                    <a:cubicBezTo>
                      <a:pt x="4554" y="433"/>
                      <a:pt x="4213" y="944"/>
                      <a:pt x="4213" y="1510"/>
                    </a:cubicBezTo>
                    <a:cubicBezTo>
                      <a:pt x="4213" y="2283"/>
                      <a:pt x="4840" y="2910"/>
                      <a:pt x="5613" y="2910"/>
                    </a:cubicBezTo>
                    <a:close/>
                    <a:moveTo>
                      <a:pt x="7391" y="4240"/>
                    </a:moveTo>
                    <a:cubicBezTo>
                      <a:pt x="7356" y="3882"/>
                      <a:pt x="7054" y="3610"/>
                      <a:pt x="6695" y="3612"/>
                    </a:cubicBezTo>
                    <a:lnTo>
                      <a:pt x="6313" y="3612"/>
                    </a:lnTo>
                    <a:cubicBezTo>
                      <a:pt x="6220" y="3612"/>
                      <a:pt x="6131" y="3648"/>
                      <a:pt x="6065" y="3714"/>
                    </a:cubicBezTo>
                    <a:lnTo>
                      <a:pt x="5613" y="4166"/>
                    </a:lnTo>
                    <a:lnTo>
                      <a:pt x="5161" y="3710"/>
                    </a:lnTo>
                    <a:cubicBezTo>
                      <a:pt x="5095" y="3644"/>
                      <a:pt x="5006" y="3608"/>
                      <a:pt x="4913" y="3608"/>
                    </a:cubicBezTo>
                    <a:lnTo>
                      <a:pt x="4531" y="3608"/>
                    </a:lnTo>
                    <a:cubicBezTo>
                      <a:pt x="4174" y="3606"/>
                      <a:pt x="3874" y="3874"/>
                      <a:pt x="3835" y="4228"/>
                    </a:cubicBezTo>
                    <a:lnTo>
                      <a:pt x="3517" y="6710"/>
                    </a:lnTo>
                    <a:cubicBezTo>
                      <a:pt x="3487" y="6921"/>
                      <a:pt x="3650" y="7110"/>
                      <a:pt x="3863" y="7110"/>
                    </a:cubicBezTo>
                    <a:lnTo>
                      <a:pt x="4241" y="7110"/>
                    </a:lnTo>
                    <a:lnTo>
                      <a:pt x="4535" y="10678"/>
                    </a:lnTo>
                    <a:cubicBezTo>
                      <a:pt x="4568" y="11037"/>
                      <a:pt x="4870" y="11312"/>
                      <a:pt x="5231" y="11310"/>
                    </a:cubicBezTo>
                    <a:lnTo>
                      <a:pt x="5997" y="11310"/>
                    </a:lnTo>
                    <a:cubicBezTo>
                      <a:pt x="6358" y="11309"/>
                      <a:pt x="6660" y="11034"/>
                      <a:pt x="6693" y="10674"/>
                    </a:cubicBezTo>
                    <a:lnTo>
                      <a:pt x="6985" y="7110"/>
                    </a:lnTo>
                    <a:lnTo>
                      <a:pt x="7361" y="7110"/>
                    </a:lnTo>
                    <a:cubicBezTo>
                      <a:pt x="7462" y="7110"/>
                      <a:pt x="7558" y="7066"/>
                      <a:pt x="7625" y="6990"/>
                    </a:cubicBezTo>
                    <a:cubicBezTo>
                      <a:pt x="7693" y="6914"/>
                      <a:pt x="7724" y="6811"/>
                      <a:pt x="7709" y="6710"/>
                    </a:cubicBezTo>
                    <a:lnTo>
                      <a:pt x="7391" y="4240"/>
                    </a:lnTo>
                    <a:close/>
                    <a:moveTo>
                      <a:pt x="9111" y="2910"/>
                    </a:moveTo>
                    <a:cubicBezTo>
                      <a:pt x="9677" y="2910"/>
                      <a:pt x="10188" y="2569"/>
                      <a:pt x="10404" y="2046"/>
                    </a:cubicBezTo>
                    <a:cubicBezTo>
                      <a:pt x="10621" y="1523"/>
                      <a:pt x="10501" y="920"/>
                      <a:pt x="10101" y="520"/>
                    </a:cubicBezTo>
                    <a:cubicBezTo>
                      <a:pt x="9701" y="120"/>
                      <a:pt x="9098" y="0"/>
                      <a:pt x="8575" y="217"/>
                    </a:cubicBezTo>
                    <a:cubicBezTo>
                      <a:pt x="8052" y="433"/>
                      <a:pt x="7711" y="944"/>
                      <a:pt x="7711" y="1510"/>
                    </a:cubicBezTo>
                    <a:cubicBezTo>
                      <a:pt x="7711" y="2283"/>
                      <a:pt x="8338" y="2910"/>
                      <a:pt x="9111" y="2910"/>
                    </a:cubicBezTo>
                    <a:close/>
                    <a:moveTo>
                      <a:pt x="2115" y="1512"/>
                    </a:moveTo>
                    <a:close/>
                    <a:moveTo>
                      <a:pt x="715" y="1512"/>
                    </a:moveTo>
                    <a:cubicBezTo>
                      <a:pt x="715" y="2285"/>
                      <a:pt x="1342" y="2912"/>
                      <a:pt x="2115" y="2912"/>
                    </a:cubicBezTo>
                    <a:cubicBezTo>
                      <a:pt x="2888" y="2912"/>
                      <a:pt x="3515" y="2285"/>
                      <a:pt x="3515" y="1512"/>
                    </a:cubicBezTo>
                    <a:cubicBezTo>
                      <a:pt x="3515" y="739"/>
                      <a:pt x="2888" y="112"/>
                      <a:pt x="2115" y="112"/>
                    </a:cubicBezTo>
                    <a:cubicBezTo>
                      <a:pt x="1342" y="112"/>
                      <a:pt x="715" y="739"/>
                      <a:pt x="715" y="1512"/>
                    </a:cubicBezTo>
                    <a:close/>
                    <a:moveTo>
                      <a:pt x="11213" y="6710"/>
                    </a:moveTo>
                    <a:lnTo>
                      <a:pt x="10889" y="4242"/>
                    </a:lnTo>
                    <a:cubicBezTo>
                      <a:pt x="10855" y="3884"/>
                      <a:pt x="10554" y="3611"/>
                      <a:pt x="10195" y="3612"/>
                    </a:cubicBezTo>
                    <a:lnTo>
                      <a:pt x="9813" y="3612"/>
                    </a:lnTo>
                    <a:cubicBezTo>
                      <a:pt x="9720" y="3612"/>
                      <a:pt x="9631" y="3648"/>
                      <a:pt x="9565" y="3714"/>
                    </a:cubicBezTo>
                    <a:lnTo>
                      <a:pt x="9113" y="4166"/>
                    </a:lnTo>
                    <a:lnTo>
                      <a:pt x="8659" y="3710"/>
                    </a:lnTo>
                    <a:cubicBezTo>
                      <a:pt x="8593" y="3646"/>
                      <a:pt x="8505" y="3611"/>
                      <a:pt x="8413" y="3612"/>
                    </a:cubicBezTo>
                    <a:lnTo>
                      <a:pt x="8029" y="3612"/>
                    </a:lnTo>
                    <a:cubicBezTo>
                      <a:pt x="7987" y="3615"/>
                      <a:pt x="7946" y="3623"/>
                      <a:pt x="7905" y="3634"/>
                    </a:cubicBezTo>
                    <a:cubicBezTo>
                      <a:pt x="8001" y="3795"/>
                      <a:pt x="8063" y="3974"/>
                      <a:pt x="8087" y="4160"/>
                    </a:cubicBezTo>
                    <a:lnTo>
                      <a:pt x="8413" y="6626"/>
                    </a:lnTo>
                    <a:cubicBezTo>
                      <a:pt x="8452" y="6927"/>
                      <a:pt x="8359" y="7230"/>
                      <a:pt x="8157" y="7456"/>
                    </a:cubicBezTo>
                    <a:cubicBezTo>
                      <a:pt x="8058" y="7566"/>
                      <a:pt x="7937" y="7652"/>
                      <a:pt x="7801" y="7710"/>
                    </a:cubicBezTo>
                    <a:lnTo>
                      <a:pt x="8033" y="9978"/>
                    </a:lnTo>
                    <a:cubicBezTo>
                      <a:pt x="8068" y="10336"/>
                      <a:pt x="8369" y="10609"/>
                      <a:pt x="8729" y="10608"/>
                    </a:cubicBezTo>
                    <a:lnTo>
                      <a:pt x="9495" y="10608"/>
                    </a:lnTo>
                    <a:cubicBezTo>
                      <a:pt x="9857" y="10608"/>
                      <a:pt x="10159" y="10332"/>
                      <a:pt x="10191" y="9972"/>
                    </a:cubicBezTo>
                    <a:lnTo>
                      <a:pt x="10483" y="7110"/>
                    </a:lnTo>
                    <a:lnTo>
                      <a:pt x="10861" y="7110"/>
                    </a:lnTo>
                    <a:cubicBezTo>
                      <a:pt x="11076" y="7112"/>
                      <a:pt x="11242" y="6923"/>
                      <a:pt x="11213" y="6710"/>
                    </a:cubicBezTo>
                    <a:close/>
                    <a:moveTo>
                      <a:pt x="2823" y="6628"/>
                    </a:moveTo>
                    <a:lnTo>
                      <a:pt x="3141" y="4142"/>
                    </a:lnTo>
                    <a:cubicBezTo>
                      <a:pt x="3162" y="3962"/>
                      <a:pt x="3221" y="3789"/>
                      <a:pt x="3315" y="3634"/>
                    </a:cubicBezTo>
                    <a:cubicBezTo>
                      <a:pt x="3277" y="3622"/>
                      <a:pt x="3237" y="3615"/>
                      <a:pt x="3197" y="3612"/>
                    </a:cubicBezTo>
                    <a:lnTo>
                      <a:pt x="2813" y="3612"/>
                    </a:lnTo>
                    <a:cubicBezTo>
                      <a:pt x="2720" y="3612"/>
                      <a:pt x="2631" y="3648"/>
                      <a:pt x="2565" y="3714"/>
                    </a:cubicBezTo>
                    <a:lnTo>
                      <a:pt x="2113" y="4166"/>
                    </a:lnTo>
                    <a:lnTo>
                      <a:pt x="1663" y="3710"/>
                    </a:lnTo>
                    <a:cubicBezTo>
                      <a:pt x="1596" y="3645"/>
                      <a:pt x="1506" y="3610"/>
                      <a:pt x="1413" y="3612"/>
                    </a:cubicBezTo>
                    <a:lnTo>
                      <a:pt x="1033" y="3612"/>
                    </a:lnTo>
                    <a:cubicBezTo>
                      <a:pt x="676" y="3609"/>
                      <a:pt x="375" y="3877"/>
                      <a:pt x="337" y="4232"/>
                    </a:cubicBezTo>
                    <a:lnTo>
                      <a:pt x="13" y="6710"/>
                    </a:lnTo>
                    <a:cubicBezTo>
                      <a:pt x="0" y="6809"/>
                      <a:pt x="30" y="6909"/>
                      <a:pt x="97" y="6984"/>
                    </a:cubicBezTo>
                    <a:cubicBezTo>
                      <a:pt x="163" y="7060"/>
                      <a:pt x="258" y="7104"/>
                      <a:pt x="359" y="7104"/>
                    </a:cubicBezTo>
                    <a:lnTo>
                      <a:pt x="743" y="7104"/>
                    </a:lnTo>
                    <a:lnTo>
                      <a:pt x="1035" y="9978"/>
                    </a:lnTo>
                    <a:cubicBezTo>
                      <a:pt x="1070" y="10336"/>
                      <a:pt x="1371" y="10609"/>
                      <a:pt x="1731" y="10608"/>
                    </a:cubicBezTo>
                    <a:lnTo>
                      <a:pt x="2499" y="10608"/>
                    </a:lnTo>
                    <a:cubicBezTo>
                      <a:pt x="2860" y="10607"/>
                      <a:pt x="3162" y="10332"/>
                      <a:pt x="3195" y="9972"/>
                    </a:cubicBezTo>
                    <a:lnTo>
                      <a:pt x="3427" y="7710"/>
                    </a:lnTo>
                    <a:cubicBezTo>
                      <a:pt x="3294" y="7651"/>
                      <a:pt x="3174" y="7566"/>
                      <a:pt x="3075" y="7460"/>
                    </a:cubicBezTo>
                    <a:cubicBezTo>
                      <a:pt x="2875" y="7232"/>
                      <a:pt x="2783" y="6929"/>
                      <a:pt x="2823" y="6628"/>
                    </a:cubicBezTo>
                    <a:close/>
                  </a:path>
                </a:pathLst>
              </a:custGeom>
              <a:noFill/>
              <a:ln w="57150">
                <a:solidFill>
                  <a:srgbClr val="0094A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4130040" y="4736111"/>
                <a:ext cx="2834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DID1   DID2    DID3</a:t>
                </a:r>
                <a:endParaRPr lang="zh-CN" altLang="en-US" b="1" dirty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2" name="直接箭头连接符 41"/>
            <p:cNvCxnSpPr/>
            <p:nvPr/>
          </p:nvCxnSpPr>
          <p:spPr>
            <a:xfrm>
              <a:off x="2575560" y="3108960"/>
              <a:ext cx="502920" cy="0"/>
            </a:xfrm>
            <a:prstGeom prst="straightConnector1">
              <a:avLst/>
            </a:prstGeom>
            <a:ln w="57150">
              <a:solidFill>
                <a:srgbClr val="0094A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本框 46"/>
          <p:cNvSpPr txBox="1"/>
          <p:nvPr/>
        </p:nvSpPr>
        <p:spPr>
          <a:xfrm>
            <a:off x="3040185" y="5665708"/>
            <a:ext cx="338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</a:t>
            </a:r>
            <a:r>
              <a:rPr lang="en-US" altLang="zh-CN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去中心</a:t>
            </a:r>
            <a:r>
              <a:rPr lang="en-US" altLang="zh-CN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自组织</a:t>
            </a:r>
            <a:endParaRPr lang="en-US" altLang="zh-CN" b="1" dirty="0" smtClean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grpSp>
        <p:nvGrpSpPr>
          <p:cNvPr id="3379" name="组合 3378"/>
          <p:cNvGrpSpPr/>
          <p:nvPr/>
        </p:nvGrpSpPr>
        <p:grpSpPr>
          <a:xfrm>
            <a:off x="6004560" y="1765972"/>
            <a:ext cx="5924166" cy="4276238"/>
            <a:chOff x="2708126" y="992800"/>
            <a:chExt cx="5924166" cy="4276238"/>
          </a:xfrm>
        </p:grpSpPr>
        <p:grpSp>
          <p:nvGrpSpPr>
            <p:cNvPr id="3380" name="组合 337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34E7A79D-A86F-47E3-8EB8-6D78C64C435E}"/>
                </a:ext>
              </a:extLst>
            </p:cNvPr>
            <p:cNvGrpSpPr/>
            <p:nvPr userDrawn="1"/>
          </p:nvGrpSpPr>
          <p:grpSpPr>
            <a:xfrm>
              <a:off x="4949500" y="1609739"/>
              <a:ext cx="3436777" cy="3407715"/>
              <a:chOff x="1639028" y="2852652"/>
              <a:chExt cx="1501775" cy="1489076"/>
            </a:xfrm>
            <a:solidFill>
              <a:srgbClr val="0094A1"/>
            </a:solidFill>
          </p:grpSpPr>
          <p:sp>
            <p:nvSpPr>
              <p:cNvPr id="5112" name="Freeform 305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CDBFFE97-2C0B-4841-BD9D-8599A0702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6853" y="2938377"/>
                <a:ext cx="12700" cy="9525"/>
              </a:xfrm>
              <a:custGeom>
                <a:avLst/>
                <a:gdLst>
                  <a:gd name="T0" fmla="*/ 4 w 4"/>
                  <a:gd name="T1" fmla="*/ 0 h 3"/>
                  <a:gd name="T2" fmla="*/ 3 w 4"/>
                  <a:gd name="T3" fmla="*/ 0 h 3"/>
                  <a:gd name="T4" fmla="*/ 2 w 4"/>
                  <a:gd name="T5" fmla="*/ 1 h 3"/>
                  <a:gd name="T6" fmla="*/ 0 w 4"/>
                  <a:gd name="T7" fmla="*/ 2 h 3"/>
                  <a:gd name="T8" fmla="*/ 0 w 4"/>
                  <a:gd name="T9" fmla="*/ 3 h 3"/>
                  <a:gd name="T10" fmla="*/ 1 w 4"/>
                  <a:gd name="T11" fmla="*/ 3 h 3"/>
                  <a:gd name="T12" fmla="*/ 3 w 4"/>
                  <a:gd name="T13" fmla="*/ 1 h 3"/>
                  <a:gd name="T14" fmla="*/ 4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1"/>
                      <a:pt x="4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3" name="Freeform 305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1704DD81-D489-4153-97A9-5CA162CF0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3678" y="2935202"/>
                <a:ext cx="6350" cy="3175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0 h 2"/>
                  <a:gd name="T4" fmla="*/ 0 w 4"/>
                  <a:gd name="T5" fmla="*/ 2 h 2"/>
                  <a:gd name="T6" fmla="*/ 0 w 4"/>
                  <a:gd name="T7" fmla="*/ 2 h 2"/>
                  <a:gd name="T8" fmla="*/ 2 w 4"/>
                  <a:gd name="T9" fmla="*/ 2 h 2"/>
                  <a:gd name="T10" fmla="*/ 4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4" name="Freeform 3059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6CA1500-D3EF-47FB-AD7F-57796FB9C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3678" y="2935202"/>
                <a:ext cx="6350" cy="3175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0 h 2"/>
                  <a:gd name="T4" fmla="*/ 0 w 4"/>
                  <a:gd name="T5" fmla="*/ 2 h 2"/>
                  <a:gd name="T6" fmla="*/ 0 w 4"/>
                  <a:gd name="T7" fmla="*/ 2 h 2"/>
                  <a:gd name="T8" fmla="*/ 2 w 4"/>
                  <a:gd name="T9" fmla="*/ 2 h 2"/>
                  <a:gd name="T10" fmla="*/ 4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5" name="Freeform 3060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03A4FA5E-CD0C-48F7-BF06-0880A5693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6378" y="2922502"/>
                <a:ext cx="23813" cy="9525"/>
              </a:xfrm>
              <a:custGeom>
                <a:avLst/>
                <a:gdLst>
                  <a:gd name="T0" fmla="*/ 7 w 7"/>
                  <a:gd name="T1" fmla="*/ 0 h 3"/>
                  <a:gd name="T2" fmla="*/ 6 w 7"/>
                  <a:gd name="T3" fmla="*/ 0 h 3"/>
                  <a:gd name="T4" fmla="*/ 0 w 7"/>
                  <a:gd name="T5" fmla="*/ 3 h 3"/>
                  <a:gd name="T6" fmla="*/ 2 w 7"/>
                  <a:gd name="T7" fmla="*/ 2 h 3"/>
                  <a:gd name="T8" fmla="*/ 3 w 7"/>
                  <a:gd name="T9" fmla="*/ 2 h 3"/>
                  <a:gd name="T10" fmla="*/ 4 w 7"/>
                  <a:gd name="T11" fmla="*/ 1 h 3"/>
                  <a:gd name="T12" fmla="*/ 6 w 7"/>
                  <a:gd name="T13" fmla="*/ 1 h 3"/>
                  <a:gd name="T14" fmla="*/ 7 w 7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3" y="1"/>
                      <a:pt x="0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5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6" name="Freeform 3061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15FEE3D9-03A2-4EB6-A69D-0006D37F8B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0503" y="2928852"/>
                <a:ext cx="22225" cy="12700"/>
              </a:xfrm>
              <a:custGeom>
                <a:avLst/>
                <a:gdLst>
                  <a:gd name="T0" fmla="*/ 7 w 7"/>
                  <a:gd name="T1" fmla="*/ 0 h 4"/>
                  <a:gd name="T2" fmla="*/ 7 w 7"/>
                  <a:gd name="T3" fmla="*/ 0 h 4"/>
                  <a:gd name="T4" fmla="*/ 0 w 7"/>
                  <a:gd name="T5" fmla="*/ 4 h 4"/>
                  <a:gd name="T6" fmla="*/ 5 w 7"/>
                  <a:gd name="T7" fmla="*/ 2 h 4"/>
                  <a:gd name="T8" fmla="*/ 5 w 7"/>
                  <a:gd name="T9" fmla="*/ 2 h 4"/>
                  <a:gd name="T10" fmla="*/ 4 w 7"/>
                  <a:gd name="T11" fmla="*/ 2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2"/>
                      <a:pt x="1" y="4"/>
                      <a:pt x="0" y="4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6" y="1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7" name="Freeform 3062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7BF02B7D-E942-464F-9749-C562C7F546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2728" y="2928852"/>
                <a:ext cx="11113" cy="6350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0 h 2"/>
                  <a:gd name="T4" fmla="*/ 0 w 3"/>
                  <a:gd name="T5" fmla="*/ 1 h 2"/>
                  <a:gd name="T6" fmla="*/ 0 w 3"/>
                  <a:gd name="T7" fmla="*/ 1 h 2"/>
                  <a:gd name="T8" fmla="*/ 0 w 3"/>
                  <a:gd name="T9" fmla="*/ 2 h 2"/>
                  <a:gd name="T10" fmla="*/ 1 w 3"/>
                  <a:gd name="T11" fmla="*/ 1 h 2"/>
                  <a:gd name="T12" fmla="*/ 2 w 3"/>
                  <a:gd name="T13" fmla="*/ 1 h 2"/>
                  <a:gd name="T14" fmla="*/ 2 w 3"/>
                  <a:gd name="T15" fmla="*/ 1 h 2"/>
                  <a:gd name="T16" fmla="*/ 3 w 3"/>
                  <a:gd name="T17" fmla="*/ 0 h 2"/>
                  <a:gd name="T18" fmla="*/ 3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8" name="Freeform 3063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A9348B50-EBA9-41E5-A1FA-4E800C103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6216" y="2955840"/>
                <a:ext cx="11113" cy="6350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0 h 2"/>
                  <a:gd name="T4" fmla="*/ 2 w 3"/>
                  <a:gd name="T5" fmla="*/ 1 h 2"/>
                  <a:gd name="T6" fmla="*/ 0 w 3"/>
                  <a:gd name="T7" fmla="*/ 2 h 2"/>
                  <a:gd name="T8" fmla="*/ 0 w 3"/>
                  <a:gd name="T9" fmla="*/ 2 h 2"/>
                  <a:gd name="T10" fmla="*/ 3 w 3"/>
                  <a:gd name="T11" fmla="*/ 1 h 2"/>
                  <a:gd name="T12" fmla="*/ 3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2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9" name="Freeform 3064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F3AF48B2-C46E-4688-8F25-9D4859D77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816" y="2968540"/>
                <a:ext cx="42863" cy="33338"/>
              </a:xfrm>
              <a:custGeom>
                <a:avLst/>
                <a:gdLst>
                  <a:gd name="T0" fmla="*/ 12 w 13"/>
                  <a:gd name="T1" fmla="*/ 0 h 10"/>
                  <a:gd name="T2" fmla="*/ 12 w 13"/>
                  <a:gd name="T3" fmla="*/ 0 h 10"/>
                  <a:gd name="T4" fmla="*/ 12 w 13"/>
                  <a:gd name="T5" fmla="*/ 0 h 10"/>
                  <a:gd name="T6" fmla="*/ 9 w 13"/>
                  <a:gd name="T7" fmla="*/ 1 h 10"/>
                  <a:gd name="T8" fmla="*/ 5 w 13"/>
                  <a:gd name="T9" fmla="*/ 3 h 10"/>
                  <a:gd name="T10" fmla="*/ 5 w 13"/>
                  <a:gd name="T11" fmla="*/ 3 h 10"/>
                  <a:gd name="T12" fmla="*/ 6 w 13"/>
                  <a:gd name="T13" fmla="*/ 3 h 10"/>
                  <a:gd name="T14" fmla="*/ 6 w 13"/>
                  <a:gd name="T15" fmla="*/ 4 h 10"/>
                  <a:gd name="T16" fmla="*/ 3 w 13"/>
                  <a:gd name="T17" fmla="*/ 6 h 10"/>
                  <a:gd name="T18" fmla="*/ 2 w 13"/>
                  <a:gd name="T19" fmla="*/ 6 h 10"/>
                  <a:gd name="T20" fmla="*/ 3 w 13"/>
                  <a:gd name="T21" fmla="*/ 5 h 10"/>
                  <a:gd name="T22" fmla="*/ 0 w 13"/>
                  <a:gd name="T23" fmla="*/ 6 h 10"/>
                  <a:gd name="T24" fmla="*/ 0 w 13"/>
                  <a:gd name="T25" fmla="*/ 6 h 10"/>
                  <a:gd name="T26" fmla="*/ 1 w 13"/>
                  <a:gd name="T27" fmla="*/ 8 h 10"/>
                  <a:gd name="T28" fmla="*/ 1 w 13"/>
                  <a:gd name="T29" fmla="*/ 8 h 10"/>
                  <a:gd name="T30" fmla="*/ 1 w 13"/>
                  <a:gd name="T31" fmla="*/ 9 h 10"/>
                  <a:gd name="T32" fmla="*/ 1 w 13"/>
                  <a:gd name="T33" fmla="*/ 9 h 10"/>
                  <a:gd name="T34" fmla="*/ 1 w 13"/>
                  <a:gd name="T35" fmla="*/ 10 h 10"/>
                  <a:gd name="T36" fmla="*/ 8 w 13"/>
                  <a:gd name="T37" fmla="*/ 5 h 10"/>
                  <a:gd name="T38" fmla="*/ 9 w 13"/>
                  <a:gd name="T39" fmla="*/ 3 h 10"/>
                  <a:gd name="T40" fmla="*/ 9 w 13"/>
                  <a:gd name="T41" fmla="*/ 3 h 10"/>
                  <a:gd name="T42" fmla="*/ 7 w 13"/>
                  <a:gd name="T43" fmla="*/ 4 h 10"/>
                  <a:gd name="T44" fmla="*/ 11 w 13"/>
                  <a:gd name="T45" fmla="*/ 2 h 10"/>
                  <a:gd name="T46" fmla="*/ 13 w 13"/>
                  <a:gd name="T47" fmla="*/ 0 h 10"/>
                  <a:gd name="T48" fmla="*/ 12 w 13"/>
                  <a:gd name="T4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0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9" y="1"/>
                    </a:cubicBezTo>
                    <a:cubicBezTo>
                      <a:pt x="8" y="1"/>
                      <a:pt x="5" y="2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6" y="4"/>
                      <a:pt x="3" y="5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1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0"/>
                      <a:pt x="7" y="7"/>
                      <a:pt x="8" y="5"/>
                    </a:cubicBezTo>
                    <a:cubicBezTo>
                      <a:pt x="9" y="5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4"/>
                      <a:pt x="7" y="4"/>
                    </a:cubicBezTo>
                    <a:cubicBezTo>
                      <a:pt x="8" y="3"/>
                      <a:pt x="10" y="2"/>
                      <a:pt x="11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0" name="Freeform 306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A2409AF-79FF-4979-A319-774E3274B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178" y="2944727"/>
                <a:ext cx="53975" cy="26988"/>
              </a:xfrm>
              <a:custGeom>
                <a:avLst/>
                <a:gdLst>
                  <a:gd name="T0" fmla="*/ 16 w 16"/>
                  <a:gd name="T1" fmla="*/ 0 h 8"/>
                  <a:gd name="T2" fmla="*/ 16 w 16"/>
                  <a:gd name="T3" fmla="*/ 0 h 8"/>
                  <a:gd name="T4" fmla="*/ 0 w 16"/>
                  <a:gd name="T5" fmla="*/ 8 h 8"/>
                  <a:gd name="T6" fmla="*/ 3 w 16"/>
                  <a:gd name="T7" fmla="*/ 7 h 8"/>
                  <a:gd name="T8" fmla="*/ 3 w 16"/>
                  <a:gd name="T9" fmla="*/ 7 h 8"/>
                  <a:gd name="T10" fmla="*/ 10 w 16"/>
                  <a:gd name="T11" fmla="*/ 3 h 8"/>
                  <a:gd name="T12" fmla="*/ 7 w 16"/>
                  <a:gd name="T13" fmla="*/ 5 h 8"/>
                  <a:gd name="T14" fmla="*/ 15 w 16"/>
                  <a:gd name="T15" fmla="*/ 0 h 8"/>
                  <a:gd name="T16" fmla="*/ 16 w 16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8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4" y="0"/>
                      <a:pt x="3" y="6"/>
                      <a:pt x="0" y="8"/>
                    </a:cubicBezTo>
                    <a:cubicBezTo>
                      <a:pt x="2" y="8"/>
                      <a:pt x="2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6"/>
                      <a:pt x="8" y="4"/>
                      <a:pt x="10" y="3"/>
                    </a:cubicBezTo>
                    <a:cubicBezTo>
                      <a:pt x="8" y="4"/>
                      <a:pt x="8" y="4"/>
                      <a:pt x="7" y="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1" name="Freeform 306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B37DA7B7-17D8-496D-9AF7-9740A144F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653" y="3020927"/>
                <a:ext cx="26988" cy="20638"/>
              </a:xfrm>
              <a:custGeom>
                <a:avLst/>
                <a:gdLst>
                  <a:gd name="T0" fmla="*/ 6 w 8"/>
                  <a:gd name="T1" fmla="*/ 0 h 6"/>
                  <a:gd name="T2" fmla="*/ 6 w 8"/>
                  <a:gd name="T3" fmla="*/ 0 h 6"/>
                  <a:gd name="T4" fmla="*/ 6 w 8"/>
                  <a:gd name="T5" fmla="*/ 1 h 6"/>
                  <a:gd name="T6" fmla="*/ 3 w 8"/>
                  <a:gd name="T7" fmla="*/ 3 h 6"/>
                  <a:gd name="T8" fmla="*/ 0 w 8"/>
                  <a:gd name="T9" fmla="*/ 5 h 6"/>
                  <a:gd name="T10" fmla="*/ 0 w 8"/>
                  <a:gd name="T11" fmla="*/ 5 h 6"/>
                  <a:gd name="T12" fmla="*/ 0 w 8"/>
                  <a:gd name="T13" fmla="*/ 5 h 6"/>
                  <a:gd name="T14" fmla="*/ 1 w 8"/>
                  <a:gd name="T15" fmla="*/ 5 h 6"/>
                  <a:gd name="T16" fmla="*/ 2 w 8"/>
                  <a:gd name="T17" fmla="*/ 5 h 6"/>
                  <a:gd name="T18" fmla="*/ 2 w 8"/>
                  <a:gd name="T19" fmla="*/ 5 h 6"/>
                  <a:gd name="T20" fmla="*/ 2 w 8"/>
                  <a:gd name="T21" fmla="*/ 6 h 6"/>
                  <a:gd name="T22" fmla="*/ 3 w 8"/>
                  <a:gd name="T23" fmla="*/ 6 h 6"/>
                  <a:gd name="T24" fmla="*/ 4 w 8"/>
                  <a:gd name="T25" fmla="*/ 5 h 6"/>
                  <a:gd name="T26" fmla="*/ 8 w 8"/>
                  <a:gd name="T27" fmla="*/ 4 h 6"/>
                  <a:gd name="T28" fmla="*/ 8 w 8"/>
                  <a:gd name="T29" fmla="*/ 1 h 6"/>
                  <a:gd name="T30" fmla="*/ 6 w 8"/>
                  <a:gd name="T3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6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5"/>
                    </a:cubicBezTo>
                    <a:cubicBezTo>
                      <a:pt x="7" y="5"/>
                      <a:pt x="8" y="4"/>
                      <a:pt x="8" y="4"/>
                    </a:cubicBezTo>
                    <a:cubicBezTo>
                      <a:pt x="8" y="3"/>
                      <a:pt x="8" y="1"/>
                      <a:pt x="8" y="1"/>
                    </a:cubicBezTo>
                    <a:cubicBezTo>
                      <a:pt x="7" y="1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2" name="Freeform 306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5D0DD82F-5BB1-4649-8EB2-0F97EB8ED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2878" y="2978065"/>
                <a:ext cx="14288" cy="9525"/>
              </a:xfrm>
              <a:custGeom>
                <a:avLst/>
                <a:gdLst>
                  <a:gd name="T0" fmla="*/ 4 w 4"/>
                  <a:gd name="T1" fmla="*/ 0 h 3"/>
                  <a:gd name="T2" fmla="*/ 3 w 4"/>
                  <a:gd name="T3" fmla="*/ 0 h 3"/>
                  <a:gd name="T4" fmla="*/ 0 w 4"/>
                  <a:gd name="T5" fmla="*/ 2 h 3"/>
                  <a:gd name="T6" fmla="*/ 0 w 4"/>
                  <a:gd name="T7" fmla="*/ 2 h 3"/>
                  <a:gd name="T8" fmla="*/ 1 w 4"/>
                  <a:gd name="T9" fmla="*/ 2 h 3"/>
                  <a:gd name="T10" fmla="*/ 1 w 4"/>
                  <a:gd name="T11" fmla="*/ 2 h 3"/>
                  <a:gd name="T12" fmla="*/ 1 w 4"/>
                  <a:gd name="T13" fmla="*/ 3 h 3"/>
                  <a:gd name="T14" fmla="*/ 3 w 4"/>
                  <a:gd name="T15" fmla="*/ 1 h 3"/>
                  <a:gd name="T16" fmla="*/ 4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3" name="Freeform 306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50A7E69-940D-498D-9358-3094C809F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428" y="2852652"/>
                <a:ext cx="331788" cy="234950"/>
              </a:xfrm>
              <a:custGeom>
                <a:avLst/>
                <a:gdLst>
                  <a:gd name="T0" fmla="*/ 52 w 100"/>
                  <a:gd name="T1" fmla="*/ 0 h 71"/>
                  <a:gd name="T2" fmla="*/ 47 w 100"/>
                  <a:gd name="T3" fmla="*/ 1 h 71"/>
                  <a:gd name="T4" fmla="*/ 42 w 100"/>
                  <a:gd name="T5" fmla="*/ 1 h 71"/>
                  <a:gd name="T6" fmla="*/ 42 w 100"/>
                  <a:gd name="T7" fmla="*/ 1 h 71"/>
                  <a:gd name="T8" fmla="*/ 36 w 100"/>
                  <a:gd name="T9" fmla="*/ 2 h 71"/>
                  <a:gd name="T10" fmla="*/ 36 w 100"/>
                  <a:gd name="T11" fmla="*/ 2 h 71"/>
                  <a:gd name="T12" fmla="*/ 35 w 100"/>
                  <a:gd name="T13" fmla="*/ 2 h 71"/>
                  <a:gd name="T14" fmla="*/ 35 w 100"/>
                  <a:gd name="T15" fmla="*/ 2 h 71"/>
                  <a:gd name="T16" fmla="*/ 36 w 100"/>
                  <a:gd name="T17" fmla="*/ 2 h 71"/>
                  <a:gd name="T18" fmla="*/ 39 w 100"/>
                  <a:gd name="T19" fmla="*/ 2 h 71"/>
                  <a:gd name="T20" fmla="*/ 39 w 100"/>
                  <a:gd name="T21" fmla="*/ 2 h 71"/>
                  <a:gd name="T22" fmla="*/ 36 w 100"/>
                  <a:gd name="T23" fmla="*/ 2 h 71"/>
                  <a:gd name="T24" fmla="*/ 35 w 100"/>
                  <a:gd name="T25" fmla="*/ 2 h 71"/>
                  <a:gd name="T26" fmla="*/ 33 w 100"/>
                  <a:gd name="T27" fmla="*/ 2 h 71"/>
                  <a:gd name="T28" fmla="*/ 15 w 100"/>
                  <a:gd name="T29" fmla="*/ 7 h 71"/>
                  <a:gd name="T30" fmla="*/ 16 w 100"/>
                  <a:gd name="T31" fmla="*/ 7 h 71"/>
                  <a:gd name="T32" fmla="*/ 17 w 100"/>
                  <a:gd name="T33" fmla="*/ 7 h 71"/>
                  <a:gd name="T34" fmla="*/ 11 w 100"/>
                  <a:gd name="T35" fmla="*/ 10 h 71"/>
                  <a:gd name="T36" fmla="*/ 2 w 100"/>
                  <a:gd name="T37" fmla="*/ 13 h 71"/>
                  <a:gd name="T38" fmla="*/ 6 w 100"/>
                  <a:gd name="T39" fmla="*/ 16 h 71"/>
                  <a:gd name="T40" fmla="*/ 6 w 100"/>
                  <a:gd name="T41" fmla="*/ 16 h 71"/>
                  <a:gd name="T42" fmla="*/ 18 w 100"/>
                  <a:gd name="T43" fmla="*/ 16 h 71"/>
                  <a:gd name="T44" fmla="*/ 21 w 100"/>
                  <a:gd name="T45" fmla="*/ 16 h 71"/>
                  <a:gd name="T46" fmla="*/ 25 w 100"/>
                  <a:gd name="T47" fmla="*/ 28 h 71"/>
                  <a:gd name="T48" fmla="*/ 25 w 100"/>
                  <a:gd name="T49" fmla="*/ 30 h 71"/>
                  <a:gd name="T50" fmla="*/ 26 w 100"/>
                  <a:gd name="T51" fmla="*/ 31 h 71"/>
                  <a:gd name="T52" fmla="*/ 27 w 100"/>
                  <a:gd name="T53" fmla="*/ 35 h 71"/>
                  <a:gd name="T54" fmla="*/ 31 w 100"/>
                  <a:gd name="T55" fmla="*/ 33 h 71"/>
                  <a:gd name="T56" fmla="*/ 32 w 100"/>
                  <a:gd name="T57" fmla="*/ 33 h 71"/>
                  <a:gd name="T58" fmla="*/ 34 w 100"/>
                  <a:gd name="T59" fmla="*/ 38 h 71"/>
                  <a:gd name="T60" fmla="*/ 29 w 100"/>
                  <a:gd name="T61" fmla="*/ 42 h 71"/>
                  <a:gd name="T62" fmla="*/ 28 w 100"/>
                  <a:gd name="T63" fmla="*/ 48 h 71"/>
                  <a:gd name="T64" fmla="*/ 44 w 100"/>
                  <a:gd name="T65" fmla="*/ 69 h 71"/>
                  <a:gd name="T66" fmla="*/ 37 w 100"/>
                  <a:gd name="T67" fmla="*/ 5 h 71"/>
                  <a:gd name="T68" fmla="*/ 44 w 100"/>
                  <a:gd name="T69" fmla="*/ 69 h 71"/>
                  <a:gd name="T70" fmla="*/ 56 w 100"/>
                  <a:gd name="T71" fmla="*/ 71 h 71"/>
                  <a:gd name="T72" fmla="*/ 58 w 100"/>
                  <a:gd name="T73" fmla="*/ 70 h 71"/>
                  <a:gd name="T74" fmla="*/ 62 w 100"/>
                  <a:gd name="T75" fmla="*/ 56 h 71"/>
                  <a:gd name="T76" fmla="*/ 62 w 100"/>
                  <a:gd name="T77" fmla="*/ 51 h 71"/>
                  <a:gd name="T78" fmla="*/ 66 w 100"/>
                  <a:gd name="T79" fmla="*/ 49 h 71"/>
                  <a:gd name="T80" fmla="*/ 77 w 100"/>
                  <a:gd name="T81" fmla="*/ 44 h 71"/>
                  <a:gd name="T82" fmla="*/ 79 w 100"/>
                  <a:gd name="T83" fmla="*/ 40 h 71"/>
                  <a:gd name="T84" fmla="*/ 93 w 100"/>
                  <a:gd name="T85" fmla="*/ 35 h 71"/>
                  <a:gd name="T86" fmla="*/ 99 w 100"/>
                  <a:gd name="T87" fmla="*/ 32 h 71"/>
                  <a:gd name="T88" fmla="*/ 98 w 100"/>
                  <a:gd name="T89" fmla="*/ 30 h 71"/>
                  <a:gd name="T90" fmla="*/ 93 w 100"/>
                  <a:gd name="T91" fmla="*/ 25 h 71"/>
                  <a:gd name="T92" fmla="*/ 92 w 100"/>
                  <a:gd name="T93" fmla="*/ 21 h 71"/>
                  <a:gd name="T94" fmla="*/ 92 w 100"/>
                  <a:gd name="T95" fmla="*/ 18 h 71"/>
                  <a:gd name="T96" fmla="*/ 90 w 100"/>
                  <a:gd name="T97" fmla="*/ 15 h 71"/>
                  <a:gd name="T98" fmla="*/ 81 w 100"/>
                  <a:gd name="T99" fmla="*/ 8 h 71"/>
                  <a:gd name="T100" fmla="*/ 81 w 100"/>
                  <a:gd name="T101" fmla="*/ 8 h 71"/>
                  <a:gd name="T102" fmla="*/ 81 w 100"/>
                  <a:gd name="T103" fmla="*/ 8 h 71"/>
                  <a:gd name="T104" fmla="*/ 72 w 100"/>
                  <a:gd name="T105" fmla="*/ 3 h 71"/>
                  <a:gd name="T106" fmla="*/ 71 w 100"/>
                  <a:gd name="T107" fmla="*/ 2 h 71"/>
                  <a:gd name="T108" fmla="*/ 72 w 100"/>
                  <a:gd name="T109" fmla="*/ 2 h 71"/>
                  <a:gd name="T110" fmla="*/ 72 w 100"/>
                  <a:gd name="T111" fmla="*/ 1 h 71"/>
                  <a:gd name="T112" fmla="*/ 68 w 100"/>
                  <a:gd name="T113" fmla="*/ 1 h 71"/>
                  <a:gd name="T114" fmla="*/ 67 w 100"/>
                  <a:gd name="T115" fmla="*/ 1 h 71"/>
                  <a:gd name="T116" fmla="*/ 62 w 100"/>
                  <a:gd name="T117" fmla="*/ 2 h 71"/>
                  <a:gd name="T118" fmla="*/ 62 w 100"/>
                  <a:gd name="T119" fmla="*/ 2 h 71"/>
                  <a:gd name="T120" fmla="*/ 57 w 100"/>
                  <a:gd name="T121" fmla="*/ 1 h 71"/>
                  <a:gd name="T122" fmla="*/ 52 w 100"/>
                  <a:gd name="T12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" h="71">
                    <a:moveTo>
                      <a:pt x="52" y="0"/>
                    </a:moveTo>
                    <a:cubicBezTo>
                      <a:pt x="50" y="0"/>
                      <a:pt x="48" y="1"/>
                      <a:pt x="47" y="1"/>
                    </a:cubicBezTo>
                    <a:cubicBezTo>
                      <a:pt x="43" y="1"/>
                      <a:pt x="43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38" y="1"/>
                      <a:pt x="38" y="1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8" y="2"/>
                      <a:pt x="38" y="2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8" y="2"/>
                      <a:pt x="38" y="2"/>
                      <a:pt x="36" y="2"/>
                    </a:cubicBezTo>
                    <a:cubicBezTo>
                      <a:pt x="36" y="2"/>
                      <a:pt x="35" y="2"/>
                      <a:pt x="35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22" y="3"/>
                      <a:pt x="15" y="7"/>
                      <a:pt x="15" y="7"/>
                    </a:cubicBezTo>
                    <a:cubicBezTo>
                      <a:pt x="15" y="7"/>
                      <a:pt x="15" y="7"/>
                      <a:pt x="16" y="7"/>
                    </a:cubicBezTo>
                    <a:cubicBezTo>
                      <a:pt x="16" y="7"/>
                      <a:pt x="17" y="7"/>
                      <a:pt x="17" y="7"/>
                    </a:cubicBezTo>
                    <a:cubicBezTo>
                      <a:pt x="16" y="8"/>
                      <a:pt x="13" y="9"/>
                      <a:pt x="11" y="10"/>
                    </a:cubicBezTo>
                    <a:cubicBezTo>
                      <a:pt x="11" y="10"/>
                      <a:pt x="3" y="12"/>
                      <a:pt x="2" y="13"/>
                    </a:cubicBezTo>
                    <a:cubicBezTo>
                      <a:pt x="0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13" y="16"/>
                      <a:pt x="16" y="16"/>
                      <a:pt x="18" y="16"/>
                    </a:cubicBezTo>
                    <a:cubicBezTo>
                      <a:pt x="20" y="16"/>
                      <a:pt x="21" y="16"/>
                      <a:pt x="21" y="16"/>
                    </a:cubicBezTo>
                    <a:cubicBezTo>
                      <a:pt x="21" y="17"/>
                      <a:pt x="28" y="24"/>
                      <a:pt x="25" y="28"/>
                    </a:cubicBezTo>
                    <a:cubicBezTo>
                      <a:pt x="25" y="29"/>
                      <a:pt x="25" y="29"/>
                      <a:pt x="25" y="30"/>
                    </a:cubicBezTo>
                    <a:cubicBezTo>
                      <a:pt x="25" y="30"/>
                      <a:pt x="26" y="30"/>
                      <a:pt x="26" y="31"/>
                    </a:cubicBezTo>
                    <a:cubicBezTo>
                      <a:pt x="27" y="32"/>
                      <a:pt x="26" y="33"/>
                      <a:pt x="27" y="35"/>
                    </a:cubicBezTo>
                    <a:cubicBezTo>
                      <a:pt x="28" y="34"/>
                      <a:pt x="29" y="33"/>
                      <a:pt x="31" y="33"/>
                    </a:cubicBezTo>
                    <a:cubicBezTo>
                      <a:pt x="31" y="33"/>
                      <a:pt x="32" y="33"/>
                      <a:pt x="32" y="33"/>
                    </a:cubicBezTo>
                    <a:cubicBezTo>
                      <a:pt x="36" y="35"/>
                      <a:pt x="34" y="38"/>
                      <a:pt x="34" y="38"/>
                    </a:cubicBezTo>
                    <a:cubicBezTo>
                      <a:pt x="33" y="40"/>
                      <a:pt x="30" y="40"/>
                      <a:pt x="29" y="42"/>
                    </a:cubicBezTo>
                    <a:cubicBezTo>
                      <a:pt x="28" y="43"/>
                      <a:pt x="27" y="46"/>
                      <a:pt x="28" y="48"/>
                    </a:cubicBezTo>
                    <a:cubicBezTo>
                      <a:pt x="28" y="49"/>
                      <a:pt x="39" y="67"/>
                      <a:pt x="44" y="69"/>
                    </a:cubicBezTo>
                    <a:cubicBezTo>
                      <a:pt x="41" y="30"/>
                      <a:pt x="39" y="13"/>
                      <a:pt x="37" y="5"/>
                    </a:cubicBezTo>
                    <a:cubicBezTo>
                      <a:pt x="39" y="12"/>
                      <a:pt x="41" y="26"/>
                      <a:pt x="44" y="69"/>
                    </a:cubicBezTo>
                    <a:cubicBezTo>
                      <a:pt x="51" y="70"/>
                      <a:pt x="55" y="71"/>
                      <a:pt x="56" y="71"/>
                    </a:cubicBezTo>
                    <a:cubicBezTo>
                      <a:pt x="58" y="71"/>
                      <a:pt x="58" y="70"/>
                      <a:pt x="58" y="70"/>
                    </a:cubicBezTo>
                    <a:cubicBezTo>
                      <a:pt x="59" y="68"/>
                      <a:pt x="62" y="57"/>
                      <a:pt x="62" y="56"/>
                    </a:cubicBezTo>
                    <a:cubicBezTo>
                      <a:pt x="62" y="55"/>
                      <a:pt x="61" y="53"/>
                      <a:pt x="62" y="51"/>
                    </a:cubicBezTo>
                    <a:cubicBezTo>
                      <a:pt x="63" y="50"/>
                      <a:pt x="63" y="50"/>
                      <a:pt x="66" y="49"/>
                    </a:cubicBezTo>
                    <a:cubicBezTo>
                      <a:pt x="76" y="46"/>
                      <a:pt x="76" y="46"/>
                      <a:pt x="77" y="44"/>
                    </a:cubicBezTo>
                    <a:cubicBezTo>
                      <a:pt x="77" y="42"/>
                      <a:pt x="77" y="41"/>
                      <a:pt x="79" y="40"/>
                    </a:cubicBezTo>
                    <a:cubicBezTo>
                      <a:pt x="83" y="38"/>
                      <a:pt x="89" y="37"/>
                      <a:pt x="93" y="35"/>
                    </a:cubicBezTo>
                    <a:cubicBezTo>
                      <a:pt x="95" y="34"/>
                      <a:pt x="97" y="34"/>
                      <a:pt x="99" y="32"/>
                    </a:cubicBezTo>
                    <a:cubicBezTo>
                      <a:pt x="99" y="32"/>
                      <a:pt x="100" y="32"/>
                      <a:pt x="98" y="30"/>
                    </a:cubicBezTo>
                    <a:cubicBezTo>
                      <a:pt x="97" y="28"/>
                      <a:pt x="95" y="27"/>
                      <a:pt x="93" y="25"/>
                    </a:cubicBezTo>
                    <a:cubicBezTo>
                      <a:pt x="92" y="24"/>
                      <a:pt x="92" y="22"/>
                      <a:pt x="92" y="21"/>
                    </a:cubicBezTo>
                    <a:cubicBezTo>
                      <a:pt x="91" y="19"/>
                      <a:pt x="91" y="19"/>
                      <a:pt x="92" y="18"/>
                    </a:cubicBezTo>
                    <a:cubicBezTo>
                      <a:pt x="93" y="17"/>
                      <a:pt x="92" y="16"/>
                      <a:pt x="90" y="15"/>
                    </a:cubicBezTo>
                    <a:cubicBezTo>
                      <a:pt x="81" y="10"/>
                      <a:pt x="81" y="9"/>
                      <a:pt x="81" y="8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9" y="5"/>
                      <a:pt x="74" y="7"/>
                      <a:pt x="72" y="3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1" y="1"/>
                      <a:pt x="68" y="1"/>
                      <a:pt x="68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5" y="1"/>
                      <a:pt x="63" y="1"/>
                      <a:pt x="62" y="2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0" y="2"/>
                      <a:pt x="59" y="1"/>
                      <a:pt x="57" y="1"/>
                    </a:cubicBezTo>
                    <a:cubicBezTo>
                      <a:pt x="56" y="1"/>
                      <a:pt x="54" y="0"/>
                      <a:pt x="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4" name="Freeform 3069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47674F68-51B9-4BD9-B78B-03E9849E6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3528" y="3014577"/>
                <a:ext cx="15875" cy="15875"/>
              </a:xfrm>
              <a:custGeom>
                <a:avLst/>
                <a:gdLst>
                  <a:gd name="T0" fmla="*/ 4 w 5"/>
                  <a:gd name="T1" fmla="*/ 0 h 5"/>
                  <a:gd name="T2" fmla="*/ 4 w 5"/>
                  <a:gd name="T3" fmla="*/ 0 h 5"/>
                  <a:gd name="T4" fmla="*/ 0 w 5"/>
                  <a:gd name="T5" fmla="*/ 2 h 5"/>
                  <a:gd name="T6" fmla="*/ 2 w 5"/>
                  <a:gd name="T7" fmla="*/ 5 h 5"/>
                  <a:gd name="T8" fmla="*/ 2 w 5"/>
                  <a:gd name="T9" fmla="*/ 5 h 5"/>
                  <a:gd name="T10" fmla="*/ 4 w 5"/>
                  <a:gd name="T11" fmla="*/ 2 h 5"/>
                  <a:gd name="T12" fmla="*/ 4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1" y="1"/>
                      <a:pt x="0" y="2"/>
                    </a:cubicBezTo>
                    <a:cubicBezTo>
                      <a:pt x="0" y="3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4" y="2"/>
                      <a:pt x="4" y="2"/>
                    </a:cubicBezTo>
                    <a:cubicBezTo>
                      <a:pt x="5" y="1"/>
                      <a:pt x="5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5" name="Freeform 3070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14D933E3-E423-4DBA-94D4-D1245A86B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3053" y="2862177"/>
                <a:ext cx="158750" cy="63500"/>
              </a:xfrm>
              <a:custGeom>
                <a:avLst/>
                <a:gdLst>
                  <a:gd name="T0" fmla="*/ 48 w 48"/>
                  <a:gd name="T1" fmla="*/ 0 h 19"/>
                  <a:gd name="T2" fmla="*/ 41 w 48"/>
                  <a:gd name="T3" fmla="*/ 1 h 19"/>
                  <a:gd name="T4" fmla="*/ 30 w 48"/>
                  <a:gd name="T5" fmla="*/ 3 h 19"/>
                  <a:gd name="T6" fmla="*/ 30 w 48"/>
                  <a:gd name="T7" fmla="*/ 4 h 19"/>
                  <a:gd name="T8" fmla="*/ 29 w 48"/>
                  <a:gd name="T9" fmla="*/ 4 h 19"/>
                  <a:gd name="T10" fmla="*/ 28 w 48"/>
                  <a:gd name="T11" fmla="*/ 4 h 19"/>
                  <a:gd name="T12" fmla="*/ 28 w 48"/>
                  <a:gd name="T13" fmla="*/ 4 h 19"/>
                  <a:gd name="T14" fmla="*/ 18 w 48"/>
                  <a:gd name="T15" fmla="*/ 7 h 19"/>
                  <a:gd name="T16" fmla="*/ 19 w 48"/>
                  <a:gd name="T17" fmla="*/ 7 h 19"/>
                  <a:gd name="T18" fmla="*/ 22 w 48"/>
                  <a:gd name="T19" fmla="*/ 6 h 19"/>
                  <a:gd name="T20" fmla="*/ 20 w 48"/>
                  <a:gd name="T21" fmla="*/ 7 h 19"/>
                  <a:gd name="T22" fmla="*/ 31 w 48"/>
                  <a:gd name="T23" fmla="*/ 4 h 19"/>
                  <a:gd name="T24" fmla="*/ 18 w 48"/>
                  <a:gd name="T25" fmla="*/ 8 h 19"/>
                  <a:gd name="T26" fmla="*/ 17 w 48"/>
                  <a:gd name="T27" fmla="*/ 8 h 19"/>
                  <a:gd name="T28" fmla="*/ 16 w 48"/>
                  <a:gd name="T29" fmla="*/ 10 h 19"/>
                  <a:gd name="T30" fmla="*/ 15 w 48"/>
                  <a:gd name="T31" fmla="*/ 10 h 19"/>
                  <a:gd name="T32" fmla="*/ 8 w 48"/>
                  <a:gd name="T33" fmla="*/ 13 h 19"/>
                  <a:gd name="T34" fmla="*/ 10 w 48"/>
                  <a:gd name="T35" fmla="*/ 14 h 19"/>
                  <a:gd name="T36" fmla="*/ 10 w 48"/>
                  <a:gd name="T37" fmla="*/ 14 h 19"/>
                  <a:gd name="T38" fmla="*/ 13 w 48"/>
                  <a:gd name="T39" fmla="*/ 13 h 19"/>
                  <a:gd name="T40" fmla="*/ 9 w 48"/>
                  <a:gd name="T41" fmla="*/ 14 h 19"/>
                  <a:gd name="T42" fmla="*/ 8 w 48"/>
                  <a:gd name="T43" fmla="*/ 14 h 19"/>
                  <a:gd name="T44" fmla="*/ 5 w 48"/>
                  <a:gd name="T45" fmla="*/ 16 h 19"/>
                  <a:gd name="T46" fmla="*/ 0 w 48"/>
                  <a:gd name="T47" fmla="*/ 19 h 19"/>
                  <a:gd name="T48" fmla="*/ 0 w 48"/>
                  <a:gd name="T49" fmla="*/ 19 h 19"/>
                  <a:gd name="T50" fmla="*/ 0 w 48"/>
                  <a:gd name="T51" fmla="*/ 19 h 19"/>
                  <a:gd name="T52" fmla="*/ 4 w 48"/>
                  <a:gd name="T53" fmla="*/ 18 h 19"/>
                  <a:gd name="T54" fmla="*/ 9 w 48"/>
                  <a:gd name="T55" fmla="*/ 17 h 19"/>
                  <a:gd name="T56" fmla="*/ 11 w 48"/>
                  <a:gd name="T57" fmla="*/ 17 h 19"/>
                  <a:gd name="T58" fmla="*/ 10 w 48"/>
                  <a:gd name="T59" fmla="*/ 18 h 19"/>
                  <a:gd name="T60" fmla="*/ 10 w 48"/>
                  <a:gd name="T61" fmla="*/ 18 h 19"/>
                  <a:gd name="T62" fmla="*/ 16 w 48"/>
                  <a:gd name="T63" fmla="*/ 14 h 19"/>
                  <a:gd name="T64" fmla="*/ 16 w 48"/>
                  <a:gd name="T65" fmla="*/ 14 h 19"/>
                  <a:gd name="T66" fmla="*/ 20 w 48"/>
                  <a:gd name="T67" fmla="*/ 11 h 19"/>
                  <a:gd name="T68" fmla="*/ 27 w 48"/>
                  <a:gd name="T69" fmla="*/ 7 h 19"/>
                  <a:gd name="T70" fmla="*/ 27 w 48"/>
                  <a:gd name="T71" fmla="*/ 7 h 19"/>
                  <a:gd name="T72" fmla="*/ 35 w 48"/>
                  <a:gd name="T73" fmla="*/ 5 h 19"/>
                  <a:gd name="T74" fmla="*/ 34 w 48"/>
                  <a:gd name="T75" fmla="*/ 5 h 19"/>
                  <a:gd name="T76" fmla="*/ 33 w 48"/>
                  <a:gd name="T77" fmla="*/ 5 h 19"/>
                  <a:gd name="T78" fmla="*/ 44 w 48"/>
                  <a:gd name="T79" fmla="*/ 2 h 19"/>
                  <a:gd name="T80" fmla="*/ 40 w 48"/>
                  <a:gd name="T81" fmla="*/ 2 h 19"/>
                  <a:gd name="T82" fmla="*/ 48 w 48"/>
                  <a:gd name="T8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" h="19">
                    <a:moveTo>
                      <a:pt x="48" y="0"/>
                    </a:moveTo>
                    <a:cubicBezTo>
                      <a:pt x="45" y="0"/>
                      <a:pt x="41" y="1"/>
                      <a:pt x="41" y="1"/>
                    </a:cubicBezTo>
                    <a:cubicBezTo>
                      <a:pt x="41" y="1"/>
                      <a:pt x="32" y="3"/>
                      <a:pt x="30" y="3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4"/>
                      <a:pt x="19" y="6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0" y="7"/>
                      <a:pt x="22" y="6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6"/>
                      <a:pt x="30" y="4"/>
                      <a:pt x="31" y="4"/>
                    </a:cubicBezTo>
                    <a:cubicBezTo>
                      <a:pt x="26" y="6"/>
                      <a:pt x="22" y="7"/>
                      <a:pt x="18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9"/>
                      <a:pt x="17" y="10"/>
                      <a:pt x="16" y="10"/>
                    </a:cubicBezTo>
                    <a:cubicBezTo>
                      <a:pt x="16" y="10"/>
                      <a:pt x="15" y="10"/>
                      <a:pt x="15" y="10"/>
                    </a:cubicBezTo>
                    <a:cubicBezTo>
                      <a:pt x="13" y="10"/>
                      <a:pt x="8" y="13"/>
                      <a:pt x="8" y="13"/>
                    </a:cubicBezTo>
                    <a:cubicBezTo>
                      <a:pt x="9" y="13"/>
                      <a:pt x="9" y="13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1" y="14"/>
                      <a:pt x="13" y="13"/>
                    </a:cubicBezTo>
                    <a:cubicBezTo>
                      <a:pt x="11" y="14"/>
                      <a:pt x="9" y="14"/>
                      <a:pt x="9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3" y="17"/>
                      <a:pt x="1" y="17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1" y="19"/>
                      <a:pt x="4" y="18"/>
                    </a:cubicBezTo>
                    <a:cubicBezTo>
                      <a:pt x="6" y="18"/>
                      <a:pt x="7" y="17"/>
                      <a:pt x="9" y="17"/>
                    </a:cubicBezTo>
                    <a:cubicBezTo>
                      <a:pt x="10" y="17"/>
                      <a:pt x="10" y="17"/>
                      <a:pt x="11" y="17"/>
                    </a:cubicBezTo>
                    <a:cubicBezTo>
                      <a:pt x="10" y="17"/>
                      <a:pt x="10" y="17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2" y="18"/>
                      <a:pt x="17" y="15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20" y="11"/>
                      <a:pt x="20" y="11"/>
                    </a:cubicBezTo>
                    <a:cubicBezTo>
                      <a:pt x="25" y="10"/>
                      <a:pt x="27" y="8"/>
                      <a:pt x="27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31" y="6"/>
                      <a:pt x="33" y="6"/>
                      <a:pt x="35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3" y="5"/>
                    </a:cubicBezTo>
                    <a:cubicBezTo>
                      <a:pt x="34" y="5"/>
                      <a:pt x="44" y="2"/>
                      <a:pt x="44" y="2"/>
                    </a:cubicBezTo>
                    <a:cubicBezTo>
                      <a:pt x="41" y="2"/>
                      <a:pt x="41" y="2"/>
                      <a:pt x="40" y="2"/>
                    </a:cubicBezTo>
                    <a:cubicBezTo>
                      <a:pt x="43" y="1"/>
                      <a:pt x="45" y="1"/>
                      <a:pt x="4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6" name="Freeform 3071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6E383990-FF2F-4296-9775-D62487EBB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6853" y="2932027"/>
                <a:ext cx="36513" cy="23813"/>
              </a:xfrm>
              <a:custGeom>
                <a:avLst/>
                <a:gdLst>
                  <a:gd name="T0" fmla="*/ 11 w 11"/>
                  <a:gd name="T1" fmla="*/ 0 h 7"/>
                  <a:gd name="T2" fmla="*/ 10 w 11"/>
                  <a:gd name="T3" fmla="*/ 0 h 7"/>
                  <a:gd name="T4" fmla="*/ 7 w 11"/>
                  <a:gd name="T5" fmla="*/ 2 h 7"/>
                  <a:gd name="T6" fmla="*/ 7 w 11"/>
                  <a:gd name="T7" fmla="*/ 2 h 7"/>
                  <a:gd name="T8" fmla="*/ 6 w 11"/>
                  <a:gd name="T9" fmla="*/ 3 h 7"/>
                  <a:gd name="T10" fmla="*/ 5 w 11"/>
                  <a:gd name="T11" fmla="*/ 4 h 7"/>
                  <a:gd name="T12" fmla="*/ 5 w 11"/>
                  <a:gd name="T13" fmla="*/ 3 h 7"/>
                  <a:gd name="T14" fmla="*/ 5 w 11"/>
                  <a:gd name="T15" fmla="*/ 2 h 7"/>
                  <a:gd name="T16" fmla="*/ 5 w 11"/>
                  <a:gd name="T17" fmla="*/ 2 h 7"/>
                  <a:gd name="T18" fmla="*/ 3 w 11"/>
                  <a:gd name="T19" fmla="*/ 3 h 7"/>
                  <a:gd name="T20" fmla="*/ 4 w 11"/>
                  <a:gd name="T21" fmla="*/ 3 h 7"/>
                  <a:gd name="T22" fmla="*/ 4 w 11"/>
                  <a:gd name="T23" fmla="*/ 3 h 7"/>
                  <a:gd name="T24" fmla="*/ 0 w 11"/>
                  <a:gd name="T25" fmla="*/ 5 h 7"/>
                  <a:gd name="T26" fmla="*/ 1 w 11"/>
                  <a:gd name="T27" fmla="*/ 5 h 7"/>
                  <a:gd name="T28" fmla="*/ 1 w 11"/>
                  <a:gd name="T29" fmla="*/ 5 h 7"/>
                  <a:gd name="T30" fmla="*/ 1 w 11"/>
                  <a:gd name="T31" fmla="*/ 5 h 7"/>
                  <a:gd name="T32" fmla="*/ 4 w 11"/>
                  <a:gd name="T33" fmla="*/ 4 h 7"/>
                  <a:gd name="T34" fmla="*/ 0 w 11"/>
                  <a:gd name="T35" fmla="*/ 7 h 7"/>
                  <a:gd name="T36" fmla="*/ 0 w 11"/>
                  <a:gd name="T37" fmla="*/ 7 h 7"/>
                  <a:gd name="T38" fmla="*/ 0 w 11"/>
                  <a:gd name="T39" fmla="*/ 7 h 7"/>
                  <a:gd name="T40" fmla="*/ 4 w 11"/>
                  <a:gd name="T41" fmla="*/ 6 h 7"/>
                  <a:gd name="T42" fmla="*/ 7 w 11"/>
                  <a:gd name="T43" fmla="*/ 4 h 7"/>
                  <a:gd name="T44" fmla="*/ 7 w 11"/>
                  <a:gd name="T45" fmla="*/ 4 h 7"/>
                  <a:gd name="T46" fmla="*/ 7 w 11"/>
                  <a:gd name="T47" fmla="*/ 4 h 7"/>
                  <a:gd name="T48" fmla="*/ 10 w 11"/>
                  <a:gd name="T49" fmla="*/ 1 h 7"/>
                  <a:gd name="T50" fmla="*/ 11 w 11"/>
                  <a:gd name="T5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" h="7">
                    <a:moveTo>
                      <a:pt x="1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1" y="4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4" y="4"/>
                    </a:cubicBezTo>
                    <a:cubicBezTo>
                      <a:pt x="3" y="5"/>
                      <a:pt x="0" y="6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4" y="6"/>
                      <a:pt x="4" y="6"/>
                    </a:cubicBezTo>
                    <a:cubicBezTo>
                      <a:pt x="5" y="5"/>
                      <a:pt x="5" y="5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3"/>
                      <a:pt x="8" y="3"/>
                      <a:pt x="10" y="1"/>
                    </a:cubicBezTo>
                    <a:cubicBezTo>
                      <a:pt x="11" y="1"/>
                      <a:pt x="11" y="1"/>
                      <a:pt x="1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7" name="Freeform 3072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F10EFE5E-942D-4B94-BC0D-10DA76400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3678" y="2951077"/>
                <a:ext cx="182563" cy="133350"/>
              </a:xfrm>
              <a:custGeom>
                <a:avLst/>
                <a:gdLst>
                  <a:gd name="T0" fmla="*/ 22 w 55"/>
                  <a:gd name="T1" fmla="*/ 0 h 40"/>
                  <a:gd name="T2" fmla="*/ 18 w 55"/>
                  <a:gd name="T3" fmla="*/ 0 h 40"/>
                  <a:gd name="T4" fmla="*/ 2 w 55"/>
                  <a:gd name="T5" fmla="*/ 15 h 40"/>
                  <a:gd name="T6" fmla="*/ 6 w 55"/>
                  <a:gd name="T7" fmla="*/ 15 h 40"/>
                  <a:gd name="T8" fmla="*/ 15 w 55"/>
                  <a:gd name="T9" fmla="*/ 14 h 40"/>
                  <a:gd name="T10" fmla="*/ 18 w 55"/>
                  <a:gd name="T11" fmla="*/ 12 h 40"/>
                  <a:gd name="T12" fmla="*/ 22 w 55"/>
                  <a:gd name="T13" fmla="*/ 11 h 40"/>
                  <a:gd name="T14" fmla="*/ 25 w 55"/>
                  <a:gd name="T15" fmla="*/ 13 h 40"/>
                  <a:gd name="T16" fmla="*/ 28 w 55"/>
                  <a:gd name="T17" fmla="*/ 17 h 40"/>
                  <a:gd name="T18" fmla="*/ 32 w 55"/>
                  <a:gd name="T19" fmla="*/ 21 h 40"/>
                  <a:gd name="T20" fmla="*/ 22 w 55"/>
                  <a:gd name="T21" fmla="*/ 30 h 40"/>
                  <a:gd name="T22" fmla="*/ 14 w 55"/>
                  <a:gd name="T23" fmla="*/ 32 h 40"/>
                  <a:gd name="T24" fmla="*/ 14 w 55"/>
                  <a:gd name="T25" fmla="*/ 35 h 40"/>
                  <a:gd name="T26" fmla="*/ 15 w 55"/>
                  <a:gd name="T27" fmla="*/ 35 h 40"/>
                  <a:gd name="T28" fmla="*/ 20 w 55"/>
                  <a:gd name="T29" fmla="*/ 34 h 40"/>
                  <a:gd name="T30" fmla="*/ 23 w 55"/>
                  <a:gd name="T31" fmla="*/ 33 h 40"/>
                  <a:gd name="T32" fmla="*/ 30 w 55"/>
                  <a:gd name="T33" fmla="*/ 36 h 40"/>
                  <a:gd name="T34" fmla="*/ 27 w 55"/>
                  <a:gd name="T35" fmla="*/ 37 h 40"/>
                  <a:gd name="T36" fmla="*/ 39 w 55"/>
                  <a:gd name="T37" fmla="*/ 40 h 40"/>
                  <a:gd name="T38" fmla="*/ 42 w 55"/>
                  <a:gd name="T39" fmla="*/ 39 h 40"/>
                  <a:gd name="T40" fmla="*/ 41 w 55"/>
                  <a:gd name="T41" fmla="*/ 39 h 40"/>
                  <a:gd name="T42" fmla="*/ 36 w 55"/>
                  <a:gd name="T43" fmla="*/ 34 h 40"/>
                  <a:gd name="T44" fmla="*/ 43 w 55"/>
                  <a:gd name="T45" fmla="*/ 36 h 40"/>
                  <a:gd name="T46" fmla="*/ 44 w 55"/>
                  <a:gd name="T47" fmla="*/ 37 h 40"/>
                  <a:gd name="T48" fmla="*/ 44 w 55"/>
                  <a:gd name="T49" fmla="*/ 37 h 40"/>
                  <a:gd name="T50" fmla="*/ 46 w 55"/>
                  <a:gd name="T51" fmla="*/ 31 h 40"/>
                  <a:gd name="T52" fmla="*/ 39 w 55"/>
                  <a:gd name="T53" fmla="*/ 26 h 40"/>
                  <a:gd name="T54" fmla="*/ 43 w 55"/>
                  <a:gd name="T55" fmla="*/ 21 h 40"/>
                  <a:gd name="T56" fmla="*/ 43 w 55"/>
                  <a:gd name="T57" fmla="*/ 21 h 40"/>
                  <a:gd name="T58" fmla="*/ 47 w 55"/>
                  <a:gd name="T59" fmla="*/ 25 h 40"/>
                  <a:gd name="T60" fmla="*/ 50 w 55"/>
                  <a:gd name="T61" fmla="*/ 27 h 40"/>
                  <a:gd name="T62" fmla="*/ 50 w 55"/>
                  <a:gd name="T63" fmla="*/ 27 h 40"/>
                  <a:gd name="T64" fmla="*/ 55 w 55"/>
                  <a:gd name="T65" fmla="*/ 19 h 40"/>
                  <a:gd name="T66" fmla="*/ 55 w 55"/>
                  <a:gd name="T67" fmla="*/ 18 h 40"/>
                  <a:gd name="T68" fmla="*/ 40 w 55"/>
                  <a:gd name="T69" fmla="*/ 15 h 40"/>
                  <a:gd name="T70" fmla="*/ 45 w 55"/>
                  <a:gd name="T71" fmla="*/ 12 h 40"/>
                  <a:gd name="T72" fmla="*/ 47 w 55"/>
                  <a:gd name="T73" fmla="*/ 11 h 40"/>
                  <a:gd name="T74" fmla="*/ 39 w 55"/>
                  <a:gd name="T75" fmla="*/ 5 h 40"/>
                  <a:gd name="T76" fmla="*/ 38 w 55"/>
                  <a:gd name="T77" fmla="*/ 4 h 40"/>
                  <a:gd name="T78" fmla="*/ 38 w 55"/>
                  <a:gd name="T79" fmla="*/ 4 h 40"/>
                  <a:gd name="T80" fmla="*/ 37 w 55"/>
                  <a:gd name="T81" fmla="*/ 4 h 40"/>
                  <a:gd name="T82" fmla="*/ 35 w 55"/>
                  <a:gd name="T83" fmla="*/ 4 h 40"/>
                  <a:gd name="T84" fmla="*/ 33 w 55"/>
                  <a:gd name="T85" fmla="*/ 2 h 40"/>
                  <a:gd name="T86" fmla="*/ 33 w 55"/>
                  <a:gd name="T87" fmla="*/ 2 h 40"/>
                  <a:gd name="T88" fmla="*/ 26 w 55"/>
                  <a:gd name="T89" fmla="*/ 3 h 40"/>
                  <a:gd name="T90" fmla="*/ 23 w 55"/>
                  <a:gd name="T91" fmla="*/ 4 h 40"/>
                  <a:gd name="T92" fmla="*/ 23 w 55"/>
                  <a:gd name="T93" fmla="*/ 4 h 40"/>
                  <a:gd name="T94" fmla="*/ 23 w 55"/>
                  <a:gd name="T95" fmla="*/ 0 h 40"/>
                  <a:gd name="T96" fmla="*/ 22 w 55"/>
                  <a:gd name="T9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" h="40">
                    <a:moveTo>
                      <a:pt x="22" y="0"/>
                    </a:moveTo>
                    <a:cubicBezTo>
                      <a:pt x="20" y="0"/>
                      <a:pt x="19" y="0"/>
                      <a:pt x="18" y="0"/>
                    </a:cubicBezTo>
                    <a:cubicBezTo>
                      <a:pt x="13" y="2"/>
                      <a:pt x="0" y="13"/>
                      <a:pt x="2" y="15"/>
                    </a:cubicBezTo>
                    <a:cubicBezTo>
                      <a:pt x="3" y="15"/>
                      <a:pt x="5" y="15"/>
                      <a:pt x="6" y="15"/>
                    </a:cubicBezTo>
                    <a:cubicBezTo>
                      <a:pt x="10" y="15"/>
                      <a:pt x="14" y="14"/>
                      <a:pt x="15" y="14"/>
                    </a:cubicBezTo>
                    <a:cubicBezTo>
                      <a:pt x="15" y="13"/>
                      <a:pt x="14" y="13"/>
                      <a:pt x="18" y="12"/>
                    </a:cubicBezTo>
                    <a:cubicBezTo>
                      <a:pt x="21" y="12"/>
                      <a:pt x="22" y="11"/>
                      <a:pt x="22" y="11"/>
                    </a:cubicBezTo>
                    <a:cubicBezTo>
                      <a:pt x="23" y="11"/>
                      <a:pt x="25" y="13"/>
                      <a:pt x="25" y="13"/>
                    </a:cubicBezTo>
                    <a:cubicBezTo>
                      <a:pt x="26" y="14"/>
                      <a:pt x="27" y="16"/>
                      <a:pt x="28" y="17"/>
                    </a:cubicBezTo>
                    <a:cubicBezTo>
                      <a:pt x="29" y="18"/>
                      <a:pt x="32" y="18"/>
                      <a:pt x="32" y="21"/>
                    </a:cubicBezTo>
                    <a:cubicBezTo>
                      <a:pt x="32" y="21"/>
                      <a:pt x="31" y="28"/>
                      <a:pt x="22" y="30"/>
                    </a:cubicBezTo>
                    <a:cubicBezTo>
                      <a:pt x="20" y="31"/>
                      <a:pt x="17" y="31"/>
                      <a:pt x="14" y="32"/>
                    </a:cubicBezTo>
                    <a:cubicBezTo>
                      <a:pt x="13" y="33"/>
                      <a:pt x="13" y="35"/>
                      <a:pt x="14" y="35"/>
                    </a:cubicBezTo>
                    <a:cubicBezTo>
                      <a:pt x="14" y="35"/>
                      <a:pt x="14" y="35"/>
                      <a:pt x="15" y="35"/>
                    </a:cubicBezTo>
                    <a:cubicBezTo>
                      <a:pt x="16" y="35"/>
                      <a:pt x="17" y="35"/>
                      <a:pt x="20" y="34"/>
                    </a:cubicBezTo>
                    <a:cubicBezTo>
                      <a:pt x="22" y="34"/>
                      <a:pt x="23" y="33"/>
                      <a:pt x="23" y="33"/>
                    </a:cubicBezTo>
                    <a:cubicBezTo>
                      <a:pt x="25" y="33"/>
                      <a:pt x="26" y="34"/>
                      <a:pt x="30" y="36"/>
                    </a:cubicBezTo>
                    <a:cubicBezTo>
                      <a:pt x="30" y="36"/>
                      <a:pt x="30" y="36"/>
                      <a:pt x="27" y="37"/>
                    </a:cubicBezTo>
                    <a:cubicBezTo>
                      <a:pt x="28" y="38"/>
                      <a:pt x="35" y="40"/>
                      <a:pt x="39" y="40"/>
                    </a:cubicBezTo>
                    <a:cubicBezTo>
                      <a:pt x="40" y="40"/>
                      <a:pt x="41" y="40"/>
                      <a:pt x="42" y="39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1" y="39"/>
                      <a:pt x="41" y="39"/>
                      <a:pt x="36" y="34"/>
                    </a:cubicBezTo>
                    <a:cubicBezTo>
                      <a:pt x="40" y="35"/>
                      <a:pt x="41" y="35"/>
                      <a:pt x="43" y="36"/>
                    </a:cubicBezTo>
                    <a:cubicBezTo>
                      <a:pt x="43" y="37"/>
                      <a:pt x="44" y="37"/>
                      <a:pt x="44" y="3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5" y="36"/>
                      <a:pt x="47" y="32"/>
                      <a:pt x="46" y="31"/>
                    </a:cubicBezTo>
                    <a:cubicBezTo>
                      <a:pt x="44" y="29"/>
                      <a:pt x="40" y="29"/>
                      <a:pt x="39" y="26"/>
                    </a:cubicBezTo>
                    <a:cubicBezTo>
                      <a:pt x="38" y="23"/>
                      <a:pt x="43" y="21"/>
                      <a:pt x="43" y="21"/>
                    </a:cubicBezTo>
                    <a:cubicBezTo>
                      <a:pt x="43" y="21"/>
                      <a:pt x="43" y="21"/>
                      <a:pt x="43" y="21"/>
                    </a:cubicBezTo>
                    <a:cubicBezTo>
                      <a:pt x="44" y="21"/>
                      <a:pt x="47" y="25"/>
                      <a:pt x="47" y="25"/>
                    </a:cubicBezTo>
                    <a:cubicBezTo>
                      <a:pt x="48" y="26"/>
                      <a:pt x="49" y="27"/>
                      <a:pt x="50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2" y="27"/>
                      <a:pt x="55" y="19"/>
                      <a:pt x="55" y="19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4"/>
                      <a:pt x="41" y="14"/>
                      <a:pt x="45" y="12"/>
                    </a:cubicBezTo>
                    <a:cubicBezTo>
                      <a:pt x="46" y="12"/>
                      <a:pt x="47" y="11"/>
                      <a:pt x="47" y="11"/>
                    </a:cubicBezTo>
                    <a:cubicBezTo>
                      <a:pt x="47" y="10"/>
                      <a:pt x="41" y="5"/>
                      <a:pt x="39" y="5"/>
                    </a:cubicBezTo>
                    <a:cubicBezTo>
                      <a:pt x="39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4"/>
                      <a:pt x="36" y="4"/>
                      <a:pt x="35" y="4"/>
                    </a:cubicBezTo>
                    <a:cubicBezTo>
                      <a:pt x="34" y="4"/>
                      <a:pt x="34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1" y="2"/>
                      <a:pt x="28" y="3"/>
                      <a:pt x="26" y="3"/>
                    </a:cubicBezTo>
                    <a:cubicBezTo>
                      <a:pt x="24" y="4"/>
                      <a:pt x="24" y="4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4"/>
                      <a:pt x="23" y="4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8" name="Freeform 3073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017361B4-5B27-4C82-AEF6-2A742DB9C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3041" y="2947902"/>
                <a:ext cx="6350" cy="3175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0 h 1"/>
                  <a:gd name="T4" fmla="*/ 0 w 2"/>
                  <a:gd name="T5" fmla="*/ 1 h 1"/>
                  <a:gd name="T6" fmla="*/ 0 w 2"/>
                  <a:gd name="T7" fmla="*/ 1 h 1"/>
                  <a:gd name="T8" fmla="*/ 1 w 2"/>
                  <a:gd name="T9" fmla="*/ 0 h 1"/>
                  <a:gd name="T10" fmla="*/ 2 w 2"/>
                  <a:gd name="T11" fmla="*/ 0 h 1"/>
                  <a:gd name="T12" fmla="*/ 2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9" name="Freeform 3074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92F3A442-E6FE-4039-976A-338245E06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4978" y="2968540"/>
                <a:ext cx="23813" cy="9525"/>
              </a:xfrm>
              <a:custGeom>
                <a:avLst/>
                <a:gdLst>
                  <a:gd name="T0" fmla="*/ 5 w 7"/>
                  <a:gd name="T1" fmla="*/ 0 h 3"/>
                  <a:gd name="T2" fmla="*/ 4 w 7"/>
                  <a:gd name="T3" fmla="*/ 0 h 3"/>
                  <a:gd name="T4" fmla="*/ 2 w 7"/>
                  <a:gd name="T5" fmla="*/ 3 h 3"/>
                  <a:gd name="T6" fmla="*/ 3 w 7"/>
                  <a:gd name="T7" fmla="*/ 3 h 3"/>
                  <a:gd name="T8" fmla="*/ 4 w 7"/>
                  <a:gd name="T9" fmla="*/ 3 h 3"/>
                  <a:gd name="T10" fmla="*/ 6 w 7"/>
                  <a:gd name="T11" fmla="*/ 3 h 3"/>
                  <a:gd name="T12" fmla="*/ 7 w 7"/>
                  <a:gd name="T13" fmla="*/ 2 h 3"/>
                  <a:gd name="T14" fmla="*/ 7 w 7"/>
                  <a:gd name="T15" fmla="*/ 2 h 3"/>
                  <a:gd name="T16" fmla="*/ 6 w 7"/>
                  <a:gd name="T17" fmla="*/ 1 h 3"/>
                  <a:gd name="T18" fmla="*/ 6 w 7"/>
                  <a:gd name="T19" fmla="*/ 0 h 3"/>
                  <a:gd name="T20" fmla="*/ 6 w 7"/>
                  <a:gd name="T21" fmla="*/ 0 h 3"/>
                  <a:gd name="T22" fmla="*/ 5 w 7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3">
                    <a:moveTo>
                      <a:pt x="5" y="0"/>
                    </a:moveTo>
                    <a:cubicBezTo>
                      <a:pt x="5" y="0"/>
                      <a:pt x="5" y="0"/>
                      <a:pt x="4" y="0"/>
                    </a:cubicBezTo>
                    <a:cubicBezTo>
                      <a:pt x="3" y="0"/>
                      <a:pt x="0" y="2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7" y="3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0" name="Freeform 307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3C95EF81-9582-451C-B085-AEC800ABC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3053" y="2947902"/>
                <a:ext cx="26988" cy="11113"/>
              </a:xfrm>
              <a:custGeom>
                <a:avLst/>
                <a:gdLst>
                  <a:gd name="T0" fmla="*/ 3 w 8"/>
                  <a:gd name="T1" fmla="*/ 0 h 3"/>
                  <a:gd name="T2" fmla="*/ 2 w 8"/>
                  <a:gd name="T3" fmla="*/ 0 h 3"/>
                  <a:gd name="T4" fmla="*/ 1 w 8"/>
                  <a:gd name="T5" fmla="*/ 3 h 3"/>
                  <a:gd name="T6" fmla="*/ 2 w 8"/>
                  <a:gd name="T7" fmla="*/ 3 h 3"/>
                  <a:gd name="T8" fmla="*/ 8 w 8"/>
                  <a:gd name="T9" fmla="*/ 1 h 3"/>
                  <a:gd name="T10" fmla="*/ 8 w 8"/>
                  <a:gd name="T11" fmla="*/ 1 h 3"/>
                  <a:gd name="T12" fmla="*/ 3 w 8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0" y="1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5" y="3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5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1" name="Freeform 307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76E8709F-EA2F-416B-A5DE-8A51929507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9716" y="2908215"/>
                <a:ext cx="20638" cy="14288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2 w 6"/>
                  <a:gd name="T5" fmla="*/ 2 h 4"/>
                  <a:gd name="T6" fmla="*/ 2 w 6"/>
                  <a:gd name="T7" fmla="*/ 2 h 4"/>
                  <a:gd name="T8" fmla="*/ 2 w 6"/>
                  <a:gd name="T9" fmla="*/ 2 h 4"/>
                  <a:gd name="T10" fmla="*/ 3 w 6"/>
                  <a:gd name="T11" fmla="*/ 2 h 4"/>
                  <a:gd name="T12" fmla="*/ 3 w 6"/>
                  <a:gd name="T13" fmla="*/ 2 h 4"/>
                  <a:gd name="T14" fmla="*/ 2 w 6"/>
                  <a:gd name="T15" fmla="*/ 3 h 4"/>
                  <a:gd name="T16" fmla="*/ 0 w 6"/>
                  <a:gd name="T17" fmla="*/ 4 h 4"/>
                  <a:gd name="T18" fmla="*/ 0 w 6"/>
                  <a:gd name="T19" fmla="*/ 3 h 4"/>
                  <a:gd name="T20" fmla="*/ 2 w 6"/>
                  <a:gd name="T21" fmla="*/ 3 h 4"/>
                  <a:gd name="T22" fmla="*/ 2 w 6"/>
                  <a:gd name="T23" fmla="*/ 3 h 4"/>
                  <a:gd name="T24" fmla="*/ 1 w 6"/>
                  <a:gd name="T25" fmla="*/ 4 h 4"/>
                  <a:gd name="T26" fmla="*/ 3 w 6"/>
                  <a:gd name="T27" fmla="*/ 3 h 4"/>
                  <a:gd name="T28" fmla="*/ 6 w 6"/>
                  <a:gd name="T29" fmla="*/ 1 h 4"/>
                  <a:gd name="T30" fmla="*/ 5 w 6"/>
                  <a:gd name="T31" fmla="*/ 1 h 4"/>
                  <a:gd name="T32" fmla="*/ 6 w 6"/>
                  <a:gd name="T3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4" y="1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2" y="3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6" y="1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2" name="Freeform 307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5365FFD4-9725-4B2A-9E38-581358BFC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2728" y="2941552"/>
                <a:ext cx="20638" cy="9525"/>
              </a:xfrm>
              <a:custGeom>
                <a:avLst/>
                <a:gdLst>
                  <a:gd name="T0" fmla="*/ 6 w 6"/>
                  <a:gd name="T1" fmla="*/ 0 h 3"/>
                  <a:gd name="T2" fmla="*/ 5 w 6"/>
                  <a:gd name="T3" fmla="*/ 0 h 3"/>
                  <a:gd name="T4" fmla="*/ 1 w 6"/>
                  <a:gd name="T5" fmla="*/ 2 h 3"/>
                  <a:gd name="T6" fmla="*/ 1 w 6"/>
                  <a:gd name="T7" fmla="*/ 3 h 3"/>
                  <a:gd name="T8" fmla="*/ 2 w 6"/>
                  <a:gd name="T9" fmla="*/ 3 h 3"/>
                  <a:gd name="T10" fmla="*/ 4 w 6"/>
                  <a:gd name="T11" fmla="*/ 2 h 3"/>
                  <a:gd name="T12" fmla="*/ 6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1" y="2"/>
                      <a:pt x="1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3"/>
                      <a:pt x="3" y="3"/>
                      <a:pt x="4" y="2"/>
                    </a:cubicBezTo>
                    <a:cubicBezTo>
                      <a:pt x="5" y="1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3" name="Freeform 307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5565811B-DC33-4626-AE83-0453829DA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5591" y="2911390"/>
                <a:ext cx="26988" cy="11113"/>
              </a:xfrm>
              <a:custGeom>
                <a:avLst/>
                <a:gdLst>
                  <a:gd name="T0" fmla="*/ 8 w 8"/>
                  <a:gd name="T1" fmla="*/ 0 h 3"/>
                  <a:gd name="T2" fmla="*/ 7 w 8"/>
                  <a:gd name="T3" fmla="*/ 0 h 3"/>
                  <a:gd name="T4" fmla="*/ 7 w 8"/>
                  <a:gd name="T5" fmla="*/ 0 h 3"/>
                  <a:gd name="T6" fmla="*/ 5 w 8"/>
                  <a:gd name="T7" fmla="*/ 1 h 3"/>
                  <a:gd name="T8" fmla="*/ 1 w 8"/>
                  <a:gd name="T9" fmla="*/ 2 h 3"/>
                  <a:gd name="T10" fmla="*/ 0 w 8"/>
                  <a:gd name="T11" fmla="*/ 3 h 3"/>
                  <a:gd name="T12" fmla="*/ 0 w 8"/>
                  <a:gd name="T13" fmla="*/ 3 h 3"/>
                  <a:gd name="T14" fmla="*/ 5 w 8"/>
                  <a:gd name="T15" fmla="*/ 2 h 3"/>
                  <a:gd name="T16" fmla="*/ 7 w 8"/>
                  <a:gd name="T17" fmla="*/ 1 h 3"/>
                  <a:gd name="T18" fmla="*/ 8 w 8"/>
                  <a:gd name="T19" fmla="*/ 0 h 3"/>
                  <a:gd name="T20" fmla="*/ 8 w 8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3">
                    <a:moveTo>
                      <a:pt x="8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3" y="2"/>
                      <a:pt x="2" y="2"/>
                      <a:pt x="1" y="2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5" y="2"/>
                    </a:cubicBezTo>
                    <a:cubicBezTo>
                      <a:pt x="6" y="2"/>
                      <a:pt x="6" y="1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4" name="Freeform 3079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BBA6CB60-D23E-44B2-A946-09C5506D9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5591" y="2908215"/>
                <a:ext cx="17463" cy="11113"/>
              </a:xfrm>
              <a:custGeom>
                <a:avLst/>
                <a:gdLst>
                  <a:gd name="T0" fmla="*/ 4 w 5"/>
                  <a:gd name="T1" fmla="*/ 0 h 3"/>
                  <a:gd name="T2" fmla="*/ 4 w 5"/>
                  <a:gd name="T3" fmla="*/ 0 h 3"/>
                  <a:gd name="T4" fmla="*/ 3 w 5"/>
                  <a:gd name="T5" fmla="*/ 0 h 3"/>
                  <a:gd name="T6" fmla="*/ 1 w 5"/>
                  <a:gd name="T7" fmla="*/ 2 h 3"/>
                  <a:gd name="T8" fmla="*/ 0 w 5"/>
                  <a:gd name="T9" fmla="*/ 3 h 3"/>
                  <a:gd name="T10" fmla="*/ 0 w 5"/>
                  <a:gd name="T11" fmla="*/ 3 h 3"/>
                  <a:gd name="T12" fmla="*/ 4 w 5"/>
                  <a:gd name="T13" fmla="*/ 1 h 3"/>
                  <a:gd name="T14" fmla="*/ 5 w 5"/>
                  <a:gd name="T15" fmla="*/ 1 h 3"/>
                  <a:gd name="T16" fmla="*/ 5 w 5"/>
                  <a:gd name="T17" fmla="*/ 1 h 3"/>
                  <a:gd name="T18" fmla="*/ 5 w 5"/>
                  <a:gd name="T19" fmla="*/ 0 h 3"/>
                  <a:gd name="T20" fmla="*/ 5 w 5"/>
                  <a:gd name="T21" fmla="*/ 0 h 3"/>
                  <a:gd name="T22" fmla="*/ 4 w 5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3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2" y="2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3" y="2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5" name="Freeform 3080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E9A8EDA0-4A1E-4856-8206-693861204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6228" y="2898690"/>
                <a:ext cx="12700" cy="6350"/>
              </a:xfrm>
              <a:custGeom>
                <a:avLst/>
                <a:gdLst>
                  <a:gd name="T0" fmla="*/ 4 w 4"/>
                  <a:gd name="T1" fmla="*/ 0 h 2"/>
                  <a:gd name="T2" fmla="*/ 3 w 4"/>
                  <a:gd name="T3" fmla="*/ 0 h 2"/>
                  <a:gd name="T4" fmla="*/ 0 w 4"/>
                  <a:gd name="T5" fmla="*/ 1 h 2"/>
                  <a:gd name="T6" fmla="*/ 0 w 4"/>
                  <a:gd name="T7" fmla="*/ 2 h 2"/>
                  <a:gd name="T8" fmla="*/ 0 w 4"/>
                  <a:gd name="T9" fmla="*/ 2 h 2"/>
                  <a:gd name="T10" fmla="*/ 1 w 4"/>
                  <a:gd name="T11" fmla="*/ 1 h 2"/>
                  <a:gd name="T12" fmla="*/ 4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6" name="Freeform 3081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4F4ED154-3512-4191-968B-6D3507F4C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578" y="2885990"/>
                <a:ext cx="46038" cy="22225"/>
              </a:xfrm>
              <a:custGeom>
                <a:avLst/>
                <a:gdLst>
                  <a:gd name="T0" fmla="*/ 14 w 14"/>
                  <a:gd name="T1" fmla="*/ 0 h 7"/>
                  <a:gd name="T2" fmla="*/ 14 w 14"/>
                  <a:gd name="T3" fmla="*/ 0 h 7"/>
                  <a:gd name="T4" fmla="*/ 6 w 14"/>
                  <a:gd name="T5" fmla="*/ 3 h 7"/>
                  <a:gd name="T6" fmla="*/ 7 w 14"/>
                  <a:gd name="T7" fmla="*/ 3 h 7"/>
                  <a:gd name="T8" fmla="*/ 5 w 14"/>
                  <a:gd name="T9" fmla="*/ 3 h 7"/>
                  <a:gd name="T10" fmla="*/ 2 w 14"/>
                  <a:gd name="T11" fmla="*/ 5 h 7"/>
                  <a:gd name="T12" fmla="*/ 4 w 14"/>
                  <a:gd name="T13" fmla="*/ 4 h 7"/>
                  <a:gd name="T14" fmla="*/ 5 w 14"/>
                  <a:gd name="T15" fmla="*/ 4 h 7"/>
                  <a:gd name="T16" fmla="*/ 6 w 14"/>
                  <a:gd name="T17" fmla="*/ 4 h 7"/>
                  <a:gd name="T18" fmla="*/ 6 w 14"/>
                  <a:gd name="T19" fmla="*/ 4 h 7"/>
                  <a:gd name="T20" fmla="*/ 4 w 14"/>
                  <a:gd name="T21" fmla="*/ 5 h 7"/>
                  <a:gd name="T22" fmla="*/ 1 w 14"/>
                  <a:gd name="T23" fmla="*/ 6 h 7"/>
                  <a:gd name="T24" fmla="*/ 0 w 14"/>
                  <a:gd name="T25" fmla="*/ 7 h 7"/>
                  <a:gd name="T26" fmla="*/ 0 w 14"/>
                  <a:gd name="T27" fmla="*/ 7 h 7"/>
                  <a:gd name="T28" fmla="*/ 2 w 14"/>
                  <a:gd name="T29" fmla="*/ 7 h 7"/>
                  <a:gd name="T30" fmla="*/ 4 w 14"/>
                  <a:gd name="T31" fmla="*/ 6 h 7"/>
                  <a:gd name="T32" fmla="*/ 9 w 14"/>
                  <a:gd name="T33" fmla="*/ 4 h 7"/>
                  <a:gd name="T34" fmla="*/ 12 w 14"/>
                  <a:gd name="T35" fmla="*/ 3 h 7"/>
                  <a:gd name="T36" fmla="*/ 12 w 14"/>
                  <a:gd name="T37" fmla="*/ 3 h 7"/>
                  <a:gd name="T38" fmla="*/ 11 w 14"/>
                  <a:gd name="T39" fmla="*/ 3 h 7"/>
                  <a:gd name="T40" fmla="*/ 11 w 14"/>
                  <a:gd name="T41" fmla="*/ 3 h 7"/>
                  <a:gd name="T42" fmla="*/ 12 w 14"/>
                  <a:gd name="T43" fmla="*/ 2 h 7"/>
                  <a:gd name="T44" fmla="*/ 13 w 14"/>
                  <a:gd name="T45" fmla="*/ 2 h 7"/>
                  <a:gd name="T46" fmla="*/ 13 w 14"/>
                  <a:gd name="T47" fmla="*/ 1 h 7"/>
                  <a:gd name="T48" fmla="*/ 13 w 14"/>
                  <a:gd name="T49" fmla="*/ 1 h 7"/>
                  <a:gd name="T50" fmla="*/ 14 w 14"/>
                  <a:gd name="T5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" h="7">
                    <a:moveTo>
                      <a:pt x="1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2" y="0"/>
                      <a:pt x="6" y="2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3" y="4"/>
                      <a:pt x="2" y="5"/>
                      <a:pt x="2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5" y="4"/>
                      <a:pt x="4" y="5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3" y="6"/>
                      <a:pt x="3" y="7"/>
                      <a:pt x="4" y="6"/>
                    </a:cubicBezTo>
                    <a:cubicBezTo>
                      <a:pt x="6" y="6"/>
                      <a:pt x="7" y="5"/>
                      <a:pt x="9" y="4"/>
                    </a:cubicBezTo>
                    <a:cubicBezTo>
                      <a:pt x="10" y="4"/>
                      <a:pt x="11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7" name="Freeform 3082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9ECD2EE0-AE13-4D53-AFA2-33D0C9F41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3366" y="2925677"/>
                <a:ext cx="76200" cy="22225"/>
              </a:xfrm>
              <a:custGeom>
                <a:avLst/>
                <a:gdLst>
                  <a:gd name="T0" fmla="*/ 20 w 23"/>
                  <a:gd name="T1" fmla="*/ 0 h 7"/>
                  <a:gd name="T2" fmla="*/ 9 w 23"/>
                  <a:gd name="T3" fmla="*/ 3 h 7"/>
                  <a:gd name="T4" fmla="*/ 9 w 23"/>
                  <a:gd name="T5" fmla="*/ 3 h 7"/>
                  <a:gd name="T6" fmla="*/ 7 w 23"/>
                  <a:gd name="T7" fmla="*/ 2 h 7"/>
                  <a:gd name="T8" fmla="*/ 8 w 23"/>
                  <a:gd name="T9" fmla="*/ 2 h 7"/>
                  <a:gd name="T10" fmla="*/ 9 w 23"/>
                  <a:gd name="T11" fmla="*/ 0 h 7"/>
                  <a:gd name="T12" fmla="*/ 9 w 23"/>
                  <a:gd name="T13" fmla="*/ 0 h 7"/>
                  <a:gd name="T14" fmla="*/ 7 w 23"/>
                  <a:gd name="T15" fmla="*/ 1 h 7"/>
                  <a:gd name="T16" fmla="*/ 7 w 23"/>
                  <a:gd name="T17" fmla="*/ 1 h 7"/>
                  <a:gd name="T18" fmla="*/ 6 w 23"/>
                  <a:gd name="T19" fmla="*/ 1 h 7"/>
                  <a:gd name="T20" fmla="*/ 5 w 23"/>
                  <a:gd name="T21" fmla="*/ 0 h 7"/>
                  <a:gd name="T22" fmla="*/ 5 w 23"/>
                  <a:gd name="T23" fmla="*/ 0 h 7"/>
                  <a:gd name="T24" fmla="*/ 3 w 23"/>
                  <a:gd name="T25" fmla="*/ 1 h 7"/>
                  <a:gd name="T26" fmla="*/ 2 w 23"/>
                  <a:gd name="T27" fmla="*/ 3 h 7"/>
                  <a:gd name="T28" fmla="*/ 3 w 23"/>
                  <a:gd name="T29" fmla="*/ 2 h 7"/>
                  <a:gd name="T30" fmla="*/ 4 w 23"/>
                  <a:gd name="T31" fmla="*/ 2 h 7"/>
                  <a:gd name="T32" fmla="*/ 5 w 23"/>
                  <a:gd name="T33" fmla="*/ 2 h 7"/>
                  <a:gd name="T34" fmla="*/ 4 w 23"/>
                  <a:gd name="T35" fmla="*/ 4 h 7"/>
                  <a:gd name="T36" fmla="*/ 1 w 23"/>
                  <a:gd name="T37" fmla="*/ 6 h 7"/>
                  <a:gd name="T38" fmla="*/ 0 w 23"/>
                  <a:gd name="T39" fmla="*/ 7 h 7"/>
                  <a:gd name="T40" fmla="*/ 1 w 23"/>
                  <a:gd name="T41" fmla="*/ 7 h 7"/>
                  <a:gd name="T42" fmla="*/ 21 w 23"/>
                  <a:gd name="T43" fmla="*/ 1 h 7"/>
                  <a:gd name="T44" fmla="*/ 20 w 23"/>
                  <a:gd name="T45" fmla="*/ 0 h 7"/>
                  <a:gd name="T46" fmla="*/ 20 w 23"/>
                  <a:gd name="T4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" h="7">
                    <a:moveTo>
                      <a:pt x="20" y="0"/>
                    </a:moveTo>
                    <a:cubicBezTo>
                      <a:pt x="18" y="0"/>
                      <a:pt x="11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7" y="2"/>
                      <a:pt x="7" y="2"/>
                    </a:cubicBezTo>
                    <a:cubicBezTo>
                      <a:pt x="7" y="2"/>
                      <a:pt x="7" y="2"/>
                      <a:pt x="8" y="2"/>
                    </a:cubicBezTo>
                    <a:cubicBezTo>
                      <a:pt x="11" y="1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1"/>
                      <a:pt x="3" y="1"/>
                    </a:cubicBezTo>
                    <a:cubicBezTo>
                      <a:pt x="3" y="1"/>
                      <a:pt x="2" y="2"/>
                      <a:pt x="2" y="3"/>
                    </a:cubicBezTo>
                    <a:cubicBezTo>
                      <a:pt x="2" y="3"/>
                      <a:pt x="2" y="3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2"/>
                      <a:pt x="4" y="4"/>
                      <a:pt x="4" y="4"/>
                    </a:cubicBezTo>
                    <a:cubicBezTo>
                      <a:pt x="3" y="5"/>
                      <a:pt x="2" y="5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1" y="7"/>
                      <a:pt x="1" y="7"/>
                    </a:cubicBezTo>
                    <a:cubicBezTo>
                      <a:pt x="1" y="7"/>
                      <a:pt x="17" y="6"/>
                      <a:pt x="21" y="1"/>
                    </a:cubicBezTo>
                    <a:cubicBezTo>
                      <a:pt x="23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8" name="Freeform 3083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B9F9B62F-3E2F-4CB9-8816-ABBC6CF8C8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0428" y="2971715"/>
                <a:ext cx="460375" cy="1247775"/>
              </a:xfrm>
              <a:custGeom>
                <a:avLst/>
                <a:gdLst>
                  <a:gd name="T0" fmla="*/ 69 w 139"/>
                  <a:gd name="T1" fmla="*/ 269 h 377"/>
                  <a:gd name="T2" fmla="*/ 137 w 139"/>
                  <a:gd name="T3" fmla="*/ 220 h 377"/>
                  <a:gd name="T4" fmla="*/ 26 w 139"/>
                  <a:gd name="T5" fmla="*/ 5 h 377"/>
                  <a:gd name="T6" fmla="*/ 42 w 139"/>
                  <a:gd name="T7" fmla="*/ 45 h 377"/>
                  <a:gd name="T8" fmla="*/ 63 w 139"/>
                  <a:gd name="T9" fmla="*/ 51 h 377"/>
                  <a:gd name="T10" fmla="*/ 47 w 139"/>
                  <a:gd name="T11" fmla="*/ 21 h 377"/>
                  <a:gd name="T12" fmla="*/ 63 w 139"/>
                  <a:gd name="T13" fmla="*/ 41 h 377"/>
                  <a:gd name="T14" fmla="*/ 69 w 139"/>
                  <a:gd name="T15" fmla="*/ 46 h 377"/>
                  <a:gd name="T16" fmla="*/ 75 w 139"/>
                  <a:gd name="T17" fmla="*/ 59 h 377"/>
                  <a:gd name="T18" fmla="*/ 75 w 139"/>
                  <a:gd name="T19" fmla="*/ 65 h 377"/>
                  <a:gd name="T20" fmla="*/ 61 w 139"/>
                  <a:gd name="T21" fmla="*/ 64 h 377"/>
                  <a:gd name="T22" fmla="*/ 56 w 139"/>
                  <a:gd name="T23" fmla="*/ 60 h 377"/>
                  <a:gd name="T24" fmla="*/ 54 w 139"/>
                  <a:gd name="T25" fmla="*/ 61 h 377"/>
                  <a:gd name="T26" fmla="*/ 49 w 139"/>
                  <a:gd name="T27" fmla="*/ 64 h 377"/>
                  <a:gd name="T28" fmla="*/ 43 w 139"/>
                  <a:gd name="T29" fmla="*/ 73 h 377"/>
                  <a:gd name="T30" fmla="*/ 37 w 139"/>
                  <a:gd name="T31" fmla="*/ 81 h 377"/>
                  <a:gd name="T32" fmla="*/ 31 w 139"/>
                  <a:gd name="T33" fmla="*/ 85 h 377"/>
                  <a:gd name="T34" fmla="*/ 26 w 139"/>
                  <a:gd name="T35" fmla="*/ 128 h 377"/>
                  <a:gd name="T36" fmla="*/ 48 w 139"/>
                  <a:gd name="T37" fmla="*/ 134 h 377"/>
                  <a:gd name="T38" fmla="*/ 65 w 139"/>
                  <a:gd name="T39" fmla="*/ 110 h 377"/>
                  <a:gd name="T40" fmla="*/ 91 w 139"/>
                  <a:gd name="T41" fmla="*/ 145 h 377"/>
                  <a:gd name="T42" fmla="*/ 94 w 139"/>
                  <a:gd name="T43" fmla="*/ 129 h 377"/>
                  <a:gd name="T44" fmla="*/ 79 w 139"/>
                  <a:gd name="T45" fmla="*/ 101 h 377"/>
                  <a:gd name="T46" fmla="*/ 105 w 139"/>
                  <a:gd name="T47" fmla="*/ 138 h 377"/>
                  <a:gd name="T48" fmla="*/ 108 w 139"/>
                  <a:gd name="T49" fmla="*/ 107 h 377"/>
                  <a:gd name="T50" fmla="*/ 113 w 139"/>
                  <a:gd name="T51" fmla="*/ 114 h 377"/>
                  <a:gd name="T52" fmla="*/ 117 w 139"/>
                  <a:gd name="T53" fmla="*/ 111 h 377"/>
                  <a:gd name="T54" fmla="*/ 118 w 139"/>
                  <a:gd name="T55" fmla="*/ 130 h 377"/>
                  <a:gd name="T56" fmla="*/ 110 w 139"/>
                  <a:gd name="T57" fmla="*/ 134 h 377"/>
                  <a:gd name="T58" fmla="*/ 119 w 139"/>
                  <a:gd name="T59" fmla="*/ 152 h 377"/>
                  <a:gd name="T60" fmla="*/ 121 w 139"/>
                  <a:gd name="T61" fmla="*/ 176 h 377"/>
                  <a:gd name="T62" fmla="*/ 81 w 139"/>
                  <a:gd name="T63" fmla="*/ 154 h 377"/>
                  <a:gd name="T64" fmla="*/ 70 w 139"/>
                  <a:gd name="T65" fmla="*/ 138 h 377"/>
                  <a:gd name="T66" fmla="*/ 45 w 139"/>
                  <a:gd name="T67" fmla="*/ 143 h 377"/>
                  <a:gd name="T68" fmla="*/ 36 w 139"/>
                  <a:gd name="T69" fmla="*/ 141 h 377"/>
                  <a:gd name="T70" fmla="*/ 16 w 139"/>
                  <a:gd name="T71" fmla="*/ 173 h 377"/>
                  <a:gd name="T72" fmla="*/ 27 w 139"/>
                  <a:gd name="T73" fmla="*/ 256 h 377"/>
                  <a:gd name="T74" fmla="*/ 61 w 139"/>
                  <a:gd name="T75" fmla="*/ 259 h 377"/>
                  <a:gd name="T76" fmla="*/ 59 w 139"/>
                  <a:gd name="T77" fmla="*/ 309 h 377"/>
                  <a:gd name="T78" fmla="*/ 24 w 139"/>
                  <a:gd name="T79" fmla="*/ 377 h 377"/>
                  <a:gd name="T80" fmla="*/ 80 w 139"/>
                  <a:gd name="T81" fmla="*/ 336 h 377"/>
                  <a:gd name="T82" fmla="*/ 125 w 139"/>
                  <a:gd name="T83" fmla="*/ 260 h 377"/>
                  <a:gd name="T84" fmla="*/ 124 w 139"/>
                  <a:gd name="T85" fmla="*/ 189 h 377"/>
                  <a:gd name="T86" fmla="*/ 136 w 139"/>
                  <a:gd name="T87" fmla="*/ 235 h 377"/>
                  <a:gd name="T88" fmla="*/ 138 w 139"/>
                  <a:gd name="T89" fmla="*/ 216 h 377"/>
                  <a:gd name="T90" fmla="*/ 132 w 139"/>
                  <a:gd name="T91" fmla="*/ 144 h 377"/>
                  <a:gd name="T92" fmla="*/ 109 w 139"/>
                  <a:gd name="T93" fmla="*/ 85 h 377"/>
                  <a:gd name="T94" fmla="*/ 67 w 139"/>
                  <a:gd name="T95" fmla="*/ 30 h 377"/>
                  <a:gd name="T96" fmla="*/ 73 w 139"/>
                  <a:gd name="T97" fmla="*/ 37 h 377"/>
                  <a:gd name="T98" fmla="*/ 40 w 139"/>
                  <a:gd name="T99" fmla="*/ 9 h 377"/>
                  <a:gd name="T100" fmla="*/ 35 w 139"/>
                  <a:gd name="T101" fmla="*/ 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9" h="377">
                    <a:moveTo>
                      <a:pt x="138" y="217"/>
                    </a:moveTo>
                    <a:cubicBezTo>
                      <a:pt x="138" y="217"/>
                      <a:pt x="138" y="217"/>
                      <a:pt x="138" y="217"/>
                    </a:cubicBezTo>
                    <a:cubicBezTo>
                      <a:pt x="138" y="217"/>
                      <a:pt x="138" y="217"/>
                      <a:pt x="138" y="217"/>
                    </a:cubicBezTo>
                    <a:moveTo>
                      <a:pt x="103" y="279"/>
                    </a:moveTo>
                    <a:cubicBezTo>
                      <a:pt x="96" y="275"/>
                      <a:pt x="85" y="272"/>
                      <a:pt x="69" y="269"/>
                    </a:cubicBezTo>
                    <a:cubicBezTo>
                      <a:pt x="85" y="272"/>
                      <a:pt x="96" y="275"/>
                      <a:pt x="103" y="279"/>
                    </a:cubicBezTo>
                    <a:moveTo>
                      <a:pt x="137" y="215"/>
                    </a:moveTo>
                    <a:cubicBezTo>
                      <a:pt x="136" y="197"/>
                      <a:pt x="137" y="196"/>
                      <a:pt x="137" y="194"/>
                    </a:cubicBezTo>
                    <a:cubicBezTo>
                      <a:pt x="138" y="195"/>
                      <a:pt x="138" y="208"/>
                      <a:pt x="138" y="215"/>
                    </a:cubicBezTo>
                    <a:cubicBezTo>
                      <a:pt x="138" y="218"/>
                      <a:pt x="138" y="219"/>
                      <a:pt x="137" y="220"/>
                    </a:cubicBezTo>
                    <a:cubicBezTo>
                      <a:pt x="137" y="219"/>
                      <a:pt x="137" y="219"/>
                      <a:pt x="137" y="211"/>
                    </a:cubicBezTo>
                    <a:cubicBezTo>
                      <a:pt x="137" y="214"/>
                      <a:pt x="137" y="214"/>
                      <a:pt x="137" y="215"/>
                    </a:cubicBezTo>
                    <a:moveTo>
                      <a:pt x="24" y="0"/>
                    </a:moveTo>
                    <a:cubicBezTo>
                      <a:pt x="25" y="1"/>
                      <a:pt x="26" y="1"/>
                      <a:pt x="26" y="2"/>
                    </a:cubicBezTo>
                    <a:cubicBezTo>
                      <a:pt x="25" y="4"/>
                      <a:pt x="25" y="4"/>
                      <a:pt x="26" y="5"/>
                    </a:cubicBezTo>
                    <a:cubicBezTo>
                      <a:pt x="26" y="6"/>
                      <a:pt x="30" y="14"/>
                      <a:pt x="30" y="14"/>
                    </a:cubicBezTo>
                    <a:cubicBezTo>
                      <a:pt x="34" y="20"/>
                      <a:pt x="34" y="22"/>
                      <a:pt x="34" y="22"/>
                    </a:cubicBezTo>
                    <a:cubicBezTo>
                      <a:pt x="33" y="27"/>
                      <a:pt x="33" y="27"/>
                      <a:pt x="30" y="29"/>
                    </a:cubicBezTo>
                    <a:cubicBezTo>
                      <a:pt x="29" y="29"/>
                      <a:pt x="29" y="30"/>
                      <a:pt x="30" y="31"/>
                    </a:cubicBezTo>
                    <a:cubicBezTo>
                      <a:pt x="30" y="31"/>
                      <a:pt x="36" y="45"/>
                      <a:pt x="42" y="45"/>
                    </a:cubicBezTo>
                    <a:cubicBezTo>
                      <a:pt x="43" y="45"/>
                      <a:pt x="43" y="45"/>
                      <a:pt x="44" y="45"/>
                    </a:cubicBezTo>
                    <a:cubicBezTo>
                      <a:pt x="46" y="44"/>
                      <a:pt x="45" y="40"/>
                      <a:pt x="44" y="39"/>
                    </a:cubicBezTo>
                    <a:cubicBezTo>
                      <a:pt x="45" y="39"/>
                      <a:pt x="57" y="51"/>
                      <a:pt x="59" y="55"/>
                    </a:cubicBezTo>
                    <a:cubicBezTo>
                      <a:pt x="60" y="57"/>
                      <a:pt x="61" y="58"/>
                      <a:pt x="63" y="58"/>
                    </a:cubicBezTo>
                    <a:cubicBezTo>
                      <a:pt x="64" y="58"/>
                      <a:pt x="64" y="53"/>
                      <a:pt x="63" y="51"/>
                    </a:cubicBezTo>
                    <a:cubicBezTo>
                      <a:pt x="60" y="46"/>
                      <a:pt x="61" y="45"/>
                      <a:pt x="62" y="44"/>
                    </a:cubicBezTo>
                    <a:cubicBezTo>
                      <a:pt x="62" y="43"/>
                      <a:pt x="62" y="42"/>
                      <a:pt x="58" y="40"/>
                    </a:cubicBezTo>
                    <a:cubicBezTo>
                      <a:pt x="56" y="38"/>
                      <a:pt x="56" y="38"/>
                      <a:pt x="53" y="33"/>
                    </a:cubicBezTo>
                    <a:cubicBezTo>
                      <a:pt x="51" y="31"/>
                      <a:pt x="53" y="29"/>
                      <a:pt x="52" y="27"/>
                    </a:cubicBezTo>
                    <a:cubicBezTo>
                      <a:pt x="47" y="22"/>
                      <a:pt x="47" y="22"/>
                      <a:pt x="47" y="21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8" y="21"/>
                      <a:pt x="54" y="25"/>
                      <a:pt x="55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9" y="37"/>
                      <a:pt x="59" y="37"/>
                      <a:pt x="63" y="41"/>
                    </a:cubicBezTo>
                    <a:cubicBezTo>
                      <a:pt x="67" y="44"/>
                      <a:pt x="73" y="44"/>
                      <a:pt x="77" y="47"/>
                    </a:cubicBezTo>
                    <a:cubicBezTo>
                      <a:pt x="76" y="47"/>
                      <a:pt x="76" y="47"/>
                      <a:pt x="75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5" y="47"/>
                      <a:pt x="75" y="48"/>
                      <a:pt x="75" y="48"/>
                    </a:cubicBezTo>
                    <a:cubicBezTo>
                      <a:pt x="73" y="47"/>
                      <a:pt x="71" y="46"/>
                      <a:pt x="69" y="46"/>
                    </a:cubicBezTo>
                    <a:cubicBezTo>
                      <a:pt x="71" y="50"/>
                      <a:pt x="75" y="52"/>
                      <a:pt x="77" y="56"/>
                    </a:cubicBezTo>
                    <a:cubicBezTo>
                      <a:pt x="74" y="56"/>
                      <a:pt x="74" y="53"/>
                      <a:pt x="72" y="53"/>
                    </a:cubicBezTo>
                    <a:cubicBezTo>
                      <a:pt x="72" y="53"/>
                      <a:pt x="72" y="53"/>
                      <a:pt x="71" y="53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71" y="53"/>
                      <a:pt x="74" y="59"/>
                      <a:pt x="75" y="59"/>
                    </a:cubicBezTo>
                    <a:cubicBezTo>
                      <a:pt x="75" y="60"/>
                      <a:pt x="77" y="62"/>
                      <a:pt x="77" y="63"/>
                    </a:cubicBezTo>
                    <a:cubicBezTo>
                      <a:pt x="76" y="63"/>
                      <a:pt x="76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4"/>
                      <a:pt x="75" y="64"/>
                      <a:pt x="75" y="65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2" y="65"/>
                      <a:pt x="70" y="65"/>
                      <a:pt x="69" y="65"/>
                    </a:cubicBezTo>
                    <a:cubicBezTo>
                      <a:pt x="68" y="65"/>
                      <a:pt x="68" y="65"/>
                      <a:pt x="68" y="65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5" y="65"/>
                      <a:pt x="63" y="65"/>
                      <a:pt x="61" y="64"/>
                    </a:cubicBezTo>
                    <a:cubicBezTo>
                      <a:pt x="65" y="65"/>
                      <a:pt x="65" y="65"/>
                      <a:pt x="65" y="65"/>
                    </a:cubicBezTo>
                    <a:cubicBezTo>
                      <a:pt x="64" y="64"/>
                      <a:pt x="63" y="63"/>
                      <a:pt x="60" y="63"/>
                    </a:cubicBezTo>
                    <a:cubicBezTo>
                      <a:pt x="60" y="63"/>
                      <a:pt x="60" y="63"/>
                      <a:pt x="60" y="63"/>
                    </a:cubicBezTo>
                    <a:cubicBezTo>
                      <a:pt x="60" y="63"/>
                      <a:pt x="60" y="63"/>
                      <a:pt x="60" y="63"/>
                    </a:cubicBezTo>
                    <a:cubicBezTo>
                      <a:pt x="59" y="63"/>
                      <a:pt x="59" y="63"/>
                      <a:pt x="56" y="60"/>
                    </a:cubicBezTo>
                    <a:cubicBezTo>
                      <a:pt x="54" y="58"/>
                      <a:pt x="52" y="55"/>
                      <a:pt x="52" y="52"/>
                    </a:cubicBezTo>
                    <a:cubicBezTo>
                      <a:pt x="52" y="51"/>
                      <a:pt x="50" y="46"/>
                      <a:pt x="49" y="46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49" y="46"/>
                      <a:pt x="45" y="46"/>
                      <a:pt x="46" y="48"/>
                    </a:cubicBezTo>
                    <a:cubicBezTo>
                      <a:pt x="46" y="49"/>
                      <a:pt x="51" y="57"/>
                      <a:pt x="54" y="61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6" y="63"/>
                      <a:pt x="56" y="63"/>
                      <a:pt x="55" y="63"/>
                    </a:cubicBezTo>
                    <a:cubicBezTo>
                      <a:pt x="54" y="63"/>
                      <a:pt x="53" y="63"/>
                      <a:pt x="52" y="63"/>
                    </a:cubicBezTo>
                    <a:cubicBezTo>
                      <a:pt x="51" y="64"/>
                      <a:pt x="51" y="64"/>
                      <a:pt x="51" y="64"/>
                    </a:cubicBezTo>
                    <a:cubicBezTo>
                      <a:pt x="51" y="64"/>
                      <a:pt x="50" y="64"/>
                      <a:pt x="49" y="64"/>
                    </a:cubicBezTo>
                    <a:cubicBezTo>
                      <a:pt x="48" y="64"/>
                      <a:pt x="48" y="64"/>
                      <a:pt x="47" y="65"/>
                    </a:cubicBezTo>
                    <a:cubicBezTo>
                      <a:pt x="47" y="66"/>
                      <a:pt x="47" y="68"/>
                      <a:pt x="49" y="72"/>
                    </a:cubicBezTo>
                    <a:cubicBezTo>
                      <a:pt x="48" y="73"/>
                      <a:pt x="48" y="73"/>
                      <a:pt x="48" y="73"/>
                    </a:cubicBezTo>
                    <a:cubicBezTo>
                      <a:pt x="47" y="73"/>
                      <a:pt x="47" y="73"/>
                      <a:pt x="46" y="73"/>
                    </a:cubicBezTo>
                    <a:cubicBezTo>
                      <a:pt x="45" y="73"/>
                      <a:pt x="44" y="73"/>
                      <a:pt x="43" y="73"/>
                    </a:cubicBezTo>
                    <a:cubicBezTo>
                      <a:pt x="43" y="73"/>
                      <a:pt x="43" y="73"/>
                      <a:pt x="44" y="77"/>
                    </a:cubicBezTo>
                    <a:cubicBezTo>
                      <a:pt x="44" y="77"/>
                      <a:pt x="43" y="78"/>
                      <a:pt x="42" y="78"/>
                    </a:cubicBezTo>
                    <a:cubicBezTo>
                      <a:pt x="42" y="79"/>
                      <a:pt x="42" y="80"/>
                      <a:pt x="41" y="80"/>
                    </a:cubicBezTo>
                    <a:cubicBezTo>
                      <a:pt x="38" y="80"/>
                      <a:pt x="37" y="80"/>
                      <a:pt x="35" y="79"/>
                    </a:cubicBezTo>
                    <a:cubicBezTo>
                      <a:pt x="36" y="79"/>
                      <a:pt x="36" y="80"/>
                      <a:pt x="37" y="81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6" y="82"/>
                      <a:pt x="35" y="83"/>
                      <a:pt x="34" y="83"/>
                    </a:cubicBezTo>
                    <a:cubicBezTo>
                      <a:pt x="32" y="82"/>
                      <a:pt x="32" y="82"/>
                      <a:pt x="30" y="82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30" y="83"/>
                      <a:pt x="31" y="84"/>
                      <a:pt x="31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47" y="90"/>
                      <a:pt x="45" y="107"/>
                      <a:pt x="45" y="107"/>
                    </a:cubicBezTo>
                    <a:cubicBezTo>
                      <a:pt x="37" y="107"/>
                      <a:pt x="29" y="104"/>
                      <a:pt x="21" y="104"/>
                    </a:cubicBezTo>
                    <a:cubicBezTo>
                      <a:pt x="22" y="104"/>
                      <a:pt x="22" y="105"/>
                      <a:pt x="23" y="106"/>
                    </a:cubicBezTo>
                    <a:cubicBezTo>
                      <a:pt x="23" y="106"/>
                      <a:pt x="24" y="127"/>
                      <a:pt x="26" y="128"/>
                    </a:cubicBezTo>
                    <a:cubicBezTo>
                      <a:pt x="26" y="134"/>
                      <a:pt x="26" y="134"/>
                      <a:pt x="26" y="135"/>
                    </a:cubicBezTo>
                    <a:cubicBezTo>
                      <a:pt x="28" y="134"/>
                      <a:pt x="30" y="134"/>
                      <a:pt x="31" y="134"/>
                    </a:cubicBezTo>
                    <a:cubicBezTo>
                      <a:pt x="32" y="134"/>
                      <a:pt x="33" y="134"/>
                      <a:pt x="34" y="135"/>
                    </a:cubicBezTo>
                    <a:cubicBezTo>
                      <a:pt x="35" y="138"/>
                      <a:pt x="35" y="138"/>
                      <a:pt x="35" y="138"/>
                    </a:cubicBezTo>
                    <a:cubicBezTo>
                      <a:pt x="48" y="134"/>
                      <a:pt x="48" y="134"/>
                      <a:pt x="48" y="134"/>
                    </a:cubicBezTo>
                    <a:cubicBezTo>
                      <a:pt x="52" y="134"/>
                      <a:pt x="53" y="129"/>
                      <a:pt x="51" y="126"/>
                    </a:cubicBezTo>
                    <a:cubicBezTo>
                      <a:pt x="53" y="118"/>
                      <a:pt x="53" y="118"/>
                      <a:pt x="58" y="116"/>
                    </a:cubicBezTo>
                    <a:cubicBezTo>
                      <a:pt x="58" y="109"/>
                      <a:pt x="58" y="109"/>
                      <a:pt x="59" y="109"/>
                    </a:cubicBezTo>
                    <a:cubicBezTo>
                      <a:pt x="59" y="108"/>
                      <a:pt x="60" y="108"/>
                      <a:pt x="60" y="108"/>
                    </a:cubicBezTo>
                    <a:cubicBezTo>
                      <a:pt x="62" y="108"/>
                      <a:pt x="64" y="110"/>
                      <a:pt x="65" y="110"/>
                    </a:cubicBezTo>
                    <a:cubicBezTo>
                      <a:pt x="67" y="107"/>
                      <a:pt x="68" y="105"/>
                      <a:pt x="70" y="105"/>
                    </a:cubicBezTo>
                    <a:cubicBezTo>
                      <a:pt x="71" y="105"/>
                      <a:pt x="71" y="106"/>
                      <a:pt x="72" y="106"/>
                    </a:cubicBezTo>
                    <a:cubicBezTo>
                      <a:pt x="73" y="107"/>
                      <a:pt x="90" y="127"/>
                      <a:pt x="92" y="133"/>
                    </a:cubicBezTo>
                    <a:cubicBezTo>
                      <a:pt x="93" y="137"/>
                      <a:pt x="93" y="137"/>
                      <a:pt x="85" y="138"/>
                    </a:cubicBezTo>
                    <a:cubicBezTo>
                      <a:pt x="87" y="141"/>
                      <a:pt x="91" y="145"/>
                      <a:pt x="91" y="145"/>
                    </a:cubicBezTo>
                    <a:cubicBezTo>
                      <a:pt x="92" y="143"/>
                      <a:pt x="91" y="141"/>
                      <a:pt x="91" y="139"/>
                    </a:cubicBezTo>
                    <a:cubicBezTo>
                      <a:pt x="92" y="139"/>
                      <a:pt x="92" y="139"/>
                      <a:pt x="92" y="139"/>
                    </a:cubicBezTo>
                    <a:cubicBezTo>
                      <a:pt x="93" y="137"/>
                      <a:pt x="94" y="136"/>
                      <a:pt x="94" y="134"/>
                    </a:cubicBezTo>
                    <a:cubicBezTo>
                      <a:pt x="93" y="130"/>
                      <a:pt x="93" y="130"/>
                      <a:pt x="93" y="129"/>
                    </a:cubicBezTo>
                    <a:cubicBezTo>
                      <a:pt x="94" y="129"/>
                      <a:pt x="94" y="129"/>
                      <a:pt x="94" y="129"/>
                    </a:cubicBezTo>
                    <a:cubicBezTo>
                      <a:pt x="95" y="129"/>
                      <a:pt x="96" y="130"/>
                      <a:pt x="96" y="131"/>
                    </a:cubicBezTo>
                    <a:cubicBezTo>
                      <a:pt x="96" y="129"/>
                      <a:pt x="96" y="129"/>
                      <a:pt x="90" y="122"/>
                    </a:cubicBezTo>
                    <a:cubicBezTo>
                      <a:pt x="90" y="121"/>
                      <a:pt x="90" y="121"/>
                      <a:pt x="90" y="121"/>
                    </a:cubicBezTo>
                    <a:cubicBezTo>
                      <a:pt x="87" y="119"/>
                      <a:pt x="85" y="118"/>
                      <a:pt x="77" y="103"/>
                    </a:cubicBezTo>
                    <a:cubicBezTo>
                      <a:pt x="78" y="102"/>
                      <a:pt x="78" y="102"/>
                      <a:pt x="79" y="101"/>
                    </a:cubicBezTo>
                    <a:cubicBezTo>
                      <a:pt x="96" y="122"/>
                      <a:pt x="96" y="122"/>
                      <a:pt x="96" y="122"/>
                    </a:cubicBezTo>
                    <a:cubicBezTo>
                      <a:pt x="96" y="122"/>
                      <a:pt x="96" y="122"/>
                      <a:pt x="101" y="136"/>
                    </a:cubicBezTo>
                    <a:cubicBezTo>
                      <a:pt x="107" y="149"/>
                      <a:pt x="107" y="149"/>
                      <a:pt x="107" y="149"/>
                    </a:cubicBezTo>
                    <a:cubicBezTo>
                      <a:pt x="107" y="148"/>
                      <a:pt x="107" y="147"/>
                      <a:pt x="107" y="146"/>
                    </a:cubicBezTo>
                    <a:cubicBezTo>
                      <a:pt x="107" y="143"/>
                      <a:pt x="106" y="141"/>
                      <a:pt x="105" y="138"/>
                    </a:cubicBezTo>
                    <a:cubicBezTo>
                      <a:pt x="103" y="129"/>
                      <a:pt x="103" y="129"/>
                      <a:pt x="104" y="128"/>
                    </a:cubicBezTo>
                    <a:cubicBezTo>
                      <a:pt x="106" y="128"/>
                      <a:pt x="109" y="130"/>
                      <a:pt x="110" y="133"/>
                    </a:cubicBezTo>
                    <a:cubicBezTo>
                      <a:pt x="110" y="132"/>
                      <a:pt x="111" y="131"/>
                      <a:pt x="111" y="131"/>
                    </a:cubicBezTo>
                    <a:cubicBezTo>
                      <a:pt x="111" y="131"/>
                      <a:pt x="112" y="131"/>
                      <a:pt x="112" y="131"/>
                    </a:cubicBezTo>
                    <a:cubicBezTo>
                      <a:pt x="113" y="122"/>
                      <a:pt x="107" y="115"/>
                      <a:pt x="108" y="107"/>
                    </a:cubicBezTo>
                    <a:cubicBezTo>
                      <a:pt x="109" y="107"/>
                      <a:pt x="109" y="107"/>
                      <a:pt x="109" y="107"/>
                    </a:cubicBezTo>
                    <a:cubicBezTo>
                      <a:pt x="110" y="107"/>
                      <a:pt x="110" y="107"/>
                      <a:pt x="111" y="107"/>
                    </a:cubicBezTo>
                    <a:cubicBezTo>
                      <a:pt x="110" y="108"/>
                      <a:pt x="110" y="108"/>
                      <a:pt x="110" y="108"/>
                    </a:cubicBezTo>
                    <a:cubicBezTo>
                      <a:pt x="111" y="109"/>
                      <a:pt x="112" y="109"/>
                      <a:pt x="113" y="110"/>
                    </a:cubicBezTo>
                    <a:cubicBezTo>
                      <a:pt x="113" y="112"/>
                      <a:pt x="113" y="112"/>
                      <a:pt x="113" y="114"/>
                    </a:cubicBezTo>
                    <a:cubicBezTo>
                      <a:pt x="114" y="115"/>
                      <a:pt x="114" y="117"/>
                      <a:pt x="115" y="118"/>
                    </a:cubicBezTo>
                    <a:cubicBezTo>
                      <a:pt x="119" y="116"/>
                      <a:pt x="113" y="112"/>
                      <a:pt x="115" y="10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6" y="108"/>
                      <a:pt x="117" y="109"/>
                      <a:pt x="117" y="110"/>
                    </a:cubicBezTo>
                    <a:cubicBezTo>
                      <a:pt x="117" y="111"/>
                      <a:pt x="117" y="111"/>
                      <a:pt x="117" y="111"/>
                    </a:cubicBezTo>
                    <a:cubicBezTo>
                      <a:pt x="117" y="112"/>
                      <a:pt x="117" y="112"/>
                      <a:pt x="118" y="115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20" y="124"/>
                      <a:pt x="127" y="129"/>
                      <a:pt x="127" y="138"/>
                    </a:cubicBezTo>
                    <a:cubicBezTo>
                      <a:pt x="126" y="138"/>
                      <a:pt x="126" y="138"/>
                      <a:pt x="126" y="138"/>
                    </a:cubicBezTo>
                    <a:cubicBezTo>
                      <a:pt x="123" y="136"/>
                      <a:pt x="122" y="130"/>
                      <a:pt x="118" y="130"/>
                    </a:cubicBezTo>
                    <a:cubicBezTo>
                      <a:pt x="118" y="130"/>
                      <a:pt x="117" y="130"/>
                      <a:pt x="117" y="130"/>
                    </a:cubicBezTo>
                    <a:cubicBezTo>
                      <a:pt x="117" y="130"/>
                      <a:pt x="116" y="131"/>
                      <a:pt x="116" y="132"/>
                    </a:cubicBezTo>
                    <a:cubicBezTo>
                      <a:pt x="115" y="132"/>
                      <a:pt x="114" y="131"/>
                      <a:pt x="114" y="131"/>
                    </a:cubicBezTo>
                    <a:cubicBezTo>
                      <a:pt x="114" y="132"/>
                      <a:pt x="114" y="133"/>
                      <a:pt x="115" y="133"/>
                    </a:cubicBezTo>
                    <a:cubicBezTo>
                      <a:pt x="113" y="134"/>
                      <a:pt x="112" y="134"/>
                      <a:pt x="110" y="134"/>
                    </a:cubicBezTo>
                    <a:cubicBezTo>
                      <a:pt x="110" y="135"/>
                      <a:pt x="110" y="136"/>
                      <a:pt x="110" y="137"/>
                    </a:cubicBezTo>
                    <a:cubicBezTo>
                      <a:pt x="111" y="137"/>
                      <a:pt x="111" y="137"/>
                      <a:pt x="111" y="137"/>
                    </a:cubicBezTo>
                    <a:cubicBezTo>
                      <a:pt x="112" y="141"/>
                      <a:pt x="113" y="149"/>
                      <a:pt x="118" y="154"/>
                    </a:cubicBezTo>
                    <a:cubicBezTo>
                      <a:pt x="119" y="153"/>
                      <a:pt x="119" y="153"/>
                      <a:pt x="119" y="153"/>
                    </a:cubicBezTo>
                    <a:cubicBezTo>
                      <a:pt x="119" y="152"/>
                      <a:pt x="119" y="152"/>
                      <a:pt x="119" y="152"/>
                    </a:cubicBezTo>
                    <a:cubicBezTo>
                      <a:pt x="121" y="153"/>
                      <a:pt x="121" y="156"/>
                      <a:pt x="123" y="157"/>
                    </a:cubicBezTo>
                    <a:cubicBezTo>
                      <a:pt x="123" y="156"/>
                      <a:pt x="124" y="155"/>
                      <a:pt x="124" y="155"/>
                    </a:cubicBezTo>
                    <a:cubicBezTo>
                      <a:pt x="124" y="155"/>
                      <a:pt x="125" y="156"/>
                      <a:pt x="126" y="156"/>
                    </a:cubicBezTo>
                    <a:cubicBezTo>
                      <a:pt x="126" y="172"/>
                      <a:pt x="127" y="175"/>
                      <a:pt x="125" y="179"/>
                    </a:cubicBezTo>
                    <a:cubicBezTo>
                      <a:pt x="123" y="179"/>
                      <a:pt x="122" y="179"/>
                      <a:pt x="121" y="176"/>
                    </a:cubicBezTo>
                    <a:cubicBezTo>
                      <a:pt x="121" y="176"/>
                      <a:pt x="120" y="177"/>
                      <a:pt x="119" y="177"/>
                    </a:cubicBezTo>
                    <a:cubicBezTo>
                      <a:pt x="112" y="176"/>
                      <a:pt x="112" y="165"/>
                      <a:pt x="104" y="165"/>
                    </a:cubicBezTo>
                    <a:cubicBezTo>
                      <a:pt x="103" y="168"/>
                      <a:pt x="104" y="171"/>
                      <a:pt x="103" y="174"/>
                    </a:cubicBezTo>
                    <a:cubicBezTo>
                      <a:pt x="102" y="174"/>
                      <a:pt x="102" y="174"/>
                      <a:pt x="102" y="174"/>
                    </a:cubicBezTo>
                    <a:cubicBezTo>
                      <a:pt x="100" y="173"/>
                      <a:pt x="82" y="157"/>
                      <a:pt x="81" y="154"/>
                    </a:cubicBezTo>
                    <a:cubicBezTo>
                      <a:pt x="80" y="154"/>
                      <a:pt x="81" y="153"/>
                      <a:pt x="81" y="152"/>
                    </a:cubicBezTo>
                    <a:cubicBezTo>
                      <a:pt x="82" y="150"/>
                      <a:pt x="82" y="150"/>
                      <a:pt x="82" y="141"/>
                    </a:cubicBezTo>
                    <a:cubicBezTo>
                      <a:pt x="80" y="140"/>
                      <a:pt x="79" y="139"/>
                      <a:pt x="78" y="139"/>
                    </a:cubicBezTo>
                    <a:cubicBezTo>
                      <a:pt x="77" y="139"/>
                      <a:pt x="77" y="140"/>
                      <a:pt x="76" y="140"/>
                    </a:cubicBezTo>
                    <a:cubicBezTo>
                      <a:pt x="75" y="140"/>
                      <a:pt x="73" y="139"/>
                      <a:pt x="70" y="138"/>
                    </a:cubicBezTo>
                    <a:cubicBezTo>
                      <a:pt x="69" y="139"/>
                      <a:pt x="69" y="140"/>
                      <a:pt x="68" y="140"/>
                    </a:cubicBezTo>
                    <a:cubicBezTo>
                      <a:pt x="67" y="140"/>
                      <a:pt x="66" y="140"/>
                      <a:pt x="65" y="140"/>
                    </a:cubicBezTo>
                    <a:cubicBezTo>
                      <a:pt x="62" y="140"/>
                      <a:pt x="59" y="141"/>
                      <a:pt x="56" y="142"/>
                    </a:cubicBezTo>
                    <a:cubicBezTo>
                      <a:pt x="54" y="143"/>
                      <a:pt x="51" y="144"/>
                      <a:pt x="48" y="144"/>
                    </a:cubicBezTo>
                    <a:cubicBezTo>
                      <a:pt x="47" y="144"/>
                      <a:pt x="46" y="144"/>
                      <a:pt x="45" y="143"/>
                    </a:cubicBezTo>
                    <a:cubicBezTo>
                      <a:pt x="44" y="143"/>
                      <a:pt x="44" y="143"/>
                      <a:pt x="43" y="143"/>
                    </a:cubicBezTo>
                    <a:cubicBezTo>
                      <a:pt x="43" y="143"/>
                      <a:pt x="42" y="144"/>
                      <a:pt x="42" y="144"/>
                    </a:cubicBezTo>
                    <a:cubicBezTo>
                      <a:pt x="40" y="144"/>
                      <a:pt x="39" y="143"/>
                      <a:pt x="38" y="141"/>
                    </a:cubicBezTo>
                    <a:cubicBezTo>
                      <a:pt x="37" y="141"/>
                      <a:pt x="37" y="141"/>
                      <a:pt x="37" y="141"/>
                    </a:cubicBezTo>
                    <a:cubicBezTo>
                      <a:pt x="36" y="141"/>
                      <a:pt x="36" y="141"/>
                      <a:pt x="36" y="141"/>
                    </a:cubicBezTo>
                    <a:cubicBezTo>
                      <a:pt x="34" y="143"/>
                      <a:pt x="36" y="146"/>
                      <a:pt x="34" y="148"/>
                    </a:cubicBezTo>
                    <a:cubicBezTo>
                      <a:pt x="32" y="151"/>
                      <a:pt x="29" y="151"/>
                      <a:pt x="27" y="153"/>
                    </a:cubicBezTo>
                    <a:cubicBezTo>
                      <a:pt x="26" y="154"/>
                      <a:pt x="26" y="155"/>
                      <a:pt x="26" y="156"/>
                    </a:cubicBezTo>
                    <a:cubicBezTo>
                      <a:pt x="26" y="167"/>
                      <a:pt x="26" y="167"/>
                      <a:pt x="23" y="168"/>
                    </a:cubicBezTo>
                    <a:cubicBezTo>
                      <a:pt x="21" y="169"/>
                      <a:pt x="16" y="172"/>
                      <a:pt x="16" y="173"/>
                    </a:cubicBezTo>
                    <a:cubicBezTo>
                      <a:pt x="14" y="176"/>
                      <a:pt x="3" y="195"/>
                      <a:pt x="3" y="195"/>
                    </a:cubicBezTo>
                    <a:cubicBezTo>
                      <a:pt x="3" y="201"/>
                      <a:pt x="6" y="205"/>
                      <a:pt x="6" y="210"/>
                    </a:cubicBezTo>
                    <a:cubicBezTo>
                      <a:pt x="6" y="214"/>
                      <a:pt x="0" y="216"/>
                      <a:pt x="2" y="221"/>
                    </a:cubicBezTo>
                    <a:cubicBezTo>
                      <a:pt x="5" y="229"/>
                      <a:pt x="9" y="236"/>
                      <a:pt x="12" y="243"/>
                    </a:cubicBezTo>
                    <a:cubicBezTo>
                      <a:pt x="14" y="246"/>
                      <a:pt x="25" y="256"/>
                      <a:pt x="27" y="256"/>
                    </a:cubicBezTo>
                    <a:cubicBezTo>
                      <a:pt x="27" y="256"/>
                      <a:pt x="27" y="256"/>
                      <a:pt x="27" y="256"/>
                    </a:cubicBezTo>
                    <a:cubicBezTo>
                      <a:pt x="36" y="255"/>
                      <a:pt x="44" y="252"/>
                      <a:pt x="53" y="252"/>
                    </a:cubicBezTo>
                    <a:cubicBezTo>
                      <a:pt x="55" y="252"/>
                      <a:pt x="56" y="252"/>
                      <a:pt x="57" y="253"/>
                    </a:cubicBezTo>
                    <a:cubicBezTo>
                      <a:pt x="58" y="253"/>
                      <a:pt x="58" y="253"/>
                      <a:pt x="58" y="253"/>
                    </a:cubicBezTo>
                    <a:cubicBezTo>
                      <a:pt x="60" y="255"/>
                      <a:pt x="59" y="258"/>
                      <a:pt x="61" y="259"/>
                    </a:cubicBezTo>
                    <a:cubicBezTo>
                      <a:pt x="63" y="261"/>
                      <a:pt x="65" y="260"/>
                      <a:pt x="67" y="261"/>
                    </a:cubicBezTo>
                    <a:cubicBezTo>
                      <a:pt x="68" y="265"/>
                      <a:pt x="68" y="265"/>
                      <a:pt x="67" y="269"/>
                    </a:cubicBezTo>
                    <a:cubicBezTo>
                      <a:pt x="67" y="269"/>
                      <a:pt x="67" y="269"/>
                      <a:pt x="67" y="269"/>
                    </a:cubicBezTo>
                    <a:cubicBezTo>
                      <a:pt x="62" y="279"/>
                      <a:pt x="62" y="279"/>
                      <a:pt x="63" y="283"/>
                    </a:cubicBezTo>
                    <a:cubicBezTo>
                      <a:pt x="64" y="288"/>
                      <a:pt x="65" y="294"/>
                      <a:pt x="59" y="309"/>
                    </a:cubicBezTo>
                    <a:cubicBezTo>
                      <a:pt x="56" y="316"/>
                      <a:pt x="51" y="321"/>
                      <a:pt x="47" y="327"/>
                    </a:cubicBezTo>
                    <a:cubicBezTo>
                      <a:pt x="43" y="333"/>
                      <a:pt x="43" y="340"/>
                      <a:pt x="40" y="346"/>
                    </a:cubicBezTo>
                    <a:cubicBezTo>
                      <a:pt x="27" y="368"/>
                      <a:pt x="26" y="369"/>
                      <a:pt x="24" y="371"/>
                    </a:cubicBezTo>
                    <a:cubicBezTo>
                      <a:pt x="23" y="372"/>
                      <a:pt x="22" y="373"/>
                      <a:pt x="21" y="376"/>
                    </a:cubicBezTo>
                    <a:cubicBezTo>
                      <a:pt x="22" y="377"/>
                      <a:pt x="23" y="377"/>
                      <a:pt x="24" y="377"/>
                    </a:cubicBezTo>
                    <a:cubicBezTo>
                      <a:pt x="30" y="377"/>
                      <a:pt x="35" y="373"/>
                      <a:pt x="38" y="371"/>
                    </a:cubicBezTo>
                    <a:cubicBezTo>
                      <a:pt x="48" y="364"/>
                      <a:pt x="48" y="364"/>
                      <a:pt x="48" y="364"/>
                    </a:cubicBezTo>
                    <a:cubicBezTo>
                      <a:pt x="61" y="354"/>
                      <a:pt x="61" y="354"/>
                      <a:pt x="61" y="354"/>
                    </a:cubicBezTo>
                    <a:cubicBezTo>
                      <a:pt x="63" y="351"/>
                      <a:pt x="65" y="347"/>
                      <a:pt x="68" y="344"/>
                    </a:cubicBezTo>
                    <a:cubicBezTo>
                      <a:pt x="72" y="341"/>
                      <a:pt x="77" y="339"/>
                      <a:pt x="80" y="336"/>
                    </a:cubicBezTo>
                    <a:cubicBezTo>
                      <a:pt x="88" y="328"/>
                      <a:pt x="96" y="312"/>
                      <a:pt x="97" y="310"/>
                    </a:cubicBezTo>
                    <a:cubicBezTo>
                      <a:pt x="100" y="302"/>
                      <a:pt x="111" y="290"/>
                      <a:pt x="115" y="287"/>
                    </a:cubicBezTo>
                    <a:cubicBezTo>
                      <a:pt x="120" y="281"/>
                      <a:pt x="127" y="266"/>
                      <a:pt x="128" y="260"/>
                    </a:cubicBezTo>
                    <a:cubicBezTo>
                      <a:pt x="128" y="260"/>
                      <a:pt x="127" y="260"/>
                      <a:pt x="127" y="260"/>
                    </a:cubicBezTo>
                    <a:cubicBezTo>
                      <a:pt x="127" y="260"/>
                      <a:pt x="126" y="260"/>
                      <a:pt x="125" y="260"/>
                    </a:cubicBezTo>
                    <a:cubicBezTo>
                      <a:pt x="124" y="259"/>
                      <a:pt x="124" y="259"/>
                      <a:pt x="125" y="250"/>
                    </a:cubicBezTo>
                    <a:cubicBezTo>
                      <a:pt x="126" y="246"/>
                      <a:pt x="125" y="243"/>
                      <a:pt x="125" y="240"/>
                    </a:cubicBezTo>
                    <a:cubicBezTo>
                      <a:pt x="125" y="231"/>
                      <a:pt x="126" y="222"/>
                      <a:pt x="126" y="213"/>
                    </a:cubicBezTo>
                    <a:cubicBezTo>
                      <a:pt x="123" y="184"/>
                      <a:pt x="123" y="184"/>
                      <a:pt x="123" y="184"/>
                    </a:cubicBezTo>
                    <a:cubicBezTo>
                      <a:pt x="124" y="185"/>
                      <a:pt x="124" y="185"/>
                      <a:pt x="124" y="189"/>
                    </a:cubicBezTo>
                    <a:cubicBezTo>
                      <a:pt x="125" y="189"/>
                      <a:pt x="126" y="188"/>
                      <a:pt x="126" y="187"/>
                    </a:cubicBezTo>
                    <a:cubicBezTo>
                      <a:pt x="132" y="208"/>
                      <a:pt x="125" y="230"/>
                      <a:pt x="126" y="251"/>
                    </a:cubicBezTo>
                    <a:cubicBezTo>
                      <a:pt x="128" y="250"/>
                      <a:pt x="128" y="250"/>
                      <a:pt x="129" y="250"/>
                    </a:cubicBezTo>
                    <a:cubicBezTo>
                      <a:pt x="129" y="250"/>
                      <a:pt x="129" y="250"/>
                      <a:pt x="129" y="250"/>
                    </a:cubicBezTo>
                    <a:cubicBezTo>
                      <a:pt x="136" y="237"/>
                      <a:pt x="136" y="237"/>
                      <a:pt x="136" y="235"/>
                    </a:cubicBezTo>
                    <a:cubicBezTo>
                      <a:pt x="136" y="236"/>
                      <a:pt x="136" y="236"/>
                      <a:pt x="136" y="237"/>
                    </a:cubicBezTo>
                    <a:cubicBezTo>
                      <a:pt x="136" y="236"/>
                      <a:pt x="136" y="235"/>
                      <a:pt x="136" y="234"/>
                    </a:cubicBezTo>
                    <a:cubicBezTo>
                      <a:pt x="136" y="233"/>
                      <a:pt x="136" y="233"/>
                      <a:pt x="136" y="233"/>
                    </a:cubicBezTo>
                    <a:cubicBezTo>
                      <a:pt x="137" y="228"/>
                      <a:pt x="137" y="228"/>
                      <a:pt x="137" y="228"/>
                    </a:cubicBezTo>
                    <a:cubicBezTo>
                      <a:pt x="137" y="226"/>
                      <a:pt x="138" y="223"/>
                      <a:pt x="138" y="216"/>
                    </a:cubicBezTo>
                    <a:cubicBezTo>
                      <a:pt x="138" y="216"/>
                      <a:pt x="138" y="216"/>
                      <a:pt x="138" y="217"/>
                    </a:cubicBezTo>
                    <a:cubicBezTo>
                      <a:pt x="138" y="210"/>
                      <a:pt x="139" y="202"/>
                      <a:pt x="139" y="195"/>
                    </a:cubicBezTo>
                    <a:cubicBezTo>
                      <a:pt x="138" y="189"/>
                      <a:pt x="138" y="180"/>
                      <a:pt x="137" y="174"/>
                    </a:cubicBezTo>
                    <a:cubicBezTo>
                      <a:pt x="137" y="172"/>
                      <a:pt x="137" y="170"/>
                      <a:pt x="137" y="168"/>
                    </a:cubicBezTo>
                    <a:cubicBezTo>
                      <a:pt x="135" y="163"/>
                      <a:pt x="135" y="162"/>
                      <a:pt x="132" y="144"/>
                    </a:cubicBezTo>
                    <a:cubicBezTo>
                      <a:pt x="132" y="144"/>
                      <a:pt x="132" y="144"/>
                      <a:pt x="132" y="144"/>
                    </a:cubicBezTo>
                    <a:cubicBezTo>
                      <a:pt x="125" y="119"/>
                      <a:pt x="125" y="119"/>
                      <a:pt x="124" y="118"/>
                    </a:cubicBezTo>
                    <a:cubicBezTo>
                      <a:pt x="125" y="118"/>
                      <a:pt x="125" y="118"/>
                      <a:pt x="125" y="118"/>
                    </a:cubicBezTo>
                    <a:cubicBezTo>
                      <a:pt x="122" y="111"/>
                      <a:pt x="121" y="108"/>
                      <a:pt x="117" y="100"/>
                    </a:cubicBezTo>
                    <a:cubicBezTo>
                      <a:pt x="109" y="85"/>
                      <a:pt x="109" y="85"/>
                      <a:pt x="109" y="85"/>
                    </a:cubicBezTo>
                    <a:cubicBezTo>
                      <a:pt x="107" y="82"/>
                      <a:pt x="104" y="79"/>
                      <a:pt x="101" y="77"/>
                    </a:cubicBezTo>
                    <a:cubicBezTo>
                      <a:pt x="104" y="79"/>
                      <a:pt x="107" y="81"/>
                      <a:pt x="109" y="85"/>
                    </a:cubicBezTo>
                    <a:cubicBezTo>
                      <a:pt x="106" y="80"/>
                      <a:pt x="102" y="73"/>
                      <a:pt x="99" y="68"/>
                    </a:cubicBezTo>
                    <a:cubicBezTo>
                      <a:pt x="85" y="49"/>
                      <a:pt x="85" y="48"/>
                      <a:pt x="76" y="39"/>
                    </a:cubicBezTo>
                    <a:cubicBezTo>
                      <a:pt x="67" y="30"/>
                      <a:pt x="67" y="30"/>
                      <a:pt x="67" y="30"/>
                    </a:cubicBezTo>
                    <a:cubicBezTo>
                      <a:pt x="67" y="30"/>
                      <a:pt x="67" y="30"/>
                      <a:pt x="67" y="30"/>
                    </a:cubicBezTo>
                    <a:cubicBezTo>
                      <a:pt x="66" y="29"/>
                      <a:pt x="66" y="29"/>
                      <a:pt x="65" y="29"/>
                    </a:cubicBezTo>
                    <a:cubicBezTo>
                      <a:pt x="66" y="29"/>
                      <a:pt x="66" y="29"/>
                      <a:pt x="70" y="33"/>
                    </a:cubicBezTo>
                    <a:cubicBezTo>
                      <a:pt x="69" y="33"/>
                      <a:pt x="69" y="32"/>
                      <a:pt x="68" y="32"/>
                    </a:cubicBezTo>
                    <a:cubicBezTo>
                      <a:pt x="69" y="34"/>
                      <a:pt x="71" y="35"/>
                      <a:pt x="73" y="37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66" y="32"/>
                      <a:pt x="60" y="25"/>
                      <a:pt x="54" y="20"/>
                    </a:cubicBezTo>
                    <a:cubicBezTo>
                      <a:pt x="57" y="22"/>
                      <a:pt x="59" y="25"/>
                      <a:pt x="63" y="27"/>
                    </a:cubicBezTo>
                    <a:cubicBezTo>
                      <a:pt x="62" y="25"/>
                      <a:pt x="52" y="17"/>
                      <a:pt x="46" y="13"/>
                    </a:cubicBezTo>
                    <a:cubicBezTo>
                      <a:pt x="41" y="10"/>
                      <a:pt x="40" y="9"/>
                      <a:pt x="40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0" y="9"/>
                      <a:pt x="40" y="8"/>
                      <a:pt x="3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7" y="7"/>
                      <a:pt x="34" y="5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4" y="4"/>
                      <a:pt x="29" y="2"/>
                      <a:pt x="28" y="2"/>
                    </a:cubicBezTo>
                    <a:cubicBezTo>
                      <a:pt x="29" y="2"/>
                      <a:pt x="29" y="2"/>
                      <a:pt x="29" y="3"/>
                    </a:cubicBezTo>
                    <a:cubicBezTo>
                      <a:pt x="27" y="3"/>
                      <a:pt x="26" y="1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9" name="Freeform 3084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62EFFDE4-46C5-40BA-87A6-E457552D5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466" y="3405102"/>
                <a:ext cx="20638" cy="92075"/>
              </a:xfrm>
              <a:custGeom>
                <a:avLst/>
                <a:gdLst>
                  <a:gd name="T0" fmla="*/ 0 w 6"/>
                  <a:gd name="T1" fmla="*/ 0 h 28"/>
                  <a:gd name="T2" fmla="*/ 4 w 6"/>
                  <a:gd name="T3" fmla="*/ 15 h 28"/>
                  <a:gd name="T4" fmla="*/ 3 w 6"/>
                  <a:gd name="T5" fmla="*/ 13 h 28"/>
                  <a:gd name="T6" fmla="*/ 4 w 6"/>
                  <a:gd name="T7" fmla="*/ 14 h 28"/>
                  <a:gd name="T8" fmla="*/ 5 w 6"/>
                  <a:gd name="T9" fmla="*/ 19 h 28"/>
                  <a:gd name="T10" fmla="*/ 5 w 6"/>
                  <a:gd name="T11" fmla="*/ 19 h 28"/>
                  <a:gd name="T12" fmla="*/ 6 w 6"/>
                  <a:gd name="T13" fmla="*/ 28 h 28"/>
                  <a:gd name="T14" fmla="*/ 1 w 6"/>
                  <a:gd name="T15" fmla="*/ 5 h 28"/>
                  <a:gd name="T16" fmla="*/ 0 w 6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8">
                    <a:moveTo>
                      <a:pt x="0" y="0"/>
                    </a:moveTo>
                    <a:cubicBezTo>
                      <a:pt x="3" y="10"/>
                      <a:pt x="3" y="10"/>
                      <a:pt x="4" y="15"/>
                    </a:cubicBezTo>
                    <a:cubicBezTo>
                      <a:pt x="4" y="14"/>
                      <a:pt x="3" y="14"/>
                      <a:pt x="3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22"/>
                      <a:pt x="6" y="25"/>
                      <a:pt x="6" y="28"/>
                    </a:cubicBezTo>
                    <a:cubicBezTo>
                      <a:pt x="4" y="17"/>
                      <a:pt x="4" y="14"/>
                      <a:pt x="1" y="5"/>
                    </a:cubicBezTo>
                    <a:cubicBezTo>
                      <a:pt x="1" y="3"/>
                      <a:pt x="0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0" name="Freeform 308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57FA24A0-7984-4454-A9D4-3B44DAE133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94766" y="3362240"/>
                <a:ext cx="12700" cy="42863"/>
              </a:xfrm>
              <a:custGeom>
                <a:avLst/>
                <a:gdLst>
                  <a:gd name="T0" fmla="*/ 3 w 4"/>
                  <a:gd name="T1" fmla="*/ 9 h 13"/>
                  <a:gd name="T2" fmla="*/ 3 w 4"/>
                  <a:gd name="T3" fmla="*/ 10 h 13"/>
                  <a:gd name="T4" fmla="*/ 3 w 4"/>
                  <a:gd name="T5" fmla="*/ 9 h 13"/>
                  <a:gd name="T6" fmla="*/ 0 w 4"/>
                  <a:gd name="T7" fmla="*/ 0 h 13"/>
                  <a:gd name="T8" fmla="*/ 4 w 4"/>
                  <a:gd name="T9" fmla="*/ 13 h 13"/>
                  <a:gd name="T10" fmla="*/ 3 w 4"/>
                  <a:gd name="T11" fmla="*/ 11 h 13"/>
                  <a:gd name="T12" fmla="*/ 3 w 4"/>
                  <a:gd name="T13" fmla="*/ 12 h 13"/>
                  <a:gd name="T14" fmla="*/ 2 w 4"/>
                  <a:gd name="T15" fmla="*/ 9 h 13"/>
                  <a:gd name="T16" fmla="*/ 3 w 4"/>
                  <a:gd name="T17" fmla="*/ 9 h 13"/>
                  <a:gd name="T18" fmla="*/ 0 w 4"/>
                  <a:gd name="T19" fmla="*/ 1 h 13"/>
                  <a:gd name="T20" fmla="*/ 0 w 4"/>
                  <a:gd name="T21" fmla="*/ 2 h 13"/>
                  <a:gd name="T22" fmla="*/ 0 w 4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13">
                    <a:moveTo>
                      <a:pt x="3" y="9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3" y="9"/>
                      <a:pt x="3" y="9"/>
                      <a:pt x="3" y="9"/>
                    </a:cubicBezTo>
                    <a:moveTo>
                      <a:pt x="0" y="0"/>
                    </a:moveTo>
                    <a:cubicBezTo>
                      <a:pt x="1" y="4"/>
                      <a:pt x="2" y="8"/>
                      <a:pt x="4" y="13"/>
                    </a:cubicBezTo>
                    <a:cubicBezTo>
                      <a:pt x="4" y="13"/>
                      <a:pt x="3" y="12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1"/>
                      <a:pt x="3" y="10"/>
                      <a:pt x="2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1" name="Freeform 308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A6F102B5-BD3E-4D68-8B6C-A0B586EB67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8103" y="3497177"/>
                <a:ext cx="6350" cy="33338"/>
              </a:xfrm>
              <a:custGeom>
                <a:avLst/>
                <a:gdLst>
                  <a:gd name="T0" fmla="*/ 0 w 2"/>
                  <a:gd name="T1" fmla="*/ 0 h 10"/>
                  <a:gd name="T2" fmla="*/ 2 w 2"/>
                  <a:gd name="T3" fmla="*/ 9 h 10"/>
                  <a:gd name="T4" fmla="*/ 2 w 2"/>
                  <a:gd name="T5" fmla="*/ 10 h 10"/>
                  <a:gd name="T6" fmla="*/ 0 w 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cubicBezTo>
                      <a:pt x="1" y="3"/>
                      <a:pt x="1" y="6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7"/>
                      <a:pt x="1" y="3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2" name="Freeform 308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7F9B50C7-7452-48F1-AE6D-C39FE3279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0428" y="3136815"/>
                <a:ext cx="46038" cy="60325"/>
              </a:xfrm>
              <a:custGeom>
                <a:avLst/>
                <a:gdLst>
                  <a:gd name="T0" fmla="*/ 6 w 14"/>
                  <a:gd name="T1" fmla="*/ 0 h 18"/>
                  <a:gd name="T2" fmla="*/ 4 w 14"/>
                  <a:gd name="T3" fmla="*/ 3 h 18"/>
                  <a:gd name="T4" fmla="*/ 5 w 14"/>
                  <a:gd name="T5" fmla="*/ 3 h 18"/>
                  <a:gd name="T6" fmla="*/ 4 w 14"/>
                  <a:gd name="T7" fmla="*/ 4 h 18"/>
                  <a:gd name="T8" fmla="*/ 1 w 14"/>
                  <a:gd name="T9" fmla="*/ 6 h 18"/>
                  <a:gd name="T10" fmla="*/ 1 w 14"/>
                  <a:gd name="T11" fmla="*/ 8 h 18"/>
                  <a:gd name="T12" fmla="*/ 2 w 14"/>
                  <a:gd name="T13" fmla="*/ 9 h 18"/>
                  <a:gd name="T14" fmla="*/ 4 w 14"/>
                  <a:gd name="T15" fmla="*/ 9 h 18"/>
                  <a:gd name="T16" fmla="*/ 4 w 14"/>
                  <a:gd name="T17" fmla="*/ 10 h 18"/>
                  <a:gd name="T18" fmla="*/ 2 w 14"/>
                  <a:gd name="T19" fmla="*/ 15 h 18"/>
                  <a:gd name="T20" fmla="*/ 3 w 14"/>
                  <a:gd name="T21" fmla="*/ 17 h 18"/>
                  <a:gd name="T22" fmla="*/ 4 w 14"/>
                  <a:gd name="T23" fmla="*/ 18 h 18"/>
                  <a:gd name="T24" fmla="*/ 9 w 14"/>
                  <a:gd name="T25" fmla="*/ 16 h 18"/>
                  <a:gd name="T26" fmla="*/ 11 w 14"/>
                  <a:gd name="T27" fmla="*/ 15 h 18"/>
                  <a:gd name="T28" fmla="*/ 14 w 14"/>
                  <a:gd name="T29" fmla="*/ 14 h 18"/>
                  <a:gd name="T30" fmla="*/ 13 w 14"/>
                  <a:gd name="T31" fmla="*/ 10 h 18"/>
                  <a:gd name="T32" fmla="*/ 12 w 14"/>
                  <a:gd name="T33" fmla="*/ 8 h 18"/>
                  <a:gd name="T34" fmla="*/ 12 w 14"/>
                  <a:gd name="T35" fmla="*/ 6 h 18"/>
                  <a:gd name="T36" fmla="*/ 12 w 14"/>
                  <a:gd name="T37" fmla="*/ 4 h 18"/>
                  <a:gd name="T38" fmla="*/ 11 w 14"/>
                  <a:gd name="T39" fmla="*/ 2 h 18"/>
                  <a:gd name="T40" fmla="*/ 10 w 14"/>
                  <a:gd name="T41" fmla="*/ 2 h 18"/>
                  <a:gd name="T42" fmla="*/ 7 w 14"/>
                  <a:gd name="T43" fmla="*/ 1 h 18"/>
                  <a:gd name="T44" fmla="*/ 6 w 14"/>
                  <a:gd name="T45" fmla="*/ 0 h 18"/>
                  <a:gd name="T46" fmla="*/ 6 w 14"/>
                  <a:gd name="T4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18">
                    <a:moveTo>
                      <a:pt x="6" y="0"/>
                    </a:moveTo>
                    <a:cubicBezTo>
                      <a:pt x="6" y="0"/>
                      <a:pt x="1" y="1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5"/>
                      <a:pt x="2" y="5"/>
                      <a:pt x="1" y="6"/>
                    </a:cubicBezTo>
                    <a:cubicBezTo>
                      <a:pt x="1" y="6"/>
                      <a:pt x="0" y="7"/>
                      <a:pt x="1" y="8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2" y="9"/>
                      <a:pt x="3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1"/>
                      <a:pt x="2" y="15"/>
                      <a:pt x="2" y="15"/>
                    </a:cubicBezTo>
                    <a:cubicBezTo>
                      <a:pt x="2" y="16"/>
                      <a:pt x="2" y="17"/>
                      <a:pt x="3" y="17"/>
                    </a:cubicBezTo>
                    <a:cubicBezTo>
                      <a:pt x="3" y="17"/>
                      <a:pt x="3" y="18"/>
                      <a:pt x="4" y="18"/>
                    </a:cubicBezTo>
                    <a:cubicBezTo>
                      <a:pt x="6" y="18"/>
                      <a:pt x="8" y="17"/>
                      <a:pt x="9" y="16"/>
                    </a:cubicBezTo>
                    <a:cubicBezTo>
                      <a:pt x="10" y="16"/>
                      <a:pt x="11" y="15"/>
                      <a:pt x="11" y="15"/>
                    </a:cubicBezTo>
                    <a:cubicBezTo>
                      <a:pt x="12" y="14"/>
                      <a:pt x="13" y="15"/>
                      <a:pt x="14" y="14"/>
                    </a:cubicBezTo>
                    <a:cubicBezTo>
                      <a:pt x="14" y="13"/>
                      <a:pt x="14" y="12"/>
                      <a:pt x="13" y="10"/>
                    </a:cubicBezTo>
                    <a:cubicBezTo>
                      <a:pt x="13" y="10"/>
                      <a:pt x="13" y="9"/>
                      <a:pt x="12" y="8"/>
                    </a:cubicBezTo>
                    <a:cubicBezTo>
                      <a:pt x="12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4"/>
                    </a:cubicBezTo>
                    <a:cubicBezTo>
                      <a:pt x="12" y="3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3" name="Freeform 308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C270CB6E-60E1-4864-83CA-0C425B5DD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3353" y="2965365"/>
                <a:ext cx="17463" cy="9525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3 h 3"/>
                  <a:gd name="T6" fmla="*/ 5 w 5"/>
                  <a:gd name="T7" fmla="*/ 0 h 3"/>
                  <a:gd name="T8" fmla="*/ 5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0" y="2"/>
                      <a:pt x="0" y="3"/>
                    </a:cubicBezTo>
                    <a:cubicBezTo>
                      <a:pt x="0" y="3"/>
                      <a:pt x="0" y="3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4" name="Freeform 3089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452919AA-11A1-4C8C-A6BF-24ED946FE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7616" y="3481302"/>
                <a:ext cx="23813" cy="12700"/>
              </a:xfrm>
              <a:custGeom>
                <a:avLst/>
                <a:gdLst>
                  <a:gd name="T0" fmla="*/ 1 w 7"/>
                  <a:gd name="T1" fmla="*/ 0 h 4"/>
                  <a:gd name="T2" fmla="*/ 1 w 7"/>
                  <a:gd name="T3" fmla="*/ 0 h 4"/>
                  <a:gd name="T4" fmla="*/ 0 w 7"/>
                  <a:gd name="T5" fmla="*/ 1 h 4"/>
                  <a:gd name="T6" fmla="*/ 6 w 7"/>
                  <a:gd name="T7" fmla="*/ 4 h 4"/>
                  <a:gd name="T8" fmla="*/ 7 w 7"/>
                  <a:gd name="T9" fmla="*/ 4 h 4"/>
                  <a:gd name="T10" fmla="*/ 7 w 7"/>
                  <a:gd name="T11" fmla="*/ 4 h 4"/>
                  <a:gd name="T12" fmla="*/ 7 w 7"/>
                  <a:gd name="T13" fmla="*/ 4 h 4"/>
                  <a:gd name="T14" fmla="*/ 5 w 7"/>
                  <a:gd name="T15" fmla="*/ 2 h 4"/>
                  <a:gd name="T16" fmla="*/ 4 w 7"/>
                  <a:gd name="T17" fmla="*/ 1 h 4"/>
                  <a:gd name="T18" fmla="*/ 2 w 7"/>
                  <a:gd name="T19" fmla="*/ 1 h 4"/>
                  <a:gd name="T20" fmla="*/ 1 w 7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4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5" y="4"/>
                      <a:pt x="6" y="4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5" name="Freeform 3090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2AF5073D-95AB-4B2D-B20C-07C8C0AE4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8553" y="3371765"/>
                <a:ext cx="20638" cy="33338"/>
              </a:xfrm>
              <a:custGeom>
                <a:avLst/>
                <a:gdLst>
                  <a:gd name="T0" fmla="*/ 4 w 6"/>
                  <a:gd name="T1" fmla="*/ 0 h 10"/>
                  <a:gd name="T2" fmla="*/ 0 w 6"/>
                  <a:gd name="T3" fmla="*/ 2 h 10"/>
                  <a:gd name="T4" fmla="*/ 0 w 6"/>
                  <a:gd name="T5" fmla="*/ 6 h 10"/>
                  <a:gd name="T6" fmla="*/ 2 w 6"/>
                  <a:gd name="T7" fmla="*/ 7 h 10"/>
                  <a:gd name="T8" fmla="*/ 2 w 6"/>
                  <a:gd name="T9" fmla="*/ 9 h 10"/>
                  <a:gd name="T10" fmla="*/ 3 w 6"/>
                  <a:gd name="T11" fmla="*/ 10 h 10"/>
                  <a:gd name="T12" fmla="*/ 3 w 6"/>
                  <a:gd name="T13" fmla="*/ 10 h 10"/>
                  <a:gd name="T14" fmla="*/ 6 w 6"/>
                  <a:gd name="T15" fmla="*/ 7 h 10"/>
                  <a:gd name="T16" fmla="*/ 6 w 6"/>
                  <a:gd name="T17" fmla="*/ 7 h 10"/>
                  <a:gd name="T18" fmla="*/ 5 w 6"/>
                  <a:gd name="T19" fmla="*/ 4 h 10"/>
                  <a:gd name="T20" fmla="*/ 5 w 6"/>
                  <a:gd name="T21" fmla="*/ 1 h 10"/>
                  <a:gd name="T22" fmla="*/ 4 w 6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0">
                    <a:moveTo>
                      <a:pt x="4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0" y="6"/>
                    </a:cubicBezTo>
                    <a:cubicBezTo>
                      <a:pt x="1" y="6"/>
                      <a:pt x="2" y="6"/>
                      <a:pt x="2" y="7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6" y="9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6"/>
                      <a:pt x="5" y="5"/>
                      <a:pt x="5" y="4"/>
                    </a:cubicBezTo>
                    <a:cubicBezTo>
                      <a:pt x="5" y="3"/>
                      <a:pt x="5" y="2"/>
                      <a:pt x="5" y="1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6" name="Freeform 3091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B1FBD1A1-A24F-4FF3-A5D0-1149D3DAF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6166" y="3381290"/>
                <a:ext cx="15875" cy="11113"/>
              </a:xfrm>
              <a:custGeom>
                <a:avLst/>
                <a:gdLst>
                  <a:gd name="T0" fmla="*/ 3 w 5"/>
                  <a:gd name="T1" fmla="*/ 0 h 3"/>
                  <a:gd name="T2" fmla="*/ 1 w 5"/>
                  <a:gd name="T3" fmla="*/ 2 h 3"/>
                  <a:gd name="T4" fmla="*/ 4 w 5"/>
                  <a:gd name="T5" fmla="*/ 3 h 3"/>
                  <a:gd name="T6" fmla="*/ 4 w 5"/>
                  <a:gd name="T7" fmla="*/ 3 h 3"/>
                  <a:gd name="T8" fmla="*/ 4 w 5"/>
                  <a:gd name="T9" fmla="*/ 3 h 3"/>
                  <a:gd name="T10" fmla="*/ 5 w 5"/>
                  <a:gd name="T11" fmla="*/ 1 h 3"/>
                  <a:gd name="T12" fmla="*/ 3 w 5"/>
                  <a:gd name="T13" fmla="*/ 1 h 3"/>
                  <a:gd name="T14" fmla="*/ 3 w 5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cubicBezTo>
                      <a:pt x="2" y="0"/>
                      <a:pt x="0" y="1"/>
                      <a:pt x="1" y="2"/>
                    </a:cubicBezTo>
                    <a:cubicBezTo>
                      <a:pt x="1" y="2"/>
                      <a:pt x="3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7" name="Freeform 3092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6429C212-35C1-4F5E-B8A9-0408594BB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8553" y="3338427"/>
                <a:ext cx="9525" cy="26988"/>
              </a:xfrm>
              <a:custGeom>
                <a:avLst/>
                <a:gdLst>
                  <a:gd name="T0" fmla="*/ 1 w 3"/>
                  <a:gd name="T1" fmla="*/ 0 h 8"/>
                  <a:gd name="T2" fmla="*/ 1 w 3"/>
                  <a:gd name="T3" fmla="*/ 0 h 8"/>
                  <a:gd name="T4" fmla="*/ 1 w 3"/>
                  <a:gd name="T5" fmla="*/ 0 h 8"/>
                  <a:gd name="T6" fmla="*/ 1 w 3"/>
                  <a:gd name="T7" fmla="*/ 1 h 8"/>
                  <a:gd name="T8" fmla="*/ 1 w 3"/>
                  <a:gd name="T9" fmla="*/ 3 h 8"/>
                  <a:gd name="T10" fmla="*/ 0 w 3"/>
                  <a:gd name="T11" fmla="*/ 5 h 8"/>
                  <a:gd name="T12" fmla="*/ 0 w 3"/>
                  <a:gd name="T13" fmla="*/ 5 h 8"/>
                  <a:gd name="T14" fmla="*/ 0 w 3"/>
                  <a:gd name="T15" fmla="*/ 6 h 8"/>
                  <a:gd name="T16" fmla="*/ 2 w 3"/>
                  <a:gd name="T17" fmla="*/ 8 h 8"/>
                  <a:gd name="T18" fmla="*/ 2 w 3"/>
                  <a:gd name="T19" fmla="*/ 3 h 8"/>
                  <a:gd name="T20" fmla="*/ 1 w 3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3"/>
                    </a:cubicBezTo>
                    <a:cubicBezTo>
                      <a:pt x="1" y="4"/>
                      <a:pt x="1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2" y="5"/>
                      <a:pt x="2" y="3"/>
                    </a:cubicBezTo>
                    <a:cubicBezTo>
                      <a:pt x="2" y="3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8" name="Freeform 3093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74B6696B-7F32-419D-A049-378D5C352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0478" y="3505115"/>
                <a:ext cx="11113" cy="9525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0 h 3"/>
                  <a:gd name="T4" fmla="*/ 1 w 3"/>
                  <a:gd name="T5" fmla="*/ 3 h 3"/>
                  <a:gd name="T6" fmla="*/ 1 w 3"/>
                  <a:gd name="T7" fmla="*/ 3 h 3"/>
                  <a:gd name="T8" fmla="*/ 3 w 3"/>
                  <a:gd name="T9" fmla="*/ 3 h 3"/>
                  <a:gd name="T10" fmla="*/ 3 w 3"/>
                  <a:gd name="T11" fmla="*/ 1 h 3"/>
                  <a:gd name="T12" fmla="*/ 3 w 3"/>
                  <a:gd name="T13" fmla="*/ 0 h 3"/>
                  <a:gd name="T14" fmla="*/ 3 w 3"/>
                  <a:gd name="T15" fmla="*/ 0 h 3"/>
                  <a:gd name="T16" fmla="*/ 2 w 3"/>
                  <a:gd name="T17" fmla="*/ 0 h 3"/>
                  <a:gd name="T18" fmla="*/ 1 w 3"/>
                  <a:gd name="T19" fmla="*/ 0 h 3"/>
                  <a:gd name="T20" fmla="*/ 1 w 3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9" name="Freeform 3094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63027595-F665-4412-A9F4-211495D89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4453" y="2990765"/>
                <a:ext cx="69850" cy="50800"/>
              </a:xfrm>
              <a:custGeom>
                <a:avLst/>
                <a:gdLst>
                  <a:gd name="T0" fmla="*/ 21 w 21"/>
                  <a:gd name="T1" fmla="*/ 0 h 15"/>
                  <a:gd name="T2" fmla="*/ 19 w 21"/>
                  <a:gd name="T3" fmla="*/ 1 h 15"/>
                  <a:gd name="T4" fmla="*/ 19 w 21"/>
                  <a:gd name="T5" fmla="*/ 0 h 15"/>
                  <a:gd name="T6" fmla="*/ 19 w 21"/>
                  <a:gd name="T7" fmla="*/ 0 h 15"/>
                  <a:gd name="T8" fmla="*/ 19 w 21"/>
                  <a:gd name="T9" fmla="*/ 0 h 15"/>
                  <a:gd name="T10" fmla="*/ 3 w 21"/>
                  <a:gd name="T11" fmla="*/ 12 h 15"/>
                  <a:gd name="T12" fmla="*/ 0 w 21"/>
                  <a:gd name="T13" fmla="*/ 15 h 15"/>
                  <a:gd name="T14" fmla="*/ 0 w 21"/>
                  <a:gd name="T15" fmla="*/ 15 h 15"/>
                  <a:gd name="T16" fmla="*/ 8 w 21"/>
                  <a:gd name="T17" fmla="*/ 9 h 15"/>
                  <a:gd name="T18" fmla="*/ 8 w 21"/>
                  <a:gd name="T19" fmla="*/ 9 h 15"/>
                  <a:gd name="T20" fmla="*/ 9 w 21"/>
                  <a:gd name="T21" fmla="*/ 9 h 15"/>
                  <a:gd name="T22" fmla="*/ 12 w 21"/>
                  <a:gd name="T23" fmla="*/ 6 h 15"/>
                  <a:gd name="T24" fmla="*/ 20 w 21"/>
                  <a:gd name="T25" fmla="*/ 1 h 15"/>
                  <a:gd name="T26" fmla="*/ 21 w 21"/>
                  <a:gd name="T27" fmla="*/ 0 h 15"/>
                  <a:gd name="T28" fmla="*/ 21 w 21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15">
                    <a:moveTo>
                      <a:pt x="21" y="0"/>
                    </a:moveTo>
                    <a:cubicBezTo>
                      <a:pt x="20" y="0"/>
                      <a:pt x="19" y="0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6" y="1"/>
                      <a:pt x="16" y="1"/>
                      <a:pt x="3" y="12"/>
                    </a:cubicBezTo>
                    <a:cubicBezTo>
                      <a:pt x="2" y="13"/>
                      <a:pt x="1" y="13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6" y="11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8"/>
                      <a:pt x="11" y="7"/>
                      <a:pt x="12" y="6"/>
                    </a:cubicBezTo>
                    <a:cubicBezTo>
                      <a:pt x="15" y="5"/>
                      <a:pt x="17" y="3"/>
                      <a:pt x="20" y="1"/>
                    </a:cubicBezTo>
                    <a:cubicBezTo>
                      <a:pt x="20" y="1"/>
                      <a:pt x="20" y="1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0" name="Freeform 309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537A4729-D249-4987-B039-D7ADF78CC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178" y="2944727"/>
                <a:ext cx="60325" cy="36513"/>
              </a:xfrm>
              <a:custGeom>
                <a:avLst/>
                <a:gdLst>
                  <a:gd name="T0" fmla="*/ 18 w 18"/>
                  <a:gd name="T1" fmla="*/ 0 h 11"/>
                  <a:gd name="T2" fmla="*/ 18 w 18"/>
                  <a:gd name="T3" fmla="*/ 0 h 11"/>
                  <a:gd name="T4" fmla="*/ 13 w 18"/>
                  <a:gd name="T5" fmla="*/ 3 h 11"/>
                  <a:gd name="T6" fmla="*/ 9 w 18"/>
                  <a:gd name="T7" fmla="*/ 5 h 11"/>
                  <a:gd name="T8" fmla="*/ 9 w 18"/>
                  <a:gd name="T9" fmla="*/ 5 h 11"/>
                  <a:gd name="T10" fmla="*/ 9 w 18"/>
                  <a:gd name="T11" fmla="*/ 5 h 11"/>
                  <a:gd name="T12" fmla="*/ 9 w 18"/>
                  <a:gd name="T13" fmla="*/ 5 h 11"/>
                  <a:gd name="T14" fmla="*/ 11 w 18"/>
                  <a:gd name="T15" fmla="*/ 3 h 11"/>
                  <a:gd name="T16" fmla="*/ 1 w 18"/>
                  <a:gd name="T17" fmla="*/ 9 h 11"/>
                  <a:gd name="T18" fmla="*/ 1 w 18"/>
                  <a:gd name="T19" fmla="*/ 9 h 11"/>
                  <a:gd name="T20" fmla="*/ 6 w 18"/>
                  <a:gd name="T21" fmla="*/ 7 h 11"/>
                  <a:gd name="T22" fmla="*/ 4 w 18"/>
                  <a:gd name="T23" fmla="*/ 8 h 11"/>
                  <a:gd name="T24" fmla="*/ 5 w 18"/>
                  <a:gd name="T25" fmla="*/ 8 h 11"/>
                  <a:gd name="T26" fmla="*/ 7 w 18"/>
                  <a:gd name="T27" fmla="*/ 7 h 11"/>
                  <a:gd name="T28" fmla="*/ 1 w 18"/>
                  <a:gd name="T29" fmla="*/ 10 h 11"/>
                  <a:gd name="T30" fmla="*/ 0 w 18"/>
                  <a:gd name="T31" fmla="*/ 11 h 11"/>
                  <a:gd name="T32" fmla="*/ 1 w 18"/>
                  <a:gd name="T33" fmla="*/ 11 h 11"/>
                  <a:gd name="T34" fmla="*/ 3 w 18"/>
                  <a:gd name="T35" fmla="*/ 10 h 11"/>
                  <a:gd name="T36" fmla="*/ 9 w 18"/>
                  <a:gd name="T37" fmla="*/ 7 h 11"/>
                  <a:gd name="T38" fmla="*/ 13 w 18"/>
                  <a:gd name="T39" fmla="*/ 5 h 11"/>
                  <a:gd name="T40" fmla="*/ 18 w 18"/>
                  <a:gd name="T41" fmla="*/ 2 h 11"/>
                  <a:gd name="T42" fmla="*/ 18 w 18"/>
                  <a:gd name="T43" fmla="*/ 1 h 11"/>
                  <a:gd name="T44" fmla="*/ 18 w 18"/>
                  <a:gd name="T45" fmla="*/ 1 h 11"/>
                  <a:gd name="T46" fmla="*/ 17 w 18"/>
                  <a:gd name="T47" fmla="*/ 2 h 11"/>
                  <a:gd name="T48" fmla="*/ 14 w 18"/>
                  <a:gd name="T49" fmla="*/ 4 h 11"/>
                  <a:gd name="T50" fmla="*/ 18 w 18"/>
                  <a:gd name="T5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11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4" y="2"/>
                      <a:pt x="13" y="3"/>
                    </a:cubicBezTo>
                    <a:cubicBezTo>
                      <a:pt x="13" y="3"/>
                      <a:pt x="13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4"/>
                      <a:pt x="12" y="4"/>
                      <a:pt x="11" y="3"/>
                    </a:cubicBezTo>
                    <a:cubicBezTo>
                      <a:pt x="11" y="3"/>
                      <a:pt x="1" y="8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2" y="9"/>
                      <a:pt x="6" y="7"/>
                    </a:cubicBezTo>
                    <a:cubicBezTo>
                      <a:pt x="5" y="7"/>
                      <a:pt x="5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7"/>
                      <a:pt x="6" y="7"/>
                      <a:pt x="7" y="7"/>
                    </a:cubicBezTo>
                    <a:cubicBezTo>
                      <a:pt x="6" y="7"/>
                      <a:pt x="3" y="9"/>
                      <a:pt x="1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7"/>
                      <a:pt x="9" y="7"/>
                      <a:pt x="9" y="7"/>
                    </a:cubicBezTo>
                    <a:cubicBezTo>
                      <a:pt x="10" y="6"/>
                      <a:pt x="12" y="6"/>
                      <a:pt x="13" y="5"/>
                    </a:cubicBezTo>
                    <a:cubicBezTo>
                      <a:pt x="14" y="5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6" y="2"/>
                      <a:pt x="15" y="3"/>
                      <a:pt x="14" y="4"/>
                    </a:cubicBezTo>
                    <a:cubicBezTo>
                      <a:pt x="15" y="2"/>
                      <a:pt x="17" y="1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1" name="Freeform 309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9B9077DD-0175-44E5-BF86-C41516477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278" y="2987590"/>
                <a:ext cx="98425" cy="76200"/>
              </a:xfrm>
              <a:custGeom>
                <a:avLst/>
                <a:gdLst>
                  <a:gd name="T0" fmla="*/ 29 w 30"/>
                  <a:gd name="T1" fmla="*/ 0 h 23"/>
                  <a:gd name="T2" fmla="*/ 29 w 30"/>
                  <a:gd name="T3" fmla="*/ 0 h 23"/>
                  <a:gd name="T4" fmla="*/ 22 w 30"/>
                  <a:gd name="T5" fmla="*/ 6 h 23"/>
                  <a:gd name="T6" fmla="*/ 23 w 30"/>
                  <a:gd name="T7" fmla="*/ 4 h 23"/>
                  <a:gd name="T8" fmla="*/ 23 w 30"/>
                  <a:gd name="T9" fmla="*/ 4 h 23"/>
                  <a:gd name="T10" fmla="*/ 20 w 30"/>
                  <a:gd name="T11" fmla="*/ 5 h 23"/>
                  <a:gd name="T12" fmla="*/ 21 w 30"/>
                  <a:gd name="T13" fmla="*/ 4 h 23"/>
                  <a:gd name="T14" fmla="*/ 21 w 30"/>
                  <a:gd name="T15" fmla="*/ 4 h 23"/>
                  <a:gd name="T16" fmla="*/ 17 w 30"/>
                  <a:gd name="T17" fmla="*/ 6 h 23"/>
                  <a:gd name="T18" fmla="*/ 20 w 30"/>
                  <a:gd name="T19" fmla="*/ 3 h 23"/>
                  <a:gd name="T20" fmla="*/ 8 w 30"/>
                  <a:gd name="T21" fmla="*/ 12 h 23"/>
                  <a:gd name="T22" fmla="*/ 9 w 30"/>
                  <a:gd name="T23" fmla="*/ 13 h 23"/>
                  <a:gd name="T24" fmla="*/ 7 w 30"/>
                  <a:gd name="T25" fmla="*/ 14 h 23"/>
                  <a:gd name="T26" fmla="*/ 4 w 30"/>
                  <a:gd name="T27" fmla="*/ 16 h 23"/>
                  <a:gd name="T28" fmla="*/ 5 w 30"/>
                  <a:gd name="T29" fmla="*/ 16 h 23"/>
                  <a:gd name="T30" fmla="*/ 9 w 30"/>
                  <a:gd name="T31" fmla="*/ 14 h 23"/>
                  <a:gd name="T32" fmla="*/ 9 w 30"/>
                  <a:gd name="T33" fmla="*/ 14 h 23"/>
                  <a:gd name="T34" fmla="*/ 10 w 30"/>
                  <a:gd name="T35" fmla="*/ 14 h 23"/>
                  <a:gd name="T36" fmla="*/ 11 w 30"/>
                  <a:gd name="T37" fmla="*/ 15 h 23"/>
                  <a:gd name="T38" fmla="*/ 11 w 30"/>
                  <a:gd name="T39" fmla="*/ 14 h 23"/>
                  <a:gd name="T40" fmla="*/ 7 w 30"/>
                  <a:gd name="T41" fmla="*/ 17 h 23"/>
                  <a:gd name="T42" fmla="*/ 1 w 30"/>
                  <a:gd name="T43" fmla="*/ 22 h 23"/>
                  <a:gd name="T44" fmla="*/ 1 w 30"/>
                  <a:gd name="T45" fmla="*/ 22 h 23"/>
                  <a:gd name="T46" fmla="*/ 2 w 30"/>
                  <a:gd name="T47" fmla="*/ 21 h 23"/>
                  <a:gd name="T48" fmla="*/ 3 w 30"/>
                  <a:gd name="T49" fmla="*/ 21 h 23"/>
                  <a:gd name="T50" fmla="*/ 3 w 30"/>
                  <a:gd name="T51" fmla="*/ 21 h 23"/>
                  <a:gd name="T52" fmla="*/ 3 w 30"/>
                  <a:gd name="T53" fmla="*/ 21 h 23"/>
                  <a:gd name="T54" fmla="*/ 1 w 30"/>
                  <a:gd name="T55" fmla="*/ 23 h 23"/>
                  <a:gd name="T56" fmla="*/ 1 w 30"/>
                  <a:gd name="T57" fmla="*/ 23 h 23"/>
                  <a:gd name="T58" fmla="*/ 12 w 30"/>
                  <a:gd name="T59" fmla="*/ 17 h 23"/>
                  <a:gd name="T60" fmla="*/ 15 w 30"/>
                  <a:gd name="T61" fmla="*/ 16 h 23"/>
                  <a:gd name="T62" fmla="*/ 15 w 30"/>
                  <a:gd name="T63" fmla="*/ 16 h 23"/>
                  <a:gd name="T64" fmla="*/ 14 w 30"/>
                  <a:gd name="T65" fmla="*/ 17 h 23"/>
                  <a:gd name="T66" fmla="*/ 17 w 30"/>
                  <a:gd name="T67" fmla="*/ 18 h 23"/>
                  <a:gd name="T68" fmla="*/ 22 w 30"/>
                  <a:gd name="T69" fmla="*/ 14 h 23"/>
                  <a:gd name="T70" fmla="*/ 22 w 30"/>
                  <a:gd name="T71" fmla="*/ 14 h 23"/>
                  <a:gd name="T72" fmla="*/ 22 w 30"/>
                  <a:gd name="T73" fmla="*/ 14 h 23"/>
                  <a:gd name="T74" fmla="*/ 19 w 30"/>
                  <a:gd name="T75" fmla="*/ 15 h 23"/>
                  <a:gd name="T76" fmla="*/ 23 w 30"/>
                  <a:gd name="T77" fmla="*/ 13 h 23"/>
                  <a:gd name="T78" fmla="*/ 23 w 30"/>
                  <a:gd name="T79" fmla="*/ 13 h 23"/>
                  <a:gd name="T80" fmla="*/ 24 w 30"/>
                  <a:gd name="T81" fmla="*/ 13 h 23"/>
                  <a:gd name="T82" fmla="*/ 24 w 30"/>
                  <a:gd name="T83" fmla="*/ 13 h 23"/>
                  <a:gd name="T84" fmla="*/ 25 w 30"/>
                  <a:gd name="T85" fmla="*/ 11 h 23"/>
                  <a:gd name="T86" fmla="*/ 24 w 30"/>
                  <a:gd name="T87" fmla="*/ 8 h 23"/>
                  <a:gd name="T88" fmla="*/ 30 w 30"/>
                  <a:gd name="T89" fmla="*/ 1 h 23"/>
                  <a:gd name="T90" fmla="*/ 29 w 30"/>
                  <a:gd name="T91" fmla="*/ 0 h 23"/>
                  <a:gd name="T92" fmla="*/ 29 w 30"/>
                  <a:gd name="T9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0" h="23">
                    <a:moveTo>
                      <a:pt x="29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6" y="2"/>
                      <a:pt x="25" y="5"/>
                      <a:pt x="22" y="6"/>
                    </a:cubicBezTo>
                    <a:cubicBezTo>
                      <a:pt x="22" y="5"/>
                      <a:pt x="23" y="5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1" y="5"/>
                      <a:pt x="20" y="5"/>
                    </a:cubicBezTo>
                    <a:cubicBezTo>
                      <a:pt x="20" y="5"/>
                      <a:pt x="21" y="5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4"/>
                      <a:pt x="18" y="6"/>
                      <a:pt x="17" y="6"/>
                    </a:cubicBezTo>
                    <a:cubicBezTo>
                      <a:pt x="18" y="5"/>
                      <a:pt x="19" y="4"/>
                      <a:pt x="20" y="3"/>
                    </a:cubicBezTo>
                    <a:cubicBezTo>
                      <a:pt x="20" y="3"/>
                      <a:pt x="8" y="11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5" y="15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16"/>
                      <a:pt x="7" y="15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0" y="15"/>
                      <a:pt x="10" y="15"/>
                      <a:pt x="11" y="15"/>
                    </a:cubicBezTo>
                    <a:cubicBezTo>
                      <a:pt x="11" y="15"/>
                      <a:pt x="11" y="15"/>
                      <a:pt x="11" y="14"/>
                    </a:cubicBezTo>
                    <a:cubicBezTo>
                      <a:pt x="10" y="16"/>
                      <a:pt x="7" y="16"/>
                      <a:pt x="7" y="17"/>
                    </a:cubicBezTo>
                    <a:cubicBezTo>
                      <a:pt x="0" y="19"/>
                      <a:pt x="0" y="21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2" y="21"/>
                      <a:pt x="2" y="21"/>
                    </a:cubicBezTo>
                    <a:cubicBezTo>
                      <a:pt x="2" y="21"/>
                      <a:pt x="2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2"/>
                      <a:pt x="2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9" y="20"/>
                      <a:pt x="12" y="17"/>
                    </a:cubicBezTo>
                    <a:cubicBezTo>
                      <a:pt x="13" y="17"/>
                      <a:pt x="14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7"/>
                      <a:pt x="19" y="17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1" y="14"/>
                      <a:pt x="21" y="14"/>
                      <a:pt x="19" y="15"/>
                    </a:cubicBezTo>
                    <a:cubicBezTo>
                      <a:pt x="20" y="14"/>
                      <a:pt x="22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5" y="12"/>
                      <a:pt x="25" y="11"/>
                    </a:cubicBezTo>
                    <a:cubicBezTo>
                      <a:pt x="24" y="10"/>
                      <a:pt x="24" y="9"/>
                      <a:pt x="24" y="8"/>
                    </a:cubicBezTo>
                    <a:cubicBezTo>
                      <a:pt x="25" y="7"/>
                      <a:pt x="30" y="1"/>
                      <a:pt x="30" y="1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2" name="Freeform 309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CA1794D-707A-4F15-8159-D22B9753F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9553" y="3093952"/>
                <a:ext cx="14288" cy="9525"/>
              </a:xfrm>
              <a:custGeom>
                <a:avLst/>
                <a:gdLst>
                  <a:gd name="T0" fmla="*/ 3 w 4"/>
                  <a:gd name="T1" fmla="*/ 0 h 3"/>
                  <a:gd name="T2" fmla="*/ 3 w 4"/>
                  <a:gd name="T3" fmla="*/ 0 h 3"/>
                  <a:gd name="T4" fmla="*/ 1 w 4"/>
                  <a:gd name="T5" fmla="*/ 1 h 3"/>
                  <a:gd name="T6" fmla="*/ 0 w 4"/>
                  <a:gd name="T7" fmla="*/ 3 h 3"/>
                  <a:gd name="T8" fmla="*/ 1 w 4"/>
                  <a:gd name="T9" fmla="*/ 3 h 3"/>
                  <a:gd name="T10" fmla="*/ 4 w 4"/>
                  <a:gd name="T11" fmla="*/ 1 h 3"/>
                  <a:gd name="T12" fmla="*/ 3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3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3" name="Freeform 309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7B6958DA-4A8E-4533-80B8-9A0804442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6691" y="3057440"/>
                <a:ext cx="46038" cy="36513"/>
              </a:xfrm>
              <a:custGeom>
                <a:avLst/>
                <a:gdLst>
                  <a:gd name="T0" fmla="*/ 7 w 14"/>
                  <a:gd name="T1" fmla="*/ 0 h 11"/>
                  <a:gd name="T2" fmla="*/ 4 w 14"/>
                  <a:gd name="T3" fmla="*/ 4 h 11"/>
                  <a:gd name="T4" fmla="*/ 3 w 14"/>
                  <a:gd name="T5" fmla="*/ 5 h 11"/>
                  <a:gd name="T6" fmla="*/ 0 w 14"/>
                  <a:gd name="T7" fmla="*/ 9 h 11"/>
                  <a:gd name="T8" fmla="*/ 2 w 14"/>
                  <a:gd name="T9" fmla="*/ 10 h 11"/>
                  <a:gd name="T10" fmla="*/ 2 w 14"/>
                  <a:gd name="T11" fmla="*/ 11 h 11"/>
                  <a:gd name="T12" fmla="*/ 2 w 14"/>
                  <a:gd name="T13" fmla="*/ 11 h 11"/>
                  <a:gd name="T14" fmla="*/ 4 w 14"/>
                  <a:gd name="T15" fmla="*/ 10 h 11"/>
                  <a:gd name="T16" fmla="*/ 9 w 14"/>
                  <a:gd name="T17" fmla="*/ 7 h 11"/>
                  <a:gd name="T18" fmla="*/ 9 w 14"/>
                  <a:gd name="T19" fmla="*/ 7 h 11"/>
                  <a:gd name="T20" fmla="*/ 11 w 14"/>
                  <a:gd name="T21" fmla="*/ 7 h 11"/>
                  <a:gd name="T22" fmla="*/ 12 w 14"/>
                  <a:gd name="T23" fmla="*/ 8 h 11"/>
                  <a:gd name="T24" fmla="*/ 14 w 14"/>
                  <a:gd name="T25" fmla="*/ 7 h 11"/>
                  <a:gd name="T26" fmla="*/ 14 w 14"/>
                  <a:gd name="T27" fmla="*/ 7 h 11"/>
                  <a:gd name="T28" fmla="*/ 14 w 14"/>
                  <a:gd name="T29" fmla="*/ 6 h 11"/>
                  <a:gd name="T30" fmla="*/ 12 w 14"/>
                  <a:gd name="T31" fmla="*/ 5 h 11"/>
                  <a:gd name="T32" fmla="*/ 11 w 14"/>
                  <a:gd name="T33" fmla="*/ 3 h 11"/>
                  <a:gd name="T34" fmla="*/ 10 w 14"/>
                  <a:gd name="T35" fmla="*/ 2 h 11"/>
                  <a:gd name="T36" fmla="*/ 8 w 14"/>
                  <a:gd name="T37" fmla="*/ 1 h 11"/>
                  <a:gd name="T38" fmla="*/ 7 w 14"/>
                  <a:gd name="T39" fmla="*/ 0 h 11"/>
                  <a:gd name="T40" fmla="*/ 7 w 14"/>
                  <a:gd name="T4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" h="11">
                    <a:moveTo>
                      <a:pt x="7" y="0"/>
                    </a:moveTo>
                    <a:cubicBezTo>
                      <a:pt x="6" y="1"/>
                      <a:pt x="4" y="4"/>
                      <a:pt x="4" y="4"/>
                    </a:cubicBezTo>
                    <a:cubicBezTo>
                      <a:pt x="3" y="4"/>
                      <a:pt x="3" y="5"/>
                      <a:pt x="3" y="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3" y="11"/>
                      <a:pt x="4" y="10"/>
                    </a:cubicBezTo>
                    <a:cubicBezTo>
                      <a:pt x="5" y="9"/>
                      <a:pt x="7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7"/>
                      <a:pt x="11" y="7"/>
                    </a:cubicBezTo>
                    <a:cubicBezTo>
                      <a:pt x="11" y="7"/>
                      <a:pt x="12" y="8"/>
                      <a:pt x="12" y="8"/>
                    </a:cubicBezTo>
                    <a:cubicBezTo>
                      <a:pt x="13" y="8"/>
                      <a:pt x="13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6"/>
                      <a:pt x="14" y="6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4"/>
                      <a:pt x="11" y="3"/>
                      <a:pt x="11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9" y="2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4" name="Freeform 3099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4CA96F49-17C9-4567-A476-DCB27D8AD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391" y="3090777"/>
                <a:ext cx="23813" cy="12700"/>
              </a:xfrm>
              <a:custGeom>
                <a:avLst/>
                <a:gdLst>
                  <a:gd name="T0" fmla="*/ 6 w 7"/>
                  <a:gd name="T1" fmla="*/ 0 h 4"/>
                  <a:gd name="T2" fmla="*/ 5 w 7"/>
                  <a:gd name="T3" fmla="*/ 0 h 4"/>
                  <a:gd name="T4" fmla="*/ 1 w 7"/>
                  <a:gd name="T5" fmla="*/ 2 h 4"/>
                  <a:gd name="T6" fmla="*/ 1 w 7"/>
                  <a:gd name="T7" fmla="*/ 4 h 4"/>
                  <a:gd name="T8" fmla="*/ 1 w 7"/>
                  <a:gd name="T9" fmla="*/ 4 h 4"/>
                  <a:gd name="T10" fmla="*/ 6 w 7"/>
                  <a:gd name="T11" fmla="*/ 1 h 4"/>
                  <a:gd name="T12" fmla="*/ 6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6" y="0"/>
                    </a:move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2" y="1"/>
                      <a:pt x="1" y="2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6" y="2"/>
                      <a:pt x="6" y="1"/>
                    </a:cubicBezTo>
                    <a:cubicBezTo>
                      <a:pt x="6" y="0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5" name="Freeform 3100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14E8254E-16D5-41BF-B3E1-1DC3102FC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6691" y="3703552"/>
                <a:ext cx="17463" cy="9525"/>
              </a:xfrm>
              <a:custGeom>
                <a:avLst/>
                <a:gdLst>
                  <a:gd name="T0" fmla="*/ 1 w 5"/>
                  <a:gd name="T1" fmla="*/ 0 h 3"/>
                  <a:gd name="T2" fmla="*/ 1 w 5"/>
                  <a:gd name="T3" fmla="*/ 0 h 3"/>
                  <a:gd name="T4" fmla="*/ 1 w 5"/>
                  <a:gd name="T5" fmla="*/ 3 h 3"/>
                  <a:gd name="T6" fmla="*/ 3 w 5"/>
                  <a:gd name="T7" fmla="*/ 3 h 3"/>
                  <a:gd name="T8" fmla="*/ 5 w 5"/>
                  <a:gd name="T9" fmla="*/ 2 h 3"/>
                  <a:gd name="T10" fmla="*/ 1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2"/>
                      <a:pt x="1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4" y="3"/>
                      <a:pt x="5" y="3"/>
                      <a:pt x="5" y="2"/>
                    </a:cubicBezTo>
                    <a:cubicBezTo>
                      <a:pt x="5" y="1"/>
                      <a:pt x="3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6" name="Freeform 3101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96FB4E6A-8C11-4F14-98CB-DFA7FD5563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2341" y="3163802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7" name="Freeform 3102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A72E52FF-BDDC-41DC-875F-0B7630285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6241" y="3206665"/>
                <a:ext cx="76200" cy="73025"/>
              </a:xfrm>
              <a:custGeom>
                <a:avLst/>
                <a:gdLst>
                  <a:gd name="T0" fmla="*/ 14 w 23"/>
                  <a:gd name="T1" fmla="*/ 0 h 22"/>
                  <a:gd name="T2" fmla="*/ 10 w 23"/>
                  <a:gd name="T3" fmla="*/ 4 h 22"/>
                  <a:gd name="T4" fmla="*/ 4 w 23"/>
                  <a:gd name="T5" fmla="*/ 12 h 22"/>
                  <a:gd name="T6" fmla="*/ 1 w 23"/>
                  <a:gd name="T7" fmla="*/ 16 h 22"/>
                  <a:gd name="T8" fmla="*/ 1 w 23"/>
                  <a:gd name="T9" fmla="*/ 17 h 22"/>
                  <a:gd name="T10" fmla="*/ 7 w 23"/>
                  <a:gd name="T11" fmla="*/ 18 h 22"/>
                  <a:gd name="T12" fmla="*/ 16 w 23"/>
                  <a:gd name="T13" fmla="*/ 19 h 22"/>
                  <a:gd name="T14" fmla="*/ 17 w 23"/>
                  <a:gd name="T15" fmla="*/ 19 h 22"/>
                  <a:gd name="T16" fmla="*/ 17 w 23"/>
                  <a:gd name="T17" fmla="*/ 19 h 22"/>
                  <a:gd name="T18" fmla="*/ 18 w 23"/>
                  <a:gd name="T19" fmla="*/ 19 h 22"/>
                  <a:gd name="T20" fmla="*/ 19 w 23"/>
                  <a:gd name="T21" fmla="*/ 19 h 22"/>
                  <a:gd name="T22" fmla="*/ 20 w 23"/>
                  <a:gd name="T23" fmla="*/ 19 h 22"/>
                  <a:gd name="T24" fmla="*/ 20 w 23"/>
                  <a:gd name="T25" fmla="*/ 21 h 22"/>
                  <a:gd name="T26" fmla="*/ 21 w 23"/>
                  <a:gd name="T27" fmla="*/ 22 h 22"/>
                  <a:gd name="T28" fmla="*/ 21 w 23"/>
                  <a:gd name="T29" fmla="*/ 22 h 22"/>
                  <a:gd name="T30" fmla="*/ 23 w 23"/>
                  <a:gd name="T31" fmla="*/ 18 h 22"/>
                  <a:gd name="T32" fmla="*/ 19 w 23"/>
                  <a:gd name="T33" fmla="*/ 10 h 22"/>
                  <a:gd name="T34" fmla="*/ 18 w 23"/>
                  <a:gd name="T35" fmla="*/ 9 h 22"/>
                  <a:gd name="T36" fmla="*/ 15 w 23"/>
                  <a:gd name="T37" fmla="*/ 9 h 22"/>
                  <a:gd name="T38" fmla="*/ 14 w 23"/>
                  <a:gd name="T39" fmla="*/ 10 h 22"/>
                  <a:gd name="T40" fmla="*/ 13 w 23"/>
                  <a:gd name="T41" fmla="*/ 9 h 22"/>
                  <a:gd name="T42" fmla="*/ 12 w 23"/>
                  <a:gd name="T43" fmla="*/ 6 h 22"/>
                  <a:gd name="T44" fmla="*/ 11 w 23"/>
                  <a:gd name="T45" fmla="*/ 6 h 22"/>
                  <a:gd name="T46" fmla="*/ 13 w 23"/>
                  <a:gd name="T47" fmla="*/ 4 h 22"/>
                  <a:gd name="T48" fmla="*/ 15 w 23"/>
                  <a:gd name="T49" fmla="*/ 0 h 22"/>
                  <a:gd name="T50" fmla="*/ 14 w 23"/>
                  <a:gd name="T5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" h="22">
                    <a:moveTo>
                      <a:pt x="14" y="0"/>
                    </a:moveTo>
                    <a:cubicBezTo>
                      <a:pt x="13" y="0"/>
                      <a:pt x="11" y="2"/>
                      <a:pt x="10" y="4"/>
                    </a:cubicBezTo>
                    <a:cubicBezTo>
                      <a:pt x="7" y="7"/>
                      <a:pt x="6" y="10"/>
                      <a:pt x="4" y="12"/>
                    </a:cubicBezTo>
                    <a:cubicBezTo>
                      <a:pt x="3" y="14"/>
                      <a:pt x="2" y="15"/>
                      <a:pt x="1" y="16"/>
                    </a:cubicBezTo>
                    <a:cubicBezTo>
                      <a:pt x="0" y="17"/>
                      <a:pt x="0" y="17"/>
                      <a:pt x="1" y="17"/>
                    </a:cubicBezTo>
                    <a:cubicBezTo>
                      <a:pt x="1" y="17"/>
                      <a:pt x="1" y="17"/>
                      <a:pt x="7" y="18"/>
                    </a:cubicBezTo>
                    <a:cubicBezTo>
                      <a:pt x="10" y="18"/>
                      <a:pt x="13" y="18"/>
                      <a:pt x="16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8" y="19"/>
                    </a:cubicBezTo>
                    <a:cubicBezTo>
                      <a:pt x="18" y="19"/>
                      <a:pt x="18" y="19"/>
                      <a:pt x="19" y="19"/>
                    </a:cubicBezTo>
                    <a:cubicBezTo>
                      <a:pt x="19" y="19"/>
                      <a:pt x="19" y="19"/>
                      <a:pt x="20" y="19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0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2" y="22"/>
                      <a:pt x="23" y="20"/>
                      <a:pt x="23" y="18"/>
                    </a:cubicBezTo>
                    <a:cubicBezTo>
                      <a:pt x="23" y="16"/>
                      <a:pt x="21" y="12"/>
                      <a:pt x="19" y="10"/>
                    </a:cubicBezTo>
                    <a:cubicBezTo>
                      <a:pt x="19" y="9"/>
                      <a:pt x="19" y="9"/>
                      <a:pt x="18" y="9"/>
                    </a:cubicBezTo>
                    <a:cubicBezTo>
                      <a:pt x="17" y="9"/>
                      <a:pt x="16" y="9"/>
                      <a:pt x="15" y="9"/>
                    </a:cubicBezTo>
                    <a:cubicBezTo>
                      <a:pt x="15" y="10"/>
                      <a:pt x="14" y="10"/>
                      <a:pt x="14" y="10"/>
                    </a:cubicBezTo>
                    <a:cubicBezTo>
                      <a:pt x="14" y="10"/>
                      <a:pt x="13" y="9"/>
                      <a:pt x="13" y="9"/>
                    </a:cubicBezTo>
                    <a:cubicBezTo>
                      <a:pt x="13" y="7"/>
                      <a:pt x="12" y="7"/>
                      <a:pt x="12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2" y="5"/>
                      <a:pt x="12" y="5"/>
                      <a:pt x="13" y="4"/>
                    </a:cubicBezTo>
                    <a:cubicBezTo>
                      <a:pt x="14" y="2"/>
                      <a:pt x="15" y="1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8" name="Freeform 3103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EB8172CD-E517-439B-896E-EB39CBE9C8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2653" y="3093952"/>
                <a:ext cx="120650" cy="125413"/>
              </a:xfrm>
              <a:custGeom>
                <a:avLst/>
                <a:gdLst>
                  <a:gd name="T0" fmla="*/ 5 w 36"/>
                  <a:gd name="T1" fmla="*/ 0 h 38"/>
                  <a:gd name="T2" fmla="*/ 0 w 36"/>
                  <a:gd name="T3" fmla="*/ 2 h 38"/>
                  <a:gd name="T4" fmla="*/ 0 w 36"/>
                  <a:gd name="T5" fmla="*/ 2 h 38"/>
                  <a:gd name="T6" fmla="*/ 1 w 36"/>
                  <a:gd name="T7" fmla="*/ 7 h 38"/>
                  <a:gd name="T8" fmla="*/ 1 w 36"/>
                  <a:gd name="T9" fmla="*/ 10 h 38"/>
                  <a:gd name="T10" fmla="*/ 1 w 36"/>
                  <a:gd name="T11" fmla="*/ 10 h 38"/>
                  <a:gd name="T12" fmla="*/ 4 w 36"/>
                  <a:gd name="T13" fmla="*/ 9 h 38"/>
                  <a:gd name="T14" fmla="*/ 5 w 36"/>
                  <a:gd name="T15" fmla="*/ 8 h 38"/>
                  <a:gd name="T16" fmla="*/ 5 w 36"/>
                  <a:gd name="T17" fmla="*/ 8 h 38"/>
                  <a:gd name="T18" fmla="*/ 6 w 36"/>
                  <a:gd name="T19" fmla="*/ 12 h 38"/>
                  <a:gd name="T20" fmla="*/ 10 w 36"/>
                  <a:gd name="T21" fmla="*/ 16 h 38"/>
                  <a:gd name="T22" fmla="*/ 14 w 36"/>
                  <a:gd name="T23" fmla="*/ 17 h 38"/>
                  <a:gd name="T24" fmla="*/ 14 w 36"/>
                  <a:gd name="T25" fmla="*/ 19 h 38"/>
                  <a:gd name="T26" fmla="*/ 17 w 36"/>
                  <a:gd name="T27" fmla="*/ 22 h 38"/>
                  <a:gd name="T28" fmla="*/ 16 w 36"/>
                  <a:gd name="T29" fmla="*/ 23 h 38"/>
                  <a:gd name="T30" fmla="*/ 14 w 36"/>
                  <a:gd name="T31" fmla="*/ 22 h 38"/>
                  <a:gd name="T32" fmla="*/ 12 w 36"/>
                  <a:gd name="T33" fmla="*/ 22 h 38"/>
                  <a:gd name="T34" fmla="*/ 15 w 36"/>
                  <a:gd name="T35" fmla="*/ 27 h 38"/>
                  <a:gd name="T36" fmla="*/ 13 w 36"/>
                  <a:gd name="T37" fmla="*/ 29 h 38"/>
                  <a:gd name="T38" fmla="*/ 12 w 36"/>
                  <a:gd name="T39" fmla="*/ 30 h 38"/>
                  <a:gd name="T40" fmla="*/ 16 w 36"/>
                  <a:gd name="T41" fmla="*/ 31 h 38"/>
                  <a:gd name="T42" fmla="*/ 16 w 36"/>
                  <a:gd name="T43" fmla="*/ 31 h 38"/>
                  <a:gd name="T44" fmla="*/ 17 w 36"/>
                  <a:gd name="T45" fmla="*/ 31 h 38"/>
                  <a:gd name="T46" fmla="*/ 21 w 36"/>
                  <a:gd name="T47" fmla="*/ 31 h 38"/>
                  <a:gd name="T48" fmla="*/ 19 w 36"/>
                  <a:gd name="T49" fmla="*/ 32 h 38"/>
                  <a:gd name="T50" fmla="*/ 19 w 36"/>
                  <a:gd name="T51" fmla="*/ 32 h 38"/>
                  <a:gd name="T52" fmla="*/ 19 w 36"/>
                  <a:gd name="T53" fmla="*/ 32 h 38"/>
                  <a:gd name="T54" fmla="*/ 17 w 36"/>
                  <a:gd name="T55" fmla="*/ 33 h 38"/>
                  <a:gd name="T56" fmla="*/ 16 w 36"/>
                  <a:gd name="T57" fmla="*/ 35 h 38"/>
                  <a:gd name="T58" fmla="*/ 13 w 36"/>
                  <a:gd name="T59" fmla="*/ 38 h 38"/>
                  <a:gd name="T60" fmla="*/ 13 w 36"/>
                  <a:gd name="T61" fmla="*/ 38 h 38"/>
                  <a:gd name="T62" fmla="*/ 14 w 36"/>
                  <a:gd name="T63" fmla="*/ 38 h 38"/>
                  <a:gd name="T64" fmla="*/ 20 w 36"/>
                  <a:gd name="T65" fmla="*/ 37 h 38"/>
                  <a:gd name="T66" fmla="*/ 30 w 36"/>
                  <a:gd name="T67" fmla="*/ 37 h 38"/>
                  <a:gd name="T68" fmla="*/ 30 w 36"/>
                  <a:gd name="T69" fmla="*/ 37 h 38"/>
                  <a:gd name="T70" fmla="*/ 36 w 36"/>
                  <a:gd name="T71" fmla="*/ 35 h 38"/>
                  <a:gd name="T72" fmla="*/ 36 w 36"/>
                  <a:gd name="T73" fmla="*/ 35 h 38"/>
                  <a:gd name="T74" fmla="*/ 34 w 36"/>
                  <a:gd name="T75" fmla="*/ 34 h 38"/>
                  <a:gd name="T76" fmla="*/ 34 w 36"/>
                  <a:gd name="T77" fmla="*/ 34 h 38"/>
                  <a:gd name="T78" fmla="*/ 33 w 36"/>
                  <a:gd name="T79" fmla="*/ 34 h 38"/>
                  <a:gd name="T80" fmla="*/ 32 w 36"/>
                  <a:gd name="T81" fmla="*/ 34 h 38"/>
                  <a:gd name="T82" fmla="*/ 32 w 36"/>
                  <a:gd name="T83" fmla="*/ 29 h 38"/>
                  <a:gd name="T84" fmla="*/ 29 w 36"/>
                  <a:gd name="T85" fmla="*/ 26 h 38"/>
                  <a:gd name="T86" fmla="*/ 29 w 36"/>
                  <a:gd name="T87" fmla="*/ 26 h 38"/>
                  <a:gd name="T88" fmla="*/ 29 w 36"/>
                  <a:gd name="T89" fmla="*/ 26 h 38"/>
                  <a:gd name="T90" fmla="*/ 25 w 36"/>
                  <a:gd name="T91" fmla="*/ 23 h 38"/>
                  <a:gd name="T92" fmla="*/ 25 w 36"/>
                  <a:gd name="T93" fmla="*/ 23 h 38"/>
                  <a:gd name="T94" fmla="*/ 25 w 36"/>
                  <a:gd name="T95" fmla="*/ 23 h 38"/>
                  <a:gd name="T96" fmla="*/ 27 w 36"/>
                  <a:gd name="T97" fmla="*/ 23 h 38"/>
                  <a:gd name="T98" fmla="*/ 29 w 36"/>
                  <a:gd name="T99" fmla="*/ 24 h 38"/>
                  <a:gd name="T100" fmla="*/ 29 w 36"/>
                  <a:gd name="T101" fmla="*/ 24 h 38"/>
                  <a:gd name="T102" fmla="*/ 29 w 36"/>
                  <a:gd name="T103" fmla="*/ 23 h 38"/>
                  <a:gd name="T104" fmla="*/ 28 w 36"/>
                  <a:gd name="T105" fmla="*/ 23 h 38"/>
                  <a:gd name="T106" fmla="*/ 20 w 36"/>
                  <a:gd name="T107" fmla="*/ 17 h 38"/>
                  <a:gd name="T108" fmla="*/ 16 w 36"/>
                  <a:gd name="T109" fmla="*/ 14 h 38"/>
                  <a:gd name="T110" fmla="*/ 10 w 36"/>
                  <a:gd name="T111" fmla="*/ 12 h 38"/>
                  <a:gd name="T112" fmla="*/ 10 w 36"/>
                  <a:gd name="T113" fmla="*/ 12 h 38"/>
                  <a:gd name="T114" fmla="*/ 10 w 36"/>
                  <a:gd name="T115" fmla="*/ 4 h 38"/>
                  <a:gd name="T116" fmla="*/ 10 w 36"/>
                  <a:gd name="T117" fmla="*/ 4 h 38"/>
                  <a:gd name="T118" fmla="*/ 8 w 36"/>
                  <a:gd name="T119" fmla="*/ 4 h 38"/>
                  <a:gd name="T120" fmla="*/ 6 w 36"/>
                  <a:gd name="T121" fmla="*/ 4 h 38"/>
                  <a:gd name="T122" fmla="*/ 5 w 36"/>
                  <a:gd name="T123" fmla="*/ 4 h 38"/>
                  <a:gd name="T124" fmla="*/ 5 w 36"/>
                  <a:gd name="T12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38">
                    <a:moveTo>
                      <a:pt x="5" y="0"/>
                    </a:moveTo>
                    <a:cubicBezTo>
                      <a:pt x="5" y="0"/>
                      <a:pt x="0" y="0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1" y="5"/>
                      <a:pt x="1" y="7"/>
                    </a:cubicBezTo>
                    <a:cubicBezTo>
                      <a:pt x="2" y="8"/>
                      <a:pt x="1" y="9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0"/>
                      <a:pt x="3" y="10"/>
                      <a:pt x="4" y="9"/>
                    </a:cubicBezTo>
                    <a:cubicBezTo>
                      <a:pt x="4" y="9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7" y="9"/>
                      <a:pt x="5" y="11"/>
                      <a:pt x="6" y="12"/>
                    </a:cubicBezTo>
                    <a:cubicBezTo>
                      <a:pt x="7" y="15"/>
                      <a:pt x="8" y="16"/>
                      <a:pt x="10" y="16"/>
                    </a:cubicBezTo>
                    <a:cubicBezTo>
                      <a:pt x="13" y="17"/>
                      <a:pt x="13" y="17"/>
                      <a:pt x="14" y="17"/>
                    </a:cubicBezTo>
                    <a:cubicBezTo>
                      <a:pt x="14" y="18"/>
                      <a:pt x="14" y="18"/>
                      <a:pt x="14" y="19"/>
                    </a:cubicBezTo>
                    <a:cubicBezTo>
                      <a:pt x="15" y="20"/>
                      <a:pt x="16" y="21"/>
                      <a:pt x="17" y="22"/>
                    </a:cubicBezTo>
                    <a:cubicBezTo>
                      <a:pt x="17" y="23"/>
                      <a:pt x="17" y="23"/>
                      <a:pt x="16" y="23"/>
                    </a:cubicBezTo>
                    <a:cubicBezTo>
                      <a:pt x="16" y="23"/>
                      <a:pt x="15" y="23"/>
                      <a:pt x="14" y="22"/>
                    </a:cubicBezTo>
                    <a:cubicBezTo>
                      <a:pt x="13" y="22"/>
                      <a:pt x="13" y="22"/>
                      <a:pt x="12" y="22"/>
                    </a:cubicBezTo>
                    <a:cubicBezTo>
                      <a:pt x="13" y="24"/>
                      <a:pt x="15" y="25"/>
                      <a:pt x="15" y="27"/>
                    </a:cubicBezTo>
                    <a:cubicBezTo>
                      <a:pt x="15" y="28"/>
                      <a:pt x="14" y="28"/>
                      <a:pt x="13" y="29"/>
                    </a:cubicBezTo>
                    <a:cubicBezTo>
                      <a:pt x="12" y="29"/>
                      <a:pt x="12" y="29"/>
                      <a:pt x="12" y="30"/>
                    </a:cubicBezTo>
                    <a:cubicBezTo>
                      <a:pt x="12" y="30"/>
                      <a:pt x="13" y="31"/>
                      <a:pt x="16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9" y="31"/>
                      <a:pt x="21" y="31"/>
                      <a:pt x="21" y="31"/>
                    </a:cubicBezTo>
                    <a:cubicBezTo>
                      <a:pt x="21" y="32"/>
                      <a:pt x="20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8" y="32"/>
                      <a:pt x="18" y="33"/>
                      <a:pt x="17" y="33"/>
                    </a:cubicBezTo>
                    <a:cubicBezTo>
                      <a:pt x="17" y="34"/>
                      <a:pt x="17" y="35"/>
                      <a:pt x="16" y="35"/>
                    </a:cubicBezTo>
                    <a:cubicBezTo>
                      <a:pt x="15" y="36"/>
                      <a:pt x="14" y="37"/>
                      <a:pt x="13" y="38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4" y="38"/>
                    </a:cubicBezTo>
                    <a:cubicBezTo>
                      <a:pt x="14" y="38"/>
                      <a:pt x="15" y="38"/>
                      <a:pt x="20" y="37"/>
                    </a:cubicBezTo>
                    <a:cubicBezTo>
                      <a:pt x="23" y="37"/>
                      <a:pt x="27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4"/>
                      <a:pt x="35" y="34"/>
                      <a:pt x="34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4"/>
                      <a:pt x="32" y="34"/>
                      <a:pt x="32" y="34"/>
                    </a:cubicBezTo>
                    <a:cubicBezTo>
                      <a:pt x="31" y="32"/>
                      <a:pt x="33" y="31"/>
                      <a:pt x="32" y="29"/>
                    </a:cubicBezTo>
                    <a:cubicBezTo>
                      <a:pt x="31" y="26"/>
                      <a:pt x="30" y="26"/>
                      <a:pt x="29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7" y="26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7" y="23"/>
                    </a:cubicBezTo>
                    <a:cubicBezTo>
                      <a:pt x="28" y="23"/>
                      <a:pt x="28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3"/>
                      <a:pt x="29" y="23"/>
                      <a:pt x="28" y="23"/>
                    </a:cubicBezTo>
                    <a:cubicBezTo>
                      <a:pt x="25" y="20"/>
                      <a:pt x="22" y="19"/>
                      <a:pt x="20" y="17"/>
                    </a:cubicBezTo>
                    <a:cubicBezTo>
                      <a:pt x="18" y="16"/>
                      <a:pt x="18" y="14"/>
                      <a:pt x="16" y="14"/>
                    </a:cubicBezTo>
                    <a:cubicBezTo>
                      <a:pt x="14" y="12"/>
                      <a:pt x="12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0"/>
                      <a:pt x="14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9" name="Freeform 3104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1215774D-4CC1-4460-BCBC-1682299ADD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1253" y="3295565"/>
                <a:ext cx="11113" cy="26988"/>
              </a:xfrm>
              <a:custGeom>
                <a:avLst/>
                <a:gdLst>
                  <a:gd name="T0" fmla="*/ 3 w 3"/>
                  <a:gd name="T1" fmla="*/ 0 h 8"/>
                  <a:gd name="T2" fmla="*/ 3 w 3"/>
                  <a:gd name="T3" fmla="*/ 0 h 8"/>
                  <a:gd name="T4" fmla="*/ 3 w 3"/>
                  <a:gd name="T5" fmla="*/ 0 h 8"/>
                  <a:gd name="T6" fmla="*/ 0 w 3"/>
                  <a:gd name="T7" fmla="*/ 8 h 8"/>
                  <a:gd name="T8" fmla="*/ 1 w 3"/>
                  <a:gd name="T9" fmla="*/ 8 h 8"/>
                  <a:gd name="T10" fmla="*/ 2 w 3"/>
                  <a:gd name="T11" fmla="*/ 3 h 8"/>
                  <a:gd name="T12" fmla="*/ 3 w 3"/>
                  <a:gd name="T13" fmla="*/ 1 h 8"/>
                  <a:gd name="T14" fmla="*/ 3 w 3"/>
                  <a:gd name="T15" fmla="*/ 0 h 8"/>
                  <a:gd name="T16" fmla="*/ 3 w 3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8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6"/>
                      <a:pt x="1" y="5"/>
                      <a:pt x="2" y="3"/>
                    </a:cubicBezTo>
                    <a:cubicBezTo>
                      <a:pt x="2" y="2"/>
                      <a:pt x="3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0" name="Freeform 310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9154F915-92AD-4F19-9F9D-F30C05277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7866" y="2998702"/>
                <a:ext cx="109538" cy="39688"/>
              </a:xfrm>
              <a:custGeom>
                <a:avLst/>
                <a:gdLst>
                  <a:gd name="T0" fmla="*/ 23 w 33"/>
                  <a:gd name="T1" fmla="*/ 0 h 12"/>
                  <a:gd name="T2" fmla="*/ 23 w 33"/>
                  <a:gd name="T3" fmla="*/ 0 h 12"/>
                  <a:gd name="T4" fmla="*/ 19 w 33"/>
                  <a:gd name="T5" fmla="*/ 1 h 12"/>
                  <a:gd name="T6" fmla="*/ 15 w 33"/>
                  <a:gd name="T7" fmla="*/ 2 h 12"/>
                  <a:gd name="T8" fmla="*/ 14 w 33"/>
                  <a:gd name="T9" fmla="*/ 3 h 12"/>
                  <a:gd name="T10" fmla="*/ 14 w 33"/>
                  <a:gd name="T11" fmla="*/ 3 h 12"/>
                  <a:gd name="T12" fmla="*/ 13 w 33"/>
                  <a:gd name="T13" fmla="*/ 3 h 12"/>
                  <a:gd name="T14" fmla="*/ 12 w 33"/>
                  <a:gd name="T15" fmla="*/ 3 h 12"/>
                  <a:gd name="T16" fmla="*/ 12 w 33"/>
                  <a:gd name="T17" fmla="*/ 3 h 12"/>
                  <a:gd name="T18" fmla="*/ 12 w 33"/>
                  <a:gd name="T19" fmla="*/ 3 h 12"/>
                  <a:gd name="T20" fmla="*/ 11 w 33"/>
                  <a:gd name="T21" fmla="*/ 7 h 12"/>
                  <a:gd name="T22" fmla="*/ 7 w 33"/>
                  <a:gd name="T23" fmla="*/ 3 h 12"/>
                  <a:gd name="T24" fmla="*/ 2 w 33"/>
                  <a:gd name="T25" fmla="*/ 1 h 12"/>
                  <a:gd name="T26" fmla="*/ 0 w 33"/>
                  <a:gd name="T27" fmla="*/ 1 h 12"/>
                  <a:gd name="T28" fmla="*/ 3 w 33"/>
                  <a:gd name="T29" fmla="*/ 3 h 12"/>
                  <a:gd name="T30" fmla="*/ 0 w 33"/>
                  <a:gd name="T31" fmla="*/ 5 h 12"/>
                  <a:gd name="T32" fmla="*/ 1 w 33"/>
                  <a:gd name="T33" fmla="*/ 5 h 12"/>
                  <a:gd name="T34" fmla="*/ 2 w 33"/>
                  <a:gd name="T35" fmla="*/ 5 h 12"/>
                  <a:gd name="T36" fmla="*/ 3 w 33"/>
                  <a:gd name="T37" fmla="*/ 5 h 12"/>
                  <a:gd name="T38" fmla="*/ 6 w 33"/>
                  <a:gd name="T39" fmla="*/ 8 h 12"/>
                  <a:gd name="T40" fmla="*/ 7 w 33"/>
                  <a:gd name="T41" fmla="*/ 9 h 12"/>
                  <a:gd name="T42" fmla="*/ 8 w 33"/>
                  <a:gd name="T43" fmla="*/ 9 h 12"/>
                  <a:gd name="T44" fmla="*/ 9 w 33"/>
                  <a:gd name="T45" fmla="*/ 9 h 12"/>
                  <a:gd name="T46" fmla="*/ 10 w 33"/>
                  <a:gd name="T47" fmla="*/ 9 h 12"/>
                  <a:gd name="T48" fmla="*/ 11 w 33"/>
                  <a:gd name="T49" fmla="*/ 11 h 12"/>
                  <a:gd name="T50" fmla="*/ 12 w 33"/>
                  <a:gd name="T51" fmla="*/ 11 h 12"/>
                  <a:gd name="T52" fmla="*/ 14 w 33"/>
                  <a:gd name="T53" fmla="*/ 11 h 12"/>
                  <a:gd name="T54" fmla="*/ 16 w 33"/>
                  <a:gd name="T55" fmla="*/ 11 h 12"/>
                  <a:gd name="T56" fmla="*/ 17 w 33"/>
                  <a:gd name="T57" fmla="*/ 11 h 12"/>
                  <a:gd name="T58" fmla="*/ 20 w 33"/>
                  <a:gd name="T59" fmla="*/ 11 h 12"/>
                  <a:gd name="T60" fmla="*/ 21 w 33"/>
                  <a:gd name="T61" fmla="*/ 12 h 12"/>
                  <a:gd name="T62" fmla="*/ 25 w 33"/>
                  <a:gd name="T63" fmla="*/ 11 h 12"/>
                  <a:gd name="T64" fmla="*/ 33 w 33"/>
                  <a:gd name="T65" fmla="*/ 6 h 12"/>
                  <a:gd name="T66" fmla="*/ 32 w 33"/>
                  <a:gd name="T67" fmla="*/ 4 h 12"/>
                  <a:gd name="T68" fmla="*/ 32 w 33"/>
                  <a:gd name="T69" fmla="*/ 4 h 12"/>
                  <a:gd name="T70" fmla="*/ 32 w 33"/>
                  <a:gd name="T71" fmla="*/ 4 h 12"/>
                  <a:gd name="T72" fmla="*/ 32 w 33"/>
                  <a:gd name="T73" fmla="*/ 4 h 12"/>
                  <a:gd name="T74" fmla="*/ 30 w 33"/>
                  <a:gd name="T75" fmla="*/ 2 h 12"/>
                  <a:gd name="T76" fmla="*/ 30 w 33"/>
                  <a:gd name="T77" fmla="*/ 2 h 12"/>
                  <a:gd name="T78" fmla="*/ 25 w 33"/>
                  <a:gd name="T79" fmla="*/ 1 h 12"/>
                  <a:gd name="T80" fmla="*/ 23 w 33"/>
                  <a:gd name="T8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3" h="12"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1" y="0"/>
                      <a:pt x="20" y="1"/>
                      <a:pt x="19" y="1"/>
                    </a:cubicBezTo>
                    <a:cubicBezTo>
                      <a:pt x="17" y="1"/>
                      <a:pt x="16" y="1"/>
                      <a:pt x="15" y="2"/>
                    </a:cubicBezTo>
                    <a:cubicBezTo>
                      <a:pt x="14" y="2"/>
                      <a:pt x="15" y="3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2" y="6"/>
                      <a:pt x="11" y="7"/>
                    </a:cubicBezTo>
                    <a:cubicBezTo>
                      <a:pt x="11" y="7"/>
                      <a:pt x="8" y="4"/>
                      <a:pt x="7" y="3"/>
                    </a:cubicBezTo>
                    <a:cubicBezTo>
                      <a:pt x="7" y="2"/>
                      <a:pt x="4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2"/>
                      <a:pt x="2" y="2"/>
                      <a:pt x="3" y="3"/>
                    </a:cubicBezTo>
                    <a:cubicBezTo>
                      <a:pt x="2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8" y="6"/>
                      <a:pt x="6" y="8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10" y="9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11"/>
                      <a:pt x="13" y="11"/>
                      <a:pt x="14" y="11"/>
                    </a:cubicBezTo>
                    <a:cubicBezTo>
                      <a:pt x="15" y="11"/>
                      <a:pt x="16" y="11"/>
                      <a:pt x="16" y="11"/>
                    </a:cubicBezTo>
                    <a:cubicBezTo>
                      <a:pt x="16" y="11"/>
                      <a:pt x="17" y="11"/>
                      <a:pt x="17" y="11"/>
                    </a:cubicBezTo>
                    <a:cubicBezTo>
                      <a:pt x="18" y="11"/>
                      <a:pt x="19" y="11"/>
                      <a:pt x="20" y="11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2" y="11"/>
                      <a:pt x="25" y="11"/>
                    </a:cubicBezTo>
                    <a:cubicBezTo>
                      <a:pt x="28" y="10"/>
                      <a:pt x="33" y="7"/>
                      <a:pt x="33" y="6"/>
                    </a:cubicBezTo>
                    <a:cubicBezTo>
                      <a:pt x="32" y="5"/>
                      <a:pt x="32" y="5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3"/>
                      <a:pt x="31" y="2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8" y="1"/>
                      <a:pt x="27" y="2"/>
                      <a:pt x="25" y="1"/>
                    </a:cubicBezTo>
                    <a:cubicBezTo>
                      <a:pt x="25" y="1"/>
                      <a:pt x="24" y="0"/>
                      <a:pt x="2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1" name="Freeform 310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757F3562-D0ED-4F33-A689-CA8871499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7003" y="3640052"/>
                <a:ext cx="88900" cy="49213"/>
              </a:xfrm>
              <a:custGeom>
                <a:avLst/>
                <a:gdLst>
                  <a:gd name="T0" fmla="*/ 9 w 27"/>
                  <a:gd name="T1" fmla="*/ 0 h 15"/>
                  <a:gd name="T2" fmla="*/ 6 w 27"/>
                  <a:gd name="T3" fmla="*/ 0 h 15"/>
                  <a:gd name="T4" fmla="*/ 0 w 27"/>
                  <a:gd name="T5" fmla="*/ 4 h 15"/>
                  <a:gd name="T6" fmla="*/ 1 w 27"/>
                  <a:gd name="T7" fmla="*/ 4 h 15"/>
                  <a:gd name="T8" fmla="*/ 5 w 27"/>
                  <a:gd name="T9" fmla="*/ 3 h 15"/>
                  <a:gd name="T10" fmla="*/ 8 w 27"/>
                  <a:gd name="T11" fmla="*/ 2 h 15"/>
                  <a:gd name="T12" fmla="*/ 10 w 27"/>
                  <a:gd name="T13" fmla="*/ 2 h 15"/>
                  <a:gd name="T14" fmla="*/ 10 w 27"/>
                  <a:gd name="T15" fmla="*/ 3 h 15"/>
                  <a:gd name="T16" fmla="*/ 9 w 27"/>
                  <a:gd name="T17" fmla="*/ 3 h 15"/>
                  <a:gd name="T18" fmla="*/ 9 w 27"/>
                  <a:gd name="T19" fmla="*/ 3 h 15"/>
                  <a:gd name="T20" fmla="*/ 13 w 27"/>
                  <a:gd name="T21" fmla="*/ 5 h 15"/>
                  <a:gd name="T22" fmla="*/ 17 w 27"/>
                  <a:gd name="T23" fmla="*/ 8 h 15"/>
                  <a:gd name="T24" fmla="*/ 18 w 27"/>
                  <a:gd name="T25" fmla="*/ 11 h 15"/>
                  <a:gd name="T26" fmla="*/ 19 w 27"/>
                  <a:gd name="T27" fmla="*/ 12 h 15"/>
                  <a:gd name="T28" fmla="*/ 17 w 27"/>
                  <a:gd name="T29" fmla="*/ 14 h 15"/>
                  <a:gd name="T30" fmla="*/ 25 w 27"/>
                  <a:gd name="T31" fmla="*/ 15 h 15"/>
                  <a:gd name="T32" fmla="*/ 27 w 27"/>
                  <a:gd name="T33" fmla="*/ 15 h 15"/>
                  <a:gd name="T34" fmla="*/ 16 w 27"/>
                  <a:gd name="T35" fmla="*/ 2 h 15"/>
                  <a:gd name="T36" fmla="*/ 9 w 27"/>
                  <a:gd name="T3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5">
                    <a:moveTo>
                      <a:pt x="9" y="0"/>
                    </a:moveTo>
                    <a:cubicBezTo>
                      <a:pt x="8" y="0"/>
                      <a:pt x="7" y="0"/>
                      <a:pt x="6" y="0"/>
                    </a:cubicBezTo>
                    <a:cubicBezTo>
                      <a:pt x="2" y="1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2" y="4"/>
                      <a:pt x="3" y="3"/>
                      <a:pt x="5" y="3"/>
                    </a:cubicBezTo>
                    <a:cubicBezTo>
                      <a:pt x="6" y="2"/>
                      <a:pt x="7" y="2"/>
                      <a:pt x="8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11" y="5"/>
                      <a:pt x="13" y="5"/>
                    </a:cubicBezTo>
                    <a:cubicBezTo>
                      <a:pt x="16" y="6"/>
                      <a:pt x="16" y="7"/>
                      <a:pt x="17" y="8"/>
                    </a:cubicBezTo>
                    <a:cubicBezTo>
                      <a:pt x="17" y="9"/>
                      <a:pt x="17" y="10"/>
                      <a:pt x="18" y="11"/>
                    </a:cubicBezTo>
                    <a:cubicBezTo>
                      <a:pt x="18" y="11"/>
                      <a:pt x="19" y="12"/>
                      <a:pt x="19" y="12"/>
                    </a:cubicBezTo>
                    <a:cubicBezTo>
                      <a:pt x="19" y="13"/>
                      <a:pt x="18" y="13"/>
                      <a:pt x="17" y="14"/>
                    </a:cubicBezTo>
                    <a:cubicBezTo>
                      <a:pt x="18" y="15"/>
                      <a:pt x="22" y="15"/>
                      <a:pt x="25" y="15"/>
                    </a:cubicBezTo>
                    <a:cubicBezTo>
                      <a:pt x="26" y="15"/>
                      <a:pt x="27" y="15"/>
                      <a:pt x="27" y="15"/>
                    </a:cubicBezTo>
                    <a:cubicBezTo>
                      <a:pt x="27" y="14"/>
                      <a:pt x="16" y="2"/>
                      <a:pt x="16" y="2"/>
                    </a:cubicBezTo>
                    <a:cubicBezTo>
                      <a:pt x="15" y="1"/>
                      <a:pt x="13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2" name="Freeform 310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B302A87B-232F-4585-B5E8-A23075BCE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6378" y="3695615"/>
                <a:ext cx="73025" cy="30163"/>
              </a:xfrm>
              <a:custGeom>
                <a:avLst/>
                <a:gdLst>
                  <a:gd name="T0" fmla="*/ 6 w 22"/>
                  <a:gd name="T1" fmla="*/ 0 h 9"/>
                  <a:gd name="T2" fmla="*/ 6 w 22"/>
                  <a:gd name="T3" fmla="*/ 0 h 9"/>
                  <a:gd name="T4" fmla="*/ 5 w 22"/>
                  <a:gd name="T5" fmla="*/ 0 h 9"/>
                  <a:gd name="T6" fmla="*/ 6 w 22"/>
                  <a:gd name="T7" fmla="*/ 0 h 9"/>
                  <a:gd name="T8" fmla="*/ 7 w 22"/>
                  <a:gd name="T9" fmla="*/ 5 h 9"/>
                  <a:gd name="T10" fmla="*/ 6 w 22"/>
                  <a:gd name="T11" fmla="*/ 5 h 9"/>
                  <a:gd name="T12" fmla="*/ 4 w 22"/>
                  <a:gd name="T13" fmla="*/ 5 h 9"/>
                  <a:gd name="T14" fmla="*/ 0 w 22"/>
                  <a:gd name="T15" fmla="*/ 4 h 9"/>
                  <a:gd name="T16" fmla="*/ 0 w 22"/>
                  <a:gd name="T17" fmla="*/ 4 h 9"/>
                  <a:gd name="T18" fmla="*/ 0 w 22"/>
                  <a:gd name="T19" fmla="*/ 5 h 9"/>
                  <a:gd name="T20" fmla="*/ 6 w 22"/>
                  <a:gd name="T21" fmla="*/ 7 h 9"/>
                  <a:gd name="T22" fmla="*/ 8 w 22"/>
                  <a:gd name="T23" fmla="*/ 9 h 9"/>
                  <a:gd name="T24" fmla="*/ 8 w 22"/>
                  <a:gd name="T25" fmla="*/ 9 h 9"/>
                  <a:gd name="T26" fmla="*/ 12 w 22"/>
                  <a:gd name="T27" fmla="*/ 6 h 9"/>
                  <a:gd name="T28" fmla="*/ 12 w 22"/>
                  <a:gd name="T29" fmla="*/ 6 h 9"/>
                  <a:gd name="T30" fmla="*/ 13 w 22"/>
                  <a:gd name="T31" fmla="*/ 6 h 9"/>
                  <a:gd name="T32" fmla="*/ 21 w 22"/>
                  <a:gd name="T33" fmla="*/ 7 h 9"/>
                  <a:gd name="T34" fmla="*/ 21 w 22"/>
                  <a:gd name="T35" fmla="*/ 7 h 9"/>
                  <a:gd name="T36" fmla="*/ 22 w 22"/>
                  <a:gd name="T37" fmla="*/ 7 h 9"/>
                  <a:gd name="T38" fmla="*/ 21 w 22"/>
                  <a:gd name="T39" fmla="*/ 4 h 9"/>
                  <a:gd name="T40" fmla="*/ 6 w 22"/>
                  <a:gd name="T4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" h="9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2"/>
                      <a:pt x="7" y="5"/>
                      <a:pt x="7" y="5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5"/>
                      <a:pt x="5" y="5"/>
                      <a:pt x="4" y="5"/>
                    </a:cubicBezTo>
                    <a:cubicBezTo>
                      <a:pt x="2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6"/>
                      <a:pt x="4" y="6"/>
                      <a:pt x="6" y="7"/>
                    </a:cubicBezTo>
                    <a:cubicBezTo>
                      <a:pt x="7" y="7"/>
                      <a:pt x="7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0" y="9"/>
                      <a:pt x="10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3" y="6"/>
                    </a:cubicBezTo>
                    <a:cubicBezTo>
                      <a:pt x="16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6"/>
                      <a:pt x="21" y="5"/>
                      <a:pt x="21" y="4"/>
                    </a:cubicBezTo>
                    <a:cubicBezTo>
                      <a:pt x="22" y="1"/>
                      <a:pt x="8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3" name="Freeform 310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03582C7B-7905-4B10-B5E1-2953015CD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5441" y="3243177"/>
                <a:ext cx="33338" cy="9525"/>
              </a:xfrm>
              <a:custGeom>
                <a:avLst/>
                <a:gdLst>
                  <a:gd name="T0" fmla="*/ 2 w 10"/>
                  <a:gd name="T1" fmla="*/ 0 h 3"/>
                  <a:gd name="T2" fmla="*/ 2 w 10"/>
                  <a:gd name="T3" fmla="*/ 0 h 3"/>
                  <a:gd name="T4" fmla="*/ 4 w 10"/>
                  <a:gd name="T5" fmla="*/ 2 h 3"/>
                  <a:gd name="T6" fmla="*/ 7 w 10"/>
                  <a:gd name="T7" fmla="*/ 3 h 3"/>
                  <a:gd name="T8" fmla="*/ 9 w 10"/>
                  <a:gd name="T9" fmla="*/ 2 h 3"/>
                  <a:gd name="T10" fmla="*/ 2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3" y="2"/>
                      <a:pt x="4" y="2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10" y="1"/>
                      <a:pt x="4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4" name="Freeform 3109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75EDF562-D8FB-447F-8B97-3F60F0D78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866" y="4060740"/>
                <a:ext cx="109538" cy="112713"/>
              </a:xfrm>
              <a:custGeom>
                <a:avLst/>
                <a:gdLst>
                  <a:gd name="T0" fmla="*/ 33 w 33"/>
                  <a:gd name="T1" fmla="*/ 0 h 34"/>
                  <a:gd name="T2" fmla="*/ 31 w 33"/>
                  <a:gd name="T3" fmla="*/ 2 h 34"/>
                  <a:gd name="T4" fmla="*/ 24 w 33"/>
                  <a:gd name="T5" fmla="*/ 9 h 34"/>
                  <a:gd name="T6" fmla="*/ 17 w 33"/>
                  <a:gd name="T7" fmla="*/ 16 h 34"/>
                  <a:gd name="T8" fmla="*/ 13 w 33"/>
                  <a:gd name="T9" fmla="*/ 20 h 34"/>
                  <a:gd name="T10" fmla="*/ 0 w 33"/>
                  <a:gd name="T11" fmla="*/ 34 h 34"/>
                  <a:gd name="T12" fmla="*/ 0 w 33"/>
                  <a:gd name="T13" fmla="*/ 34 h 34"/>
                  <a:gd name="T14" fmla="*/ 9 w 33"/>
                  <a:gd name="T15" fmla="*/ 27 h 34"/>
                  <a:gd name="T16" fmla="*/ 26 w 33"/>
                  <a:gd name="T17" fmla="*/ 9 h 34"/>
                  <a:gd name="T18" fmla="*/ 26 w 33"/>
                  <a:gd name="T19" fmla="*/ 10 h 34"/>
                  <a:gd name="T20" fmla="*/ 27 w 33"/>
                  <a:gd name="T21" fmla="*/ 9 h 34"/>
                  <a:gd name="T22" fmla="*/ 33 w 33"/>
                  <a:gd name="T23" fmla="*/ 0 h 34"/>
                  <a:gd name="T24" fmla="*/ 33 w 33"/>
                  <a:gd name="T2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34">
                    <a:moveTo>
                      <a:pt x="33" y="0"/>
                    </a:moveTo>
                    <a:cubicBezTo>
                      <a:pt x="32" y="1"/>
                      <a:pt x="32" y="1"/>
                      <a:pt x="31" y="2"/>
                    </a:cubicBezTo>
                    <a:cubicBezTo>
                      <a:pt x="27" y="8"/>
                      <a:pt x="27" y="8"/>
                      <a:pt x="24" y="9"/>
                    </a:cubicBezTo>
                    <a:cubicBezTo>
                      <a:pt x="21" y="10"/>
                      <a:pt x="21" y="11"/>
                      <a:pt x="17" y="16"/>
                    </a:cubicBezTo>
                    <a:cubicBezTo>
                      <a:pt x="15" y="18"/>
                      <a:pt x="15" y="19"/>
                      <a:pt x="13" y="20"/>
                    </a:cubicBezTo>
                    <a:cubicBezTo>
                      <a:pt x="8" y="2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2" y="34"/>
                      <a:pt x="2" y="34"/>
                      <a:pt x="9" y="27"/>
                    </a:cubicBezTo>
                    <a:cubicBezTo>
                      <a:pt x="15" y="22"/>
                      <a:pt x="21" y="15"/>
                      <a:pt x="26" y="9"/>
                    </a:cubicBezTo>
                    <a:cubicBezTo>
                      <a:pt x="26" y="9"/>
                      <a:pt x="26" y="9"/>
                      <a:pt x="26" y="10"/>
                    </a:cubicBezTo>
                    <a:cubicBezTo>
                      <a:pt x="26" y="10"/>
                      <a:pt x="26" y="10"/>
                      <a:pt x="27" y="9"/>
                    </a:cubicBezTo>
                    <a:cubicBezTo>
                      <a:pt x="28" y="8"/>
                      <a:pt x="32" y="2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5" name="Freeform 3110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0F085DDC-0249-4D78-A39E-8A4C187678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39028" y="2959015"/>
                <a:ext cx="855663" cy="1382713"/>
              </a:xfrm>
              <a:custGeom>
                <a:avLst/>
                <a:gdLst>
                  <a:gd name="T0" fmla="*/ 224 w 258"/>
                  <a:gd name="T1" fmla="*/ 333 h 418"/>
                  <a:gd name="T2" fmla="*/ 145 w 258"/>
                  <a:gd name="T3" fmla="*/ 274 h 418"/>
                  <a:gd name="T4" fmla="*/ 123 w 258"/>
                  <a:gd name="T5" fmla="*/ 0 h 418"/>
                  <a:gd name="T6" fmla="*/ 104 w 258"/>
                  <a:gd name="T7" fmla="*/ 19 h 418"/>
                  <a:gd name="T8" fmla="*/ 94 w 258"/>
                  <a:gd name="T9" fmla="*/ 30 h 418"/>
                  <a:gd name="T10" fmla="*/ 80 w 258"/>
                  <a:gd name="T11" fmla="*/ 30 h 418"/>
                  <a:gd name="T12" fmla="*/ 63 w 258"/>
                  <a:gd name="T13" fmla="*/ 36 h 418"/>
                  <a:gd name="T14" fmla="*/ 63 w 258"/>
                  <a:gd name="T15" fmla="*/ 32 h 418"/>
                  <a:gd name="T16" fmla="*/ 52 w 258"/>
                  <a:gd name="T17" fmla="*/ 39 h 418"/>
                  <a:gd name="T18" fmla="*/ 38 w 258"/>
                  <a:gd name="T19" fmla="*/ 53 h 418"/>
                  <a:gd name="T20" fmla="*/ 12 w 258"/>
                  <a:gd name="T21" fmla="*/ 99 h 418"/>
                  <a:gd name="T22" fmla="*/ 8 w 258"/>
                  <a:gd name="T23" fmla="*/ 114 h 418"/>
                  <a:gd name="T24" fmla="*/ 10 w 258"/>
                  <a:gd name="T25" fmla="*/ 119 h 418"/>
                  <a:gd name="T26" fmla="*/ 12 w 258"/>
                  <a:gd name="T27" fmla="*/ 121 h 418"/>
                  <a:gd name="T28" fmla="*/ 24 w 258"/>
                  <a:gd name="T29" fmla="*/ 217 h 418"/>
                  <a:gd name="T30" fmla="*/ 27 w 258"/>
                  <a:gd name="T31" fmla="*/ 210 h 418"/>
                  <a:gd name="T32" fmla="*/ 57 w 258"/>
                  <a:gd name="T33" fmla="*/ 235 h 418"/>
                  <a:gd name="T34" fmla="*/ 79 w 258"/>
                  <a:gd name="T35" fmla="*/ 241 h 418"/>
                  <a:gd name="T36" fmla="*/ 126 w 258"/>
                  <a:gd name="T37" fmla="*/ 267 h 418"/>
                  <a:gd name="T38" fmla="*/ 162 w 258"/>
                  <a:gd name="T39" fmla="*/ 331 h 418"/>
                  <a:gd name="T40" fmla="*/ 209 w 258"/>
                  <a:gd name="T41" fmla="*/ 404 h 418"/>
                  <a:gd name="T42" fmla="*/ 206 w 258"/>
                  <a:gd name="T43" fmla="*/ 381 h 418"/>
                  <a:gd name="T44" fmla="*/ 225 w 258"/>
                  <a:gd name="T45" fmla="*/ 348 h 418"/>
                  <a:gd name="T46" fmla="*/ 244 w 258"/>
                  <a:gd name="T47" fmla="*/ 332 h 418"/>
                  <a:gd name="T48" fmla="*/ 246 w 258"/>
                  <a:gd name="T49" fmla="*/ 310 h 418"/>
                  <a:gd name="T50" fmla="*/ 255 w 258"/>
                  <a:gd name="T51" fmla="*/ 288 h 418"/>
                  <a:gd name="T52" fmla="*/ 219 w 258"/>
                  <a:gd name="T53" fmla="*/ 277 h 418"/>
                  <a:gd name="T54" fmla="*/ 168 w 258"/>
                  <a:gd name="T55" fmla="*/ 243 h 418"/>
                  <a:gd name="T56" fmla="*/ 111 w 258"/>
                  <a:gd name="T57" fmla="*/ 253 h 418"/>
                  <a:gd name="T58" fmla="*/ 84 w 258"/>
                  <a:gd name="T59" fmla="*/ 234 h 418"/>
                  <a:gd name="T60" fmla="*/ 74 w 258"/>
                  <a:gd name="T61" fmla="*/ 227 h 418"/>
                  <a:gd name="T62" fmla="*/ 54 w 258"/>
                  <a:gd name="T63" fmla="*/ 215 h 418"/>
                  <a:gd name="T64" fmla="*/ 76 w 258"/>
                  <a:gd name="T65" fmla="*/ 187 h 418"/>
                  <a:gd name="T66" fmla="*/ 93 w 258"/>
                  <a:gd name="T67" fmla="*/ 181 h 418"/>
                  <a:gd name="T68" fmla="*/ 114 w 258"/>
                  <a:gd name="T69" fmla="*/ 156 h 418"/>
                  <a:gd name="T70" fmla="*/ 116 w 258"/>
                  <a:gd name="T71" fmla="*/ 136 h 418"/>
                  <a:gd name="T72" fmla="*/ 133 w 258"/>
                  <a:gd name="T73" fmla="*/ 125 h 418"/>
                  <a:gd name="T74" fmla="*/ 153 w 258"/>
                  <a:gd name="T75" fmla="*/ 105 h 418"/>
                  <a:gd name="T76" fmla="*/ 148 w 258"/>
                  <a:gd name="T77" fmla="*/ 114 h 418"/>
                  <a:gd name="T78" fmla="*/ 161 w 258"/>
                  <a:gd name="T79" fmla="*/ 100 h 418"/>
                  <a:gd name="T80" fmla="*/ 155 w 258"/>
                  <a:gd name="T81" fmla="*/ 98 h 418"/>
                  <a:gd name="T82" fmla="*/ 149 w 258"/>
                  <a:gd name="T83" fmla="*/ 94 h 418"/>
                  <a:gd name="T84" fmla="*/ 163 w 258"/>
                  <a:gd name="T85" fmla="*/ 83 h 418"/>
                  <a:gd name="T86" fmla="*/ 177 w 258"/>
                  <a:gd name="T87" fmla="*/ 66 h 418"/>
                  <a:gd name="T88" fmla="*/ 149 w 258"/>
                  <a:gd name="T89" fmla="*/ 67 h 418"/>
                  <a:gd name="T90" fmla="*/ 168 w 258"/>
                  <a:gd name="T91" fmla="*/ 62 h 418"/>
                  <a:gd name="T92" fmla="*/ 163 w 258"/>
                  <a:gd name="T93" fmla="*/ 50 h 418"/>
                  <a:gd name="T94" fmla="*/ 150 w 258"/>
                  <a:gd name="T95" fmla="*/ 52 h 418"/>
                  <a:gd name="T96" fmla="*/ 143 w 258"/>
                  <a:gd name="T97" fmla="*/ 42 h 418"/>
                  <a:gd name="T98" fmla="*/ 134 w 258"/>
                  <a:gd name="T99" fmla="*/ 39 h 418"/>
                  <a:gd name="T100" fmla="*/ 122 w 258"/>
                  <a:gd name="T101" fmla="*/ 58 h 418"/>
                  <a:gd name="T102" fmla="*/ 103 w 258"/>
                  <a:gd name="T103" fmla="*/ 80 h 418"/>
                  <a:gd name="T104" fmla="*/ 103 w 258"/>
                  <a:gd name="T105" fmla="*/ 72 h 418"/>
                  <a:gd name="T106" fmla="*/ 90 w 258"/>
                  <a:gd name="T107" fmla="*/ 67 h 418"/>
                  <a:gd name="T108" fmla="*/ 78 w 258"/>
                  <a:gd name="T109" fmla="*/ 61 h 418"/>
                  <a:gd name="T110" fmla="*/ 100 w 258"/>
                  <a:gd name="T111" fmla="*/ 33 h 418"/>
                  <a:gd name="T112" fmla="*/ 122 w 258"/>
                  <a:gd name="T113" fmla="*/ 24 h 418"/>
                  <a:gd name="T114" fmla="*/ 123 w 258"/>
                  <a:gd name="T115" fmla="*/ 13 h 418"/>
                  <a:gd name="T116" fmla="*/ 107 w 258"/>
                  <a:gd name="T117" fmla="*/ 23 h 418"/>
                  <a:gd name="T118" fmla="*/ 123 w 258"/>
                  <a:gd name="T11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58" h="418">
                    <a:moveTo>
                      <a:pt x="17" y="82"/>
                    </a:move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moveTo>
                      <a:pt x="224" y="333"/>
                    </a:moveTo>
                    <a:cubicBezTo>
                      <a:pt x="224" y="333"/>
                      <a:pt x="224" y="333"/>
                      <a:pt x="224" y="333"/>
                    </a:cubicBezTo>
                    <a:cubicBezTo>
                      <a:pt x="224" y="331"/>
                      <a:pt x="223" y="326"/>
                      <a:pt x="222" y="317"/>
                    </a:cubicBezTo>
                    <a:cubicBezTo>
                      <a:pt x="223" y="322"/>
                      <a:pt x="223" y="328"/>
                      <a:pt x="224" y="333"/>
                    </a:cubicBezTo>
                    <a:moveTo>
                      <a:pt x="132" y="276"/>
                    </a:moveTo>
                    <a:cubicBezTo>
                      <a:pt x="136" y="275"/>
                      <a:pt x="140" y="275"/>
                      <a:pt x="145" y="274"/>
                    </a:cubicBezTo>
                    <a:cubicBezTo>
                      <a:pt x="141" y="275"/>
                      <a:pt x="136" y="275"/>
                      <a:pt x="132" y="276"/>
                    </a:cubicBezTo>
                    <a:moveTo>
                      <a:pt x="29" y="89"/>
                    </a:moveTo>
                    <a:cubicBezTo>
                      <a:pt x="32" y="88"/>
                      <a:pt x="36" y="87"/>
                      <a:pt x="39" y="86"/>
                    </a:cubicBezTo>
                    <a:cubicBezTo>
                      <a:pt x="36" y="87"/>
                      <a:pt x="32" y="88"/>
                      <a:pt x="29" y="89"/>
                    </a:cubicBezTo>
                    <a:moveTo>
                      <a:pt x="123" y="0"/>
                    </a:moveTo>
                    <a:cubicBezTo>
                      <a:pt x="122" y="0"/>
                      <a:pt x="122" y="0"/>
                      <a:pt x="121" y="0"/>
                    </a:cubicBezTo>
                    <a:cubicBezTo>
                      <a:pt x="113" y="2"/>
                      <a:pt x="101" y="18"/>
                      <a:pt x="101" y="18"/>
                    </a:cubicBezTo>
                    <a:cubicBezTo>
                      <a:pt x="101" y="19"/>
                      <a:pt x="101" y="19"/>
                      <a:pt x="101" y="19"/>
                    </a:cubicBezTo>
                    <a:cubicBezTo>
                      <a:pt x="102" y="19"/>
                      <a:pt x="103" y="19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2" y="20"/>
                      <a:pt x="102" y="21"/>
                      <a:pt x="101" y="21"/>
                    </a:cubicBezTo>
                    <a:cubicBezTo>
                      <a:pt x="101" y="22"/>
                      <a:pt x="101" y="22"/>
                      <a:pt x="101" y="22"/>
                    </a:cubicBezTo>
                    <a:cubicBezTo>
                      <a:pt x="101" y="22"/>
                      <a:pt x="101" y="22"/>
                      <a:pt x="101" y="22"/>
                    </a:cubicBezTo>
                    <a:cubicBezTo>
                      <a:pt x="101" y="22"/>
                      <a:pt x="101" y="22"/>
                      <a:pt x="101" y="22"/>
                    </a:cubicBezTo>
                    <a:cubicBezTo>
                      <a:pt x="99" y="25"/>
                      <a:pt x="95" y="26"/>
                      <a:pt x="94" y="30"/>
                    </a:cubicBezTo>
                    <a:cubicBezTo>
                      <a:pt x="92" y="28"/>
                      <a:pt x="92" y="28"/>
                      <a:pt x="95" y="25"/>
                    </a:cubicBezTo>
                    <a:cubicBezTo>
                      <a:pt x="95" y="25"/>
                      <a:pt x="94" y="25"/>
                      <a:pt x="94" y="25"/>
                    </a:cubicBezTo>
                    <a:cubicBezTo>
                      <a:pt x="93" y="25"/>
                      <a:pt x="92" y="26"/>
                      <a:pt x="89" y="29"/>
                    </a:cubicBezTo>
                    <a:cubicBezTo>
                      <a:pt x="88" y="29"/>
                      <a:pt x="87" y="30"/>
                      <a:pt x="82" y="30"/>
                    </a:cubicBezTo>
                    <a:cubicBezTo>
                      <a:pt x="82" y="30"/>
                      <a:pt x="81" y="30"/>
                      <a:pt x="80" y="30"/>
                    </a:cubicBezTo>
                    <a:cubicBezTo>
                      <a:pt x="80" y="29"/>
                      <a:pt x="80" y="29"/>
                      <a:pt x="80" y="28"/>
                    </a:cubicBezTo>
                    <a:cubicBezTo>
                      <a:pt x="75" y="29"/>
                      <a:pt x="73" y="32"/>
                      <a:pt x="70" y="38"/>
                    </a:cubicBezTo>
                    <a:cubicBezTo>
                      <a:pt x="70" y="37"/>
                      <a:pt x="71" y="35"/>
                      <a:pt x="71" y="34"/>
                    </a:cubicBezTo>
                    <a:cubicBezTo>
                      <a:pt x="68" y="34"/>
                      <a:pt x="66" y="36"/>
                      <a:pt x="64" y="36"/>
                    </a:cubicBezTo>
                    <a:cubicBezTo>
                      <a:pt x="64" y="36"/>
                      <a:pt x="63" y="36"/>
                      <a:pt x="63" y="36"/>
                    </a:cubicBezTo>
                    <a:cubicBezTo>
                      <a:pt x="64" y="35"/>
                      <a:pt x="66" y="34"/>
                      <a:pt x="67" y="33"/>
                    </a:cubicBezTo>
                    <a:cubicBezTo>
                      <a:pt x="66" y="32"/>
                      <a:pt x="66" y="32"/>
                      <a:pt x="66" y="32"/>
                    </a:cubicBezTo>
                    <a:cubicBezTo>
                      <a:pt x="66" y="32"/>
                      <a:pt x="66" y="33"/>
                      <a:pt x="65" y="33"/>
                    </a:cubicBezTo>
                    <a:cubicBezTo>
                      <a:pt x="65" y="33"/>
                      <a:pt x="64" y="33"/>
                      <a:pt x="64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1" y="32"/>
                      <a:pt x="61" y="33"/>
                      <a:pt x="60" y="34"/>
                    </a:cubicBezTo>
                    <a:cubicBezTo>
                      <a:pt x="60" y="33"/>
                      <a:pt x="60" y="33"/>
                      <a:pt x="60" y="33"/>
                    </a:cubicBezTo>
                    <a:cubicBezTo>
                      <a:pt x="60" y="33"/>
                      <a:pt x="60" y="33"/>
                      <a:pt x="58" y="34"/>
                    </a:cubicBezTo>
                    <a:cubicBezTo>
                      <a:pt x="59" y="33"/>
                      <a:pt x="59" y="33"/>
                      <a:pt x="61" y="31"/>
                    </a:cubicBezTo>
                    <a:cubicBezTo>
                      <a:pt x="58" y="34"/>
                      <a:pt x="58" y="34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4" y="37"/>
                      <a:pt x="56" y="35"/>
                      <a:pt x="57" y="33"/>
                    </a:cubicBezTo>
                    <a:cubicBezTo>
                      <a:pt x="57" y="33"/>
                      <a:pt x="53" y="37"/>
                      <a:pt x="48" y="42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45" y="45"/>
                      <a:pt x="41" y="49"/>
                      <a:pt x="38" y="53"/>
                    </a:cubicBezTo>
                    <a:cubicBezTo>
                      <a:pt x="24" y="71"/>
                      <a:pt x="23" y="7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3" y="92"/>
                      <a:pt x="13" y="92"/>
                      <a:pt x="13" y="95"/>
                    </a:cubicBezTo>
                    <a:cubicBezTo>
                      <a:pt x="12" y="96"/>
                      <a:pt x="12" y="97"/>
                      <a:pt x="12" y="98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1" y="103"/>
                      <a:pt x="11" y="103"/>
                      <a:pt x="10" y="110"/>
                    </a:cubicBezTo>
                    <a:cubicBezTo>
                      <a:pt x="9" y="112"/>
                      <a:pt x="10" y="114"/>
                      <a:pt x="10" y="115"/>
                    </a:cubicBezTo>
                    <a:cubicBezTo>
                      <a:pt x="10" y="115"/>
                      <a:pt x="10" y="115"/>
                      <a:pt x="9" y="115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9" y="115"/>
                      <a:pt x="8" y="114"/>
                    </a:cubicBezTo>
                    <a:cubicBezTo>
                      <a:pt x="8" y="113"/>
                      <a:pt x="8" y="113"/>
                      <a:pt x="8" y="113"/>
                    </a:cubicBezTo>
                    <a:cubicBezTo>
                      <a:pt x="8" y="113"/>
                      <a:pt x="8" y="113"/>
                      <a:pt x="8" y="113"/>
                    </a:cubicBezTo>
                    <a:cubicBezTo>
                      <a:pt x="8" y="113"/>
                      <a:pt x="7" y="116"/>
                      <a:pt x="8" y="118"/>
                    </a:cubicBezTo>
                    <a:cubicBezTo>
                      <a:pt x="8" y="119"/>
                      <a:pt x="9" y="119"/>
                      <a:pt x="9" y="119"/>
                    </a:cubicBezTo>
                    <a:cubicBezTo>
                      <a:pt x="10" y="119"/>
                      <a:pt x="10" y="119"/>
                      <a:pt x="10" y="119"/>
                    </a:cubicBezTo>
                    <a:cubicBezTo>
                      <a:pt x="10" y="119"/>
                      <a:pt x="10" y="119"/>
                      <a:pt x="10" y="118"/>
                    </a:cubicBezTo>
                    <a:cubicBezTo>
                      <a:pt x="11" y="118"/>
                      <a:pt x="11" y="117"/>
                      <a:pt x="11" y="117"/>
                    </a:cubicBezTo>
                    <a:cubicBezTo>
                      <a:pt x="11" y="116"/>
                      <a:pt x="11" y="116"/>
                      <a:pt x="11" y="116"/>
                    </a:cubicBezTo>
                    <a:cubicBezTo>
                      <a:pt x="11" y="116"/>
                      <a:pt x="11" y="116"/>
                      <a:pt x="11" y="116"/>
                    </a:cubicBezTo>
                    <a:cubicBezTo>
                      <a:pt x="11" y="118"/>
                      <a:pt x="12" y="120"/>
                      <a:pt x="12" y="121"/>
                    </a:cubicBezTo>
                    <a:cubicBezTo>
                      <a:pt x="11" y="121"/>
                      <a:pt x="10" y="121"/>
                      <a:pt x="10" y="120"/>
                    </a:cubicBezTo>
                    <a:cubicBezTo>
                      <a:pt x="3" y="129"/>
                      <a:pt x="0" y="173"/>
                      <a:pt x="5" y="181"/>
                    </a:cubicBezTo>
                    <a:cubicBezTo>
                      <a:pt x="5" y="181"/>
                      <a:pt x="5" y="181"/>
                      <a:pt x="16" y="202"/>
                    </a:cubicBezTo>
                    <a:cubicBezTo>
                      <a:pt x="15" y="202"/>
                      <a:pt x="14" y="202"/>
                      <a:pt x="13" y="203"/>
                    </a:cubicBezTo>
                    <a:cubicBezTo>
                      <a:pt x="15" y="205"/>
                      <a:pt x="24" y="217"/>
                      <a:pt x="24" y="217"/>
                    </a:cubicBezTo>
                    <a:cubicBezTo>
                      <a:pt x="24" y="216"/>
                      <a:pt x="25" y="214"/>
                      <a:pt x="21" y="209"/>
                    </a:cubicBezTo>
                    <a:cubicBezTo>
                      <a:pt x="19" y="206"/>
                      <a:pt x="17" y="203"/>
                      <a:pt x="14" y="188"/>
                    </a:cubicBezTo>
                    <a:cubicBezTo>
                      <a:pt x="18" y="191"/>
                      <a:pt x="19" y="194"/>
                      <a:pt x="19" y="196"/>
                    </a:cubicBezTo>
                    <a:cubicBezTo>
                      <a:pt x="20" y="198"/>
                      <a:pt x="20" y="201"/>
                      <a:pt x="21" y="202"/>
                    </a:cubicBezTo>
                    <a:cubicBezTo>
                      <a:pt x="23" y="205"/>
                      <a:pt x="25" y="207"/>
                      <a:pt x="27" y="210"/>
                    </a:cubicBezTo>
                    <a:cubicBezTo>
                      <a:pt x="30" y="214"/>
                      <a:pt x="34" y="216"/>
                      <a:pt x="36" y="220"/>
                    </a:cubicBezTo>
                    <a:cubicBezTo>
                      <a:pt x="38" y="224"/>
                      <a:pt x="37" y="228"/>
                      <a:pt x="40" y="230"/>
                    </a:cubicBezTo>
                    <a:cubicBezTo>
                      <a:pt x="41" y="231"/>
                      <a:pt x="42" y="231"/>
                      <a:pt x="42" y="231"/>
                    </a:cubicBezTo>
                    <a:cubicBezTo>
                      <a:pt x="43" y="232"/>
                      <a:pt x="45" y="232"/>
                      <a:pt x="46" y="233"/>
                    </a:cubicBezTo>
                    <a:cubicBezTo>
                      <a:pt x="49" y="234"/>
                      <a:pt x="53" y="234"/>
                      <a:pt x="57" y="235"/>
                    </a:cubicBezTo>
                    <a:cubicBezTo>
                      <a:pt x="57" y="235"/>
                      <a:pt x="58" y="235"/>
                      <a:pt x="59" y="235"/>
                    </a:cubicBezTo>
                    <a:cubicBezTo>
                      <a:pt x="60" y="235"/>
                      <a:pt x="61" y="235"/>
                      <a:pt x="61" y="235"/>
                    </a:cubicBezTo>
                    <a:cubicBezTo>
                      <a:pt x="62" y="235"/>
                      <a:pt x="63" y="235"/>
                      <a:pt x="64" y="235"/>
                    </a:cubicBezTo>
                    <a:cubicBezTo>
                      <a:pt x="65" y="235"/>
                      <a:pt x="67" y="235"/>
                      <a:pt x="68" y="236"/>
                    </a:cubicBezTo>
                    <a:cubicBezTo>
                      <a:pt x="76" y="241"/>
                      <a:pt x="76" y="241"/>
                      <a:pt x="79" y="241"/>
                    </a:cubicBezTo>
                    <a:cubicBezTo>
                      <a:pt x="80" y="241"/>
                      <a:pt x="80" y="241"/>
                      <a:pt x="81" y="241"/>
                    </a:cubicBezTo>
                    <a:cubicBezTo>
                      <a:pt x="94" y="243"/>
                      <a:pt x="99" y="259"/>
                      <a:pt x="113" y="259"/>
                    </a:cubicBezTo>
                    <a:cubicBezTo>
                      <a:pt x="114" y="259"/>
                      <a:pt x="114" y="259"/>
                      <a:pt x="114" y="259"/>
                    </a:cubicBezTo>
                    <a:cubicBezTo>
                      <a:pt x="116" y="256"/>
                      <a:pt x="117" y="255"/>
                      <a:pt x="119" y="255"/>
                    </a:cubicBezTo>
                    <a:cubicBezTo>
                      <a:pt x="122" y="255"/>
                      <a:pt x="125" y="263"/>
                      <a:pt x="126" y="267"/>
                    </a:cubicBezTo>
                    <a:cubicBezTo>
                      <a:pt x="126" y="269"/>
                      <a:pt x="126" y="269"/>
                      <a:pt x="123" y="277"/>
                    </a:cubicBezTo>
                    <a:cubicBezTo>
                      <a:pt x="123" y="277"/>
                      <a:pt x="119" y="291"/>
                      <a:pt x="121" y="294"/>
                    </a:cubicBezTo>
                    <a:cubicBezTo>
                      <a:pt x="121" y="294"/>
                      <a:pt x="121" y="295"/>
                      <a:pt x="121" y="295"/>
                    </a:cubicBezTo>
                    <a:cubicBezTo>
                      <a:pt x="126" y="302"/>
                      <a:pt x="146" y="322"/>
                      <a:pt x="146" y="322"/>
                    </a:cubicBezTo>
                    <a:cubicBezTo>
                      <a:pt x="151" y="326"/>
                      <a:pt x="157" y="327"/>
                      <a:pt x="162" y="331"/>
                    </a:cubicBezTo>
                    <a:cubicBezTo>
                      <a:pt x="166" y="333"/>
                      <a:pt x="169" y="339"/>
                      <a:pt x="170" y="346"/>
                    </a:cubicBezTo>
                    <a:cubicBezTo>
                      <a:pt x="170" y="346"/>
                      <a:pt x="178" y="380"/>
                      <a:pt x="191" y="398"/>
                    </a:cubicBezTo>
                    <a:cubicBezTo>
                      <a:pt x="204" y="417"/>
                      <a:pt x="217" y="418"/>
                      <a:pt x="222" y="418"/>
                    </a:cubicBezTo>
                    <a:cubicBezTo>
                      <a:pt x="223" y="418"/>
                      <a:pt x="223" y="418"/>
                      <a:pt x="223" y="418"/>
                    </a:cubicBezTo>
                    <a:cubicBezTo>
                      <a:pt x="208" y="410"/>
                      <a:pt x="208" y="410"/>
                      <a:pt x="209" y="404"/>
                    </a:cubicBezTo>
                    <a:cubicBezTo>
                      <a:pt x="207" y="402"/>
                      <a:pt x="207" y="402"/>
                      <a:pt x="203" y="391"/>
                    </a:cubicBezTo>
                    <a:cubicBezTo>
                      <a:pt x="203" y="390"/>
                      <a:pt x="204" y="390"/>
                      <a:pt x="204" y="390"/>
                    </a:cubicBezTo>
                    <a:cubicBezTo>
                      <a:pt x="205" y="390"/>
                      <a:pt x="205" y="390"/>
                      <a:pt x="207" y="390"/>
                    </a:cubicBezTo>
                    <a:cubicBezTo>
                      <a:pt x="207" y="390"/>
                      <a:pt x="207" y="390"/>
                      <a:pt x="203" y="385"/>
                    </a:cubicBezTo>
                    <a:cubicBezTo>
                      <a:pt x="206" y="383"/>
                      <a:pt x="206" y="383"/>
                      <a:pt x="206" y="381"/>
                    </a:cubicBezTo>
                    <a:cubicBezTo>
                      <a:pt x="206" y="381"/>
                      <a:pt x="206" y="381"/>
                      <a:pt x="206" y="381"/>
                    </a:cubicBezTo>
                    <a:cubicBezTo>
                      <a:pt x="207" y="381"/>
                      <a:pt x="208" y="381"/>
                      <a:pt x="208" y="381"/>
                    </a:cubicBezTo>
                    <a:cubicBezTo>
                      <a:pt x="211" y="381"/>
                      <a:pt x="212" y="378"/>
                      <a:pt x="211" y="376"/>
                    </a:cubicBezTo>
                    <a:cubicBezTo>
                      <a:pt x="210" y="374"/>
                      <a:pt x="210" y="374"/>
                      <a:pt x="210" y="374"/>
                    </a:cubicBezTo>
                    <a:cubicBezTo>
                      <a:pt x="221" y="374"/>
                      <a:pt x="225" y="348"/>
                      <a:pt x="225" y="348"/>
                    </a:cubicBezTo>
                    <a:cubicBezTo>
                      <a:pt x="227" y="344"/>
                      <a:pt x="231" y="342"/>
                      <a:pt x="233" y="342"/>
                    </a:cubicBezTo>
                    <a:cubicBezTo>
                      <a:pt x="237" y="340"/>
                      <a:pt x="237" y="335"/>
                      <a:pt x="239" y="333"/>
                    </a:cubicBezTo>
                    <a:cubicBezTo>
                      <a:pt x="240" y="332"/>
                      <a:pt x="241" y="332"/>
                      <a:pt x="242" y="332"/>
                    </a:cubicBezTo>
                    <a:cubicBezTo>
                      <a:pt x="242" y="332"/>
                      <a:pt x="242" y="332"/>
                      <a:pt x="243" y="332"/>
                    </a:cubicBezTo>
                    <a:cubicBezTo>
                      <a:pt x="243" y="332"/>
                      <a:pt x="243" y="332"/>
                      <a:pt x="244" y="332"/>
                    </a:cubicBezTo>
                    <a:cubicBezTo>
                      <a:pt x="244" y="332"/>
                      <a:pt x="244" y="332"/>
                      <a:pt x="245" y="331"/>
                    </a:cubicBezTo>
                    <a:cubicBezTo>
                      <a:pt x="245" y="327"/>
                      <a:pt x="245" y="324"/>
                      <a:pt x="245" y="321"/>
                    </a:cubicBezTo>
                    <a:cubicBezTo>
                      <a:pt x="245" y="319"/>
                      <a:pt x="244" y="317"/>
                      <a:pt x="245" y="315"/>
                    </a:cubicBezTo>
                    <a:cubicBezTo>
                      <a:pt x="247" y="313"/>
                      <a:pt x="247" y="312"/>
                      <a:pt x="246" y="311"/>
                    </a:cubicBezTo>
                    <a:cubicBezTo>
                      <a:pt x="246" y="310"/>
                      <a:pt x="246" y="310"/>
                      <a:pt x="246" y="310"/>
                    </a:cubicBezTo>
                    <a:cubicBezTo>
                      <a:pt x="255" y="307"/>
                      <a:pt x="258" y="297"/>
                      <a:pt x="258" y="297"/>
                    </a:cubicBezTo>
                    <a:cubicBezTo>
                      <a:pt x="258" y="296"/>
                      <a:pt x="258" y="296"/>
                      <a:pt x="258" y="296"/>
                    </a:cubicBezTo>
                    <a:cubicBezTo>
                      <a:pt x="258" y="295"/>
                      <a:pt x="257" y="295"/>
                      <a:pt x="257" y="294"/>
                    </a:cubicBezTo>
                    <a:cubicBezTo>
                      <a:pt x="256" y="292"/>
                      <a:pt x="258" y="290"/>
                      <a:pt x="256" y="289"/>
                    </a:cubicBezTo>
                    <a:cubicBezTo>
                      <a:pt x="256" y="288"/>
                      <a:pt x="256" y="288"/>
                      <a:pt x="255" y="288"/>
                    </a:cubicBezTo>
                    <a:cubicBezTo>
                      <a:pt x="255" y="288"/>
                      <a:pt x="254" y="288"/>
                      <a:pt x="254" y="289"/>
                    </a:cubicBezTo>
                    <a:cubicBezTo>
                      <a:pt x="253" y="289"/>
                      <a:pt x="253" y="289"/>
                      <a:pt x="253" y="289"/>
                    </a:cubicBezTo>
                    <a:cubicBezTo>
                      <a:pt x="252" y="289"/>
                      <a:pt x="252" y="289"/>
                      <a:pt x="252" y="289"/>
                    </a:cubicBezTo>
                    <a:cubicBezTo>
                      <a:pt x="247" y="288"/>
                      <a:pt x="244" y="284"/>
                      <a:pt x="240" y="282"/>
                    </a:cubicBezTo>
                    <a:cubicBezTo>
                      <a:pt x="233" y="280"/>
                      <a:pt x="226" y="279"/>
                      <a:pt x="219" y="277"/>
                    </a:cubicBezTo>
                    <a:cubicBezTo>
                      <a:pt x="215" y="276"/>
                      <a:pt x="215" y="271"/>
                      <a:pt x="212" y="268"/>
                    </a:cubicBezTo>
                    <a:cubicBezTo>
                      <a:pt x="208" y="266"/>
                      <a:pt x="205" y="261"/>
                      <a:pt x="201" y="259"/>
                    </a:cubicBezTo>
                    <a:cubicBezTo>
                      <a:pt x="195" y="256"/>
                      <a:pt x="188" y="257"/>
                      <a:pt x="182" y="253"/>
                    </a:cubicBezTo>
                    <a:cubicBezTo>
                      <a:pt x="178" y="251"/>
                      <a:pt x="175" y="246"/>
                      <a:pt x="170" y="244"/>
                    </a:cubicBezTo>
                    <a:cubicBezTo>
                      <a:pt x="169" y="243"/>
                      <a:pt x="168" y="243"/>
                      <a:pt x="168" y="243"/>
                    </a:cubicBezTo>
                    <a:cubicBezTo>
                      <a:pt x="159" y="242"/>
                      <a:pt x="151" y="240"/>
                      <a:pt x="144" y="240"/>
                    </a:cubicBezTo>
                    <a:cubicBezTo>
                      <a:pt x="133" y="240"/>
                      <a:pt x="125" y="244"/>
                      <a:pt x="124" y="255"/>
                    </a:cubicBezTo>
                    <a:cubicBezTo>
                      <a:pt x="122" y="253"/>
                      <a:pt x="118" y="253"/>
                      <a:pt x="115" y="253"/>
                    </a:cubicBezTo>
                    <a:cubicBezTo>
                      <a:pt x="114" y="253"/>
                      <a:pt x="113" y="253"/>
                      <a:pt x="113" y="253"/>
                    </a:cubicBezTo>
                    <a:cubicBezTo>
                      <a:pt x="112" y="253"/>
                      <a:pt x="111" y="253"/>
                      <a:pt x="111" y="253"/>
                    </a:cubicBezTo>
                    <a:cubicBezTo>
                      <a:pt x="105" y="253"/>
                      <a:pt x="100" y="253"/>
                      <a:pt x="101" y="246"/>
                    </a:cubicBezTo>
                    <a:cubicBezTo>
                      <a:pt x="102" y="239"/>
                      <a:pt x="99" y="234"/>
                      <a:pt x="99" y="234"/>
                    </a:cubicBezTo>
                    <a:cubicBezTo>
                      <a:pt x="97" y="233"/>
                      <a:pt x="95" y="233"/>
                      <a:pt x="94" y="233"/>
                    </a:cubicBezTo>
                    <a:cubicBezTo>
                      <a:pt x="92" y="233"/>
                      <a:pt x="90" y="233"/>
                      <a:pt x="89" y="234"/>
                    </a:cubicBezTo>
                    <a:cubicBezTo>
                      <a:pt x="87" y="234"/>
                      <a:pt x="85" y="234"/>
                      <a:pt x="84" y="234"/>
                    </a:cubicBezTo>
                    <a:cubicBezTo>
                      <a:pt x="83" y="234"/>
                      <a:pt x="83" y="234"/>
                      <a:pt x="83" y="234"/>
                    </a:cubicBezTo>
                    <a:cubicBezTo>
                      <a:pt x="85" y="228"/>
                      <a:pt x="85" y="228"/>
                      <a:pt x="83" y="225"/>
                    </a:cubicBezTo>
                    <a:cubicBezTo>
                      <a:pt x="86" y="220"/>
                      <a:pt x="86" y="220"/>
                      <a:pt x="86" y="215"/>
                    </a:cubicBezTo>
                    <a:cubicBezTo>
                      <a:pt x="86" y="215"/>
                      <a:pt x="84" y="213"/>
                      <a:pt x="82" y="213"/>
                    </a:cubicBezTo>
                    <a:cubicBezTo>
                      <a:pt x="79" y="213"/>
                      <a:pt x="76" y="216"/>
                      <a:pt x="74" y="227"/>
                    </a:cubicBezTo>
                    <a:cubicBezTo>
                      <a:pt x="74" y="227"/>
                      <a:pt x="74" y="227"/>
                      <a:pt x="74" y="227"/>
                    </a:cubicBezTo>
                    <a:cubicBezTo>
                      <a:pt x="73" y="227"/>
                      <a:pt x="72" y="228"/>
                      <a:pt x="71" y="229"/>
                    </a:cubicBezTo>
                    <a:cubicBezTo>
                      <a:pt x="70" y="229"/>
                      <a:pt x="69" y="230"/>
                      <a:pt x="68" y="230"/>
                    </a:cubicBezTo>
                    <a:cubicBezTo>
                      <a:pt x="67" y="230"/>
                      <a:pt x="66" y="230"/>
                      <a:pt x="66" y="229"/>
                    </a:cubicBezTo>
                    <a:cubicBezTo>
                      <a:pt x="57" y="225"/>
                      <a:pt x="55" y="218"/>
                      <a:pt x="54" y="215"/>
                    </a:cubicBezTo>
                    <a:cubicBezTo>
                      <a:pt x="52" y="211"/>
                      <a:pt x="56" y="208"/>
                      <a:pt x="56" y="204"/>
                    </a:cubicBezTo>
                    <a:cubicBezTo>
                      <a:pt x="56" y="202"/>
                      <a:pt x="52" y="201"/>
                      <a:pt x="53" y="198"/>
                    </a:cubicBezTo>
                    <a:cubicBezTo>
                      <a:pt x="54" y="195"/>
                      <a:pt x="61" y="188"/>
                      <a:pt x="62" y="187"/>
                    </a:cubicBezTo>
                    <a:cubicBezTo>
                      <a:pt x="63" y="186"/>
                      <a:pt x="65" y="186"/>
                      <a:pt x="67" y="186"/>
                    </a:cubicBezTo>
                    <a:cubicBezTo>
                      <a:pt x="71" y="186"/>
                      <a:pt x="76" y="187"/>
                      <a:pt x="76" y="187"/>
                    </a:cubicBezTo>
                    <a:cubicBezTo>
                      <a:pt x="77" y="186"/>
                      <a:pt x="77" y="186"/>
                      <a:pt x="77" y="186"/>
                    </a:cubicBezTo>
                    <a:cubicBezTo>
                      <a:pt x="76" y="185"/>
                      <a:pt x="75" y="185"/>
                      <a:pt x="74" y="184"/>
                    </a:cubicBezTo>
                    <a:cubicBezTo>
                      <a:pt x="74" y="183"/>
                      <a:pt x="74" y="183"/>
                      <a:pt x="74" y="183"/>
                    </a:cubicBezTo>
                    <a:cubicBezTo>
                      <a:pt x="76" y="182"/>
                      <a:pt x="93" y="181"/>
                      <a:pt x="93" y="181"/>
                    </a:cubicBezTo>
                    <a:cubicBezTo>
                      <a:pt x="93" y="181"/>
                      <a:pt x="93" y="181"/>
                      <a:pt x="93" y="181"/>
                    </a:cubicBezTo>
                    <a:cubicBezTo>
                      <a:pt x="100" y="184"/>
                      <a:pt x="96" y="195"/>
                      <a:pt x="103" y="199"/>
                    </a:cubicBezTo>
                    <a:cubicBezTo>
                      <a:pt x="111" y="190"/>
                      <a:pt x="98" y="182"/>
                      <a:pt x="99" y="174"/>
                    </a:cubicBezTo>
                    <a:cubicBezTo>
                      <a:pt x="101" y="165"/>
                      <a:pt x="110" y="163"/>
                      <a:pt x="115" y="157"/>
                    </a:cubicBezTo>
                    <a:cubicBezTo>
                      <a:pt x="115" y="157"/>
                      <a:pt x="115" y="157"/>
                      <a:pt x="115" y="157"/>
                    </a:cubicBezTo>
                    <a:cubicBezTo>
                      <a:pt x="114" y="156"/>
                      <a:pt x="114" y="156"/>
                      <a:pt x="114" y="156"/>
                    </a:cubicBezTo>
                    <a:cubicBezTo>
                      <a:pt x="114" y="155"/>
                      <a:pt x="114" y="155"/>
                      <a:pt x="114" y="155"/>
                    </a:cubicBezTo>
                    <a:cubicBezTo>
                      <a:pt x="115" y="155"/>
                      <a:pt x="115" y="155"/>
                      <a:pt x="115" y="155"/>
                    </a:cubicBezTo>
                    <a:cubicBezTo>
                      <a:pt x="115" y="154"/>
                      <a:pt x="115" y="154"/>
                      <a:pt x="115" y="153"/>
                    </a:cubicBezTo>
                    <a:cubicBezTo>
                      <a:pt x="114" y="153"/>
                      <a:pt x="114" y="153"/>
                      <a:pt x="114" y="153"/>
                    </a:cubicBezTo>
                    <a:cubicBezTo>
                      <a:pt x="116" y="136"/>
                      <a:pt x="116" y="136"/>
                      <a:pt x="116" y="136"/>
                    </a:cubicBezTo>
                    <a:cubicBezTo>
                      <a:pt x="116" y="139"/>
                      <a:pt x="116" y="146"/>
                      <a:pt x="116" y="146"/>
                    </a:cubicBezTo>
                    <a:cubicBezTo>
                      <a:pt x="117" y="146"/>
                      <a:pt x="117" y="146"/>
                      <a:pt x="118" y="135"/>
                    </a:cubicBezTo>
                    <a:cubicBezTo>
                      <a:pt x="118" y="136"/>
                      <a:pt x="119" y="137"/>
                      <a:pt x="119" y="138"/>
                    </a:cubicBezTo>
                    <a:cubicBezTo>
                      <a:pt x="121" y="136"/>
                      <a:pt x="120" y="132"/>
                      <a:pt x="123" y="130"/>
                    </a:cubicBezTo>
                    <a:cubicBezTo>
                      <a:pt x="123" y="130"/>
                      <a:pt x="132" y="125"/>
                      <a:pt x="133" y="125"/>
                    </a:cubicBezTo>
                    <a:cubicBezTo>
                      <a:pt x="133" y="125"/>
                      <a:pt x="133" y="125"/>
                      <a:pt x="133" y="125"/>
                    </a:cubicBezTo>
                    <a:cubicBezTo>
                      <a:pt x="134" y="116"/>
                      <a:pt x="134" y="116"/>
                      <a:pt x="139" y="112"/>
                    </a:cubicBezTo>
                    <a:cubicBezTo>
                      <a:pt x="139" y="112"/>
                      <a:pt x="139" y="112"/>
                      <a:pt x="139" y="112"/>
                    </a:cubicBezTo>
                    <a:cubicBezTo>
                      <a:pt x="140" y="112"/>
                      <a:pt x="141" y="111"/>
                      <a:pt x="154" y="104"/>
                    </a:cubicBezTo>
                    <a:cubicBezTo>
                      <a:pt x="153" y="105"/>
                      <a:pt x="153" y="105"/>
                      <a:pt x="153" y="105"/>
                    </a:cubicBezTo>
                    <a:cubicBezTo>
                      <a:pt x="154" y="105"/>
                      <a:pt x="155" y="105"/>
                      <a:pt x="155" y="105"/>
                    </a:cubicBezTo>
                    <a:cubicBezTo>
                      <a:pt x="155" y="105"/>
                      <a:pt x="156" y="105"/>
                      <a:pt x="156" y="105"/>
                    </a:cubicBezTo>
                    <a:cubicBezTo>
                      <a:pt x="156" y="106"/>
                      <a:pt x="156" y="106"/>
                      <a:pt x="156" y="107"/>
                    </a:cubicBezTo>
                    <a:cubicBezTo>
                      <a:pt x="148" y="112"/>
                      <a:pt x="148" y="112"/>
                      <a:pt x="147" y="114"/>
                    </a:cubicBezTo>
                    <a:cubicBezTo>
                      <a:pt x="147" y="114"/>
                      <a:pt x="147" y="114"/>
                      <a:pt x="148" y="114"/>
                    </a:cubicBezTo>
                    <a:cubicBezTo>
                      <a:pt x="153" y="114"/>
                      <a:pt x="170" y="104"/>
                      <a:pt x="167" y="97"/>
                    </a:cubicBezTo>
                    <a:cubicBezTo>
                      <a:pt x="164" y="98"/>
                      <a:pt x="164" y="101"/>
                      <a:pt x="163" y="103"/>
                    </a:cubicBezTo>
                    <a:cubicBezTo>
                      <a:pt x="161" y="103"/>
                      <a:pt x="160" y="102"/>
                      <a:pt x="158" y="102"/>
                    </a:cubicBezTo>
                    <a:cubicBezTo>
                      <a:pt x="160" y="102"/>
                      <a:pt x="160" y="101"/>
                      <a:pt x="160" y="100"/>
                    </a:cubicBezTo>
                    <a:cubicBezTo>
                      <a:pt x="161" y="100"/>
                      <a:pt x="161" y="100"/>
                      <a:pt x="161" y="100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59" y="101"/>
                      <a:pt x="159" y="101"/>
                      <a:pt x="159" y="101"/>
                    </a:cubicBezTo>
                    <a:cubicBezTo>
                      <a:pt x="157" y="101"/>
                      <a:pt x="157" y="100"/>
                      <a:pt x="156" y="100"/>
                    </a:cubicBezTo>
                    <a:cubicBezTo>
                      <a:pt x="155" y="100"/>
                      <a:pt x="155" y="99"/>
                      <a:pt x="155" y="98"/>
                    </a:cubicBezTo>
                    <a:cubicBezTo>
                      <a:pt x="155" y="98"/>
                      <a:pt x="155" y="98"/>
                      <a:pt x="155" y="98"/>
                    </a:cubicBezTo>
                    <a:cubicBezTo>
                      <a:pt x="155" y="98"/>
                      <a:pt x="155" y="98"/>
                      <a:pt x="155" y="98"/>
                    </a:cubicBezTo>
                    <a:cubicBezTo>
                      <a:pt x="155" y="98"/>
                      <a:pt x="154" y="100"/>
                      <a:pt x="155" y="101"/>
                    </a:cubicBezTo>
                    <a:cubicBezTo>
                      <a:pt x="153" y="100"/>
                      <a:pt x="152" y="99"/>
                      <a:pt x="152" y="96"/>
                    </a:cubicBezTo>
                    <a:cubicBezTo>
                      <a:pt x="150" y="96"/>
                      <a:pt x="149" y="95"/>
                      <a:pt x="149" y="94"/>
                    </a:cubicBezTo>
                    <a:cubicBezTo>
                      <a:pt x="152" y="94"/>
                      <a:pt x="154" y="93"/>
                      <a:pt x="154" y="90"/>
                    </a:cubicBezTo>
                    <a:cubicBezTo>
                      <a:pt x="154" y="90"/>
                      <a:pt x="154" y="89"/>
                      <a:pt x="153" y="89"/>
                    </a:cubicBezTo>
                    <a:cubicBezTo>
                      <a:pt x="151" y="89"/>
                      <a:pt x="148" y="92"/>
                      <a:pt x="132" y="102"/>
                    </a:cubicBezTo>
                    <a:cubicBezTo>
                      <a:pt x="146" y="87"/>
                      <a:pt x="146" y="87"/>
                      <a:pt x="161" y="82"/>
                    </a:cubicBezTo>
                    <a:cubicBezTo>
                      <a:pt x="161" y="82"/>
                      <a:pt x="162" y="83"/>
                      <a:pt x="163" y="83"/>
                    </a:cubicBezTo>
                    <a:cubicBezTo>
                      <a:pt x="168" y="83"/>
                      <a:pt x="180" y="76"/>
                      <a:pt x="182" y="73"/>
                    </a:cubicBezTo>
                    <a:cubicBezTo>
                      <a:pt x="181" y="71"/>
                      <a:pt x="181" y="71"/>
                      <a:pt x="182" y="68"/>
                    </a:cubicBezTo>
                    <a:cubicBezTo>
                      <a:pt x="181" y="67"/>
                      <a:pt x="181" y="67"/>
                      <a:pt x="181" y="67"/>
                    </a:cubicBezTo>
                    <a:cubicBezTo>
                      <a:pt x="180" y="67"/>
                      <a:pt x="179" y="67"/>
                      <a:pt x="178" y="66"/>
                    </a:cubicBezTo>
                    <a:cubicBezTo>
                      <a:pt x="177" y="66"/>
                      <a:pt x="177" y="66"/>
                      <a:pt x="177" y="66"/>
                    </a:cubicBezTo>
                    <a:cubicBezTo>
                      <a:pt x="177" y="66"/>
                      <a:pt x="177" y="66"/>
                      <a:pt x="177" y="66"/>
                    </a:cubicBezTo>
                    <a:cubicBezTo>
                      <a:pt x="176" y="67"/>
                      <a:pt x="174" y="67"/>
                      <a:pt x="170" y="69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71" y="67"/>
                      <a:pt x="171" y="66"/>
                      <a:pt x="176" y="65"/>
                    </a:cubicBezTo>
                    <a:cubicBezTo>
                      <a:pt x="167" y="65"/>
                      <a:pt x="159" y="66"/>
                      <a:pt x="149" y="67"/>
                    </a:cubicBezTo>
                    <a:cubicBezTo>
                      <a:pt x="158" y="66"/>
                      <a:pt x="165" y="65"/>
                      <a:pt x="176" y="65"/>
                    </a:cubicBezTo>
                    <a:cubicBezTo>
                      <a:pt x="176" y="64"/>
                      <a:pt x="176" y="64"/>
                      <a:pt x="176" y="64"/>
                    </a:cubicBezTo>
                    <a:cubicBezTo>
                      <a:pt x="177" y="64"/>
                      <a:pt x="174" y="62"/>
                      <a:pt x="171" y="62"/>
                    </a:cubicBezTo>
                    <a:cubicBezTo>
                      <a:pt x="170" y="62"/>
                      <a:pt x="169" y="62"/>
                      <a:pt x="169" y="62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68" y="62"/>
                      <a:pt x="167" y="62"/>
                      <a:pt x="167" y="62"/>
                    </a:cubicBezTo>
                    <a:cubicBezTo>
                      <a:pt x="167" y="61"/>
                      <a:pt x="168" y="60"/>
                      <a:pt x="167" y="59"/>
                    </a:cubicBezTo>
                    <a:cubicBezTo>
                      <a:pt x="166" y="58"/>
                      <a:pt x="165" y="58"/>
                      <a:pt x="164" y="57"/>
                    </a:cubicBezTo>
                    <a:cubicBezTo>
                      <a:pt x="163" y="57"/>
                      <a:pt x="164" y="56"/>
                      <a:pt x="164" y="56"/>
                    </a:cubicBezTo>
                    <a:cubicBezTo>
                      <a:pt x="165" y="54"/>
                      <a:pt x="165" y="54"/>
                      <a:pt x="163" y="50"/>
                    </a:cubicBezTo>
                    <a:cubicBezTo>
                      <a:pt x="160" y="45"/>
                      <a:pt x="159" y="43"/>
                      <a:pt x="158" y="43"/>
                    </a:cubicBezTo>
                    <a:cubicBezTo>
                      <a:pt x="157" y="43"/>
                      <a:pt x="156" y="44"/>
                      <a:pt x="155" y="46"/>
                    </a:cubicBezTo>
                    <a:cubicBezTo>
                      <a:pt x="155" y="47"/>
                      <a:pt x="156" y="47"/>
                      <a:pt x="155" y="48"/>
                    </a:cubicBezTo>
                    <a:cubicBezTo>
                      <a:pt x="154" y="49"/>
                      <a:pt x="153" y="48"/>
                      <a:pt x="152" y="49"/>
                    </a:cubicBezTo>
                    <a:cubicBezTo>
                      <a:pt x="151" y="52"/>
                      <a:pt x="151" y="52"/>
                      <a:pt x="150" y="52"/>
                    </a:cubicBezTo>
                    <a:cubicBezTo>
                      <a:pt x="150" y="52"/>
                      <a:pt x="149" y="52"/>
                      <a:pt x="149" y="52"/>
                    </a:cubicBezTo>
                    <a:cubicBezTo>
                      <a:pt x="147" y="52"/>
                      <a:pt x="145" y="50"/>
                      <a:pt x="143" y="50"/>
                    </a:cubicBezTo>
                    <a:cubicBezTo>
                      <a:pt x="142" y="49"/>
                      <a:pt x="143" y="44"/>
                      <a:pt x="145" y="43"/>
                    </a:cubicBezTo>
                    <a:cubicBezTo>
                      <a:pt x="144" y="42"/>
                      <a:pt x="144" y="42"/>
                      <a:pt x="144" y="42"/>
                    </a:cubicBezTo>
                    <a:cubicBezTo>
                      <a:pt x="143" y="42"/>
                      <a:pt x="143" y="42"/>
                      <a:pt x="143" y="42"/>
                    </a:cubicBezTo>
                    <a:cubicBezTo>
                      <a:pt x="142" y="42"/>
                      <a:pt x="142" y="42"/>
                      <a:pt x="142" y="42"/>
                    </a:cubicBezTo>
                    <a:cubicBezTo>
                      <a:pt x="141" y="42"/>
                      <a:pt x="141" y="42"/>
                      <a:pt x="140" y="42"/>
                    </a:cubicBezTo>
                    <a:cubicBezTo>
                      <a:pt x="140" y="42"/>
                      <a:pt x="140" y="42"/>
                      <a:pt x="139" y="41"/>
                    </a:cubicBezTo>
                    <a:cubicBezTo>
                      <a:pt x="139" y="41"/>
                      <a:pt x="139" y="40"/>
                      <a:pt x="135" y="39"/>
                    </a:cubicBezTo>
                    <a:cubicBezTo>
                      <a:pt x="135" y="39"/>
                      <a:pt x="134" y="39"/>
                      <a:pt x="134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0" y="40"/>
                      <a:pt x="127" y="39"/>
                      <a:pt x="123" y="40"/>
                    </a:cubicBezTo>
                    <a:cubicBezTo>
                      <a:pt x="124" y="43"/>
                      <a:pt x="120" y="46"/>
                      <a:pt x="123" y="49"/>
                    </a:cubicBezTo>
                    <a:cubicBezTo>
                      <a:pt x="122" y="51"/>
                      <a:pt x="120" y="51"/>
                      <a:pt x="120" y="53"/>
                    </a:cubicBezTo>
                    <a:cubicBezTo>
                      <a:pt x="120" y="55"/>
                      <a:pt x="122" y="56"/>
                      <a:pt x="122" y="58"/>
                    </a:cubicBezTo>
                    <a:cubicBezTo>
                      <a:pt x="122" y="58"/>
                      <a:pt x="122" y="66"/>
                      <a:pt x="118" y="67"/>
                    </a:cubicBezTo>
                    <a:cubicBezTo>
                      <a:pt x="117" y="68"/>
                      <a:pt x="115" y="68"/>
                      <a:pt x="115" y="70"/>
                    </a:cubicBezTo>
                    <a:cubicBezTo>
                      <a:pt x="115" y="70"/>
                      <a:pt x="115" y="70"/>
                      <a:pt x="114" y="71"/>
                    </a:cubicBezTo>
                    <a:cubicBezTo>
                      <a:pt x="113" y="76"/>
                      <a:pt x="116" y="82"/>
                      <a:pt x="110" y="85"/>
                    </a:cubicBezTo>
                    <a:cubicBezTo>
                      <a:pt x="109" y="83"/>
                      <a:pt x="106" y="82"/>
                      <a:pt x="103" y="80"/>
                    </a:cubicBezTo>
                    <a:cubicBezTo>
                      <a:pt x="105" y="77"/>
                      <a:pt x="104" y="75"/>
                      <a:pt x="104" y="74"/>
                    </a:cubicBezTo>
                    <a:cubicBezTo>
                      <a:pt x="105" y="73"/>
                      <a:pt x="105" y="73"/>
                      <a:pt x="105" y="73"/>
                    </a:cubicBezTo>
                    <a:cubicBezTo>
                      <a:pt x="105" y="72"/>
                      <a:pt x="105" y="72"/>
                      <a:pt x="105" y="72"/>
                    </a:cubicBezTo>
                    <a:cubicBezTo>
                      <a:pt x="104" y="72"/>
                      <a:pt x="104" y="72"/>
                      <a:pt x="104" y="72"/>
                    </a:cubicBezTo>
                    <a:cubicBezTo>
                      <a:pt x="104" y="72"/>
                      <a:pt x="103" y="72"/>
                      <a:pt x="103" y="72"/>
                    </a:cubicBezTo>
                    <a:cubicBezTo>
                      <a:pt x="103" y="71"/>
                      <a:pt x="102" y="71"/>
                      <a:pt x="101" y="71"/>
                    </a:cubicBezTo>
                    <a:cubicBezTo>
                      <a:pt x="100" y="71"/>
                      <a:pt x="100" y="71"/>
                      <a:pt x="99" y="71"/>
                    </a:cubicBezTo>
                    <a:cubicBezTo>
                      <a:pt x="99" y="71"/>
                      <a:pt x="98" y="71"/>
                      <a:pt x="97" y="71"/>
                    </a:cubicBezTo>
                    <a:cubicBezTo>
                      <a:pt x="97" y="71"/>
                      <a:pt x="97" y="71"/>
                      <a:pt x="96" y="71"/>
                    </a:cubicBezTo>
                    <a:cubicBezTo>
                      <a:pt x="94" y="70"/>
                      <a:pt x="93" y="68"/>
                      <a:pt x="90" y="67"/>
                    </a:cubicBezTo>
                    <a:cubicBezTo>
                      <a:pt x="90" y="67"/>
                      <a:pt x="90" y="67"/>
                      <a:pt x="89" y="67"/>
                    </a:cubicBezTo>
                    <a:cubicBezTo>
                      <a:pt x="89" y="67"/>
                      <a:pt x="89" y="67"/>
                      <a:pt x="89" y="67"/>
                    </a:cubicBezTo>
                    <a:cubicBezTo>
                      <a:pt x="87" y="67"/>
                      <a:pt x="85" y="68"/>
                      <a:pt x="84" y="68"/>
                    </a:cubicBezTo>
                    <a:cubicBezTo>
                      <a:pt x="83" y="68"/>
                      <a:pt x="83" y="68"/>
                      <a:pt x="82" y="63"/>
                    </a:cubicBezTo>
                    <a:cubicBezTo>
                      <a:pt x="82" y="62"/>
                      <a:pt x="82" y="62"/>
                      <a:pt x="78" y="61"/>
                    </a:cubicBezTo>
                    <a:cubicBezTo>
                      <a:pt x="77" y="56"/>
                      <a:pt x="90" y="47"/>
                      <a:pt x="95" y="43"/>
                    </a:cubicBezTo>
                    <a:cubicBezTo>
                      <a:pt x="94" y="42"/>
                      <a:pt x="93" y="42"/>
                      <a:pt x="91" y="42"/>
                    </a:cubicBezTo>
                    <a:cubicBezTo>
                      <a:pt x="102" y="40"/>
                      <a:pt x="102" y="40"/>
                      <a:pt x="107" y="34"/>
                    </a:cubicBezTo>
                    <a:cubicBezTo>
                      <a:pt x="106" y="34"/>
                      <a:pt x="105" y="34"/>
                      <a:pt x="104" y="34"/>
                    </a:cubicBezTo>
                    <a:cubicBezTo>
                      <a:pt x="102" y="34"/>
                      <a:pt x="101" y="34"/>
                      <a:pt x="100" y="33"/>
                    </a:cubicBezTo>
                    <a:cubicBezTo>
                      <a:pt x="103" y="31"/>
                      <a:pt x="108" y="34"/>
                      <a:pt x="111" y="29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0" y="29"/>
                      <a:pt x="111" y="27"/>
                      <a:pt x="113" y="27"/>
                    </a:cubicBezTo>
                    <a:cubicBezTo>
                      <a:pt x="113" y="27"/>
                      <a:pt x="113" y="27"/>
                      <a:pt x="114" y="28"/>
                    </a:cubicBezTo>
                    <a:cubicBezTo>
                      <a:pt x="120" y="25"/>
                      <a:pt x="120" y="25"/>
                      <a:pt x="122" y="24"/>
                    </a:cubicBezTo>
                    <a:cubicBezTo>
                      <a:pt x="123" y="24"/>
                      <a:pt x="123" y="23"/>
                      <a:pt x="123" y="23"/>
                    </a:cubicBezTo>
                    <a:cubicBezTo>
                      <a:pt x="124" y="21"/>
                      <a:pt x="123" y="20"/>
                      <a:pt x="123" y="19"/>
                    </a:cubicBezTo>
                    <a:cubicBezTo>
                      <a:pt x="124" y="18"/>
                      <a:pt x="125" y="18"/>
                      <a:pt x="126" y="17"/>
                    </a:cubicBezTo>
                    <a:cubicBezTo>
                      <a:pt x="127" y="17"/>
                      <a:pt x="127" y="16"/>
                      <a:pt x="127" y="15"/>
                    </a:cubicBezTo>
                    <a:cubicBezTo>
                      <a:pt x="127" y="15"/>
                      <a:pt x="125" y="13"/>
                      <a:pt x="123" y="13"/>
                    </a:cubicBezTo>
                    <a:cubicBezTo>
                      <a:pt x="122" y="13"/>
                      <a:pt x="120" y="14"/>
                      <a:pt x="120" y="18"/>
                    </a:cubicBezTo>
                    <a:cubicBezTo>
                      <a:pt x="117" y="19"/>
                      <a:pt x="115" y="25"/>
                      <a:pt x="112" y="25"/>
                    </a:cubicBezTo>
                    <a:cubicBezTo>
                      <a:pt x="111" y="25"/>
                      <a:pt x="110" y="24"/>
                      <a:pt x="109" y="24"/>
                    </a:cubicBezTo>
                    <a:cubicBezTo>
                      <a:pt x="110" y="21"/>
                      <a:pt x="115" y="20"/>
                      <a:pt x="113" y="17"/>
                    </a:cubicBezTo>
                    <a:cubicBezTo>
                      <a:pt x="110" y="18"/>
                      <a:pt x="109" y="21"/>
                      <a:pt x="107" y="23"/>
                    </a:cubicBezTo>
                    <a:cubicBezTo>
                      <a:pt x="106" y="21"/>
                      <a:pt x="109" y="18"/>
                      <a:pt x="109" y="18"/>
                    </a:cubicBezTo>
                    <a:cubicBezTo>
                      <a:pt x="109" y="18"/>
                      <a:pt x="109" y="18"/>
                      <a:pt x="107" y="18"/>
                    </a:cubicBezTo>
                    <a:cubicBezTo>
                      <a:pt x="111" y="11"/>
                      <a:pt x="111" y="11"/>
                      <a:pt x="111" y="10"/>
                    </a:cubicBezTo>
                    <a:cubicBezTo>
                      <a:pt x="110" y="10"/>
                      <a:pt x="110" y="10"/>
                      <a:pt x="110" y="10"/>
                    </a:cubicBezTo>
                    <a:cubicBezTo>
                      <a:pt x="112" y="6"/>
                      <a:pt x="112" y="6"/>
                      <a:pt x="123" y="0"/>
                    </a:cubicBezTo>
                    <a:cubicBezTo>
                      <a:pt x="123" y="0"/>
                      <a:pt x="123" y="0"/>
                      <a:pt x="12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6" name="Freeform 3111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2D43E537-0A54-4866-A8F7-E3D981521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103" y="3722602"/>
                <a:ext cx="26988" cy="9525"/>
              </a:xfrm>
              <a:custGeom>
                <a:avLst/>
                <a:gdLst>
                  <a:gd name="T0" fmla="*/ 2 w 8"/>
                  <a:gd name="T1" fmla="*/ 0 h 3"/>
                  <a:gd name="T2" fmla="*/ 1 w 8"/>
                  <a:gd name="T3" fmla="*/ 0 h 3"/>
                  <a:gd name="T4" fmla="*/ 3 w 8"/>
                  <a:gd name="T5" fmla="*/ 3 h 3"/>
                  <a:gd name="T6" fmla="*/ 3 w 8"/>
                  <a:gd name="T7" fmla="*/ 3 h 3"/>
                  <a:gd name="T8" fmla="*/ 7 w 8"/>
                  <a:gd name="T9" fmla="*/ 2 h 3"/>
                  <a:gd name="T10" fmla="*/ 5 w 8"/>
                  <a:gd name="T11" fmla="*/ 1 h 3"/>
                  <a:gd name="T12" fmla="*/ 2 w 8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2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3"/>
                      <a:pt x="7" y="2"/>
                      <a:pt x="7" y="2"/>
                    </a:cubicBezTo>
                    <a:cubicBezTo>
                      <a:pt x="8" y="2"/>
                      <a:pt x="7" y="1"/>
                      <a:pt x="5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381" name="组合 3380"/>
            <p:cNvGrpSpPr/>
            <p:nvPr/>
          </p:nvGrpSpPr>
          <p:grpSpPr>
            <a:xfrm>
              <a:off x="2708126" y="992800"/>
              <a:ext cx="5924166" cy="4276238"/>
              <a:chOff x="5651500" y="1333357"/>
              <a:chExt cx="5924166" cy="4276238"/>
            </a:xfrm>
          </p:grpSpPr>
          <p:grpSp>
            <p:nvGrpSpPr>
              <p:cNvPr id="3382" name="组合 3381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6A36C7B9-AB1D-414E-B65A-236EBE2CC7E7}"/>
                  </a:ext>
                </a:extLst>
              </p:cNvPr>
              <p:cNvGrpSpPr/>
              <p:nvPr userDrawn="1"/>
            </p:nvGrpSpPr>
            <p:grpSpPr>
              <a:xfrm>
                <a:off x="6147162" y="1964739"/>
                <a:ext cx="3436777" cy="3407715"/>
                <a:chOff x="1639028" y="2852652"/>
                <a:chExt cx="1501775" cy="1489076"/>
              </a:xfrm>
              <a:solidFill>
                <a:srgbClr val="0094A1">
                  <a:alpha val="40000"/>
                </a:srgbClr>
              </a:solidFill>
            </p:grpSpPr>
            <p:sp>
              <p:nvSpPr>
                <p:cNvPr id="5057" name="Freeform 305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36270149-C807-458A-8DFC-223D7AB307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6853" y="2938377"/>
                  <a:ext cx="12700" cy="9525"/>
                </a:xfrm>
                <a:custGeom>
                  <a:avLst/>
                  <a:gdLst>
                    <a:gd name="T0" fmla="*/ 4 w 4"/>
                    <a:gd name="T1" fmla="*/ 0 h 3"/>
                    <a:gd name="T2" fmla="*/ 3 w 4"/>
                    <a:gd name="T3" fmla="*/ 0 h 3"/>
                    <a:gd name="T4" fmla="*/ 2 w 4"/>
                    <a:gd name="T5" fmla="*/ 1 h 3"/>
                    <a:gd name="T6" fmla="*/ 0 w 4"/>
                    <a:gd name="T7" fmla="*/ 2 h 3"/>
                    <a:gd name="T8" fmla="*/ 0 w 4"/>
                    <a:gd name="T9" fmla="*/ 3 h 3"/>
                    <a:gd name="T10" fmla="*/ 1 w 4"/>
                    <a:gd name="T11" fmla="*/ 3 h 3"/>
                    <a:gd name="T12" fmla="*/ 3 w 4"/>
                    <a:gd name="T13" fmla="*/ 1 h 3"/>
                    <a:gd name="T14" fmla="*/ 4 w 4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4" y="1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8" name="Freeform 305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6BF3165-A019-4884-A35D-9BB6CCA221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3678" y="2935202"/>
                  <a:ext cx="6350" cy="3175"/>
                </a:xfrm>
                <a:custGeom>
                  <a:avLst/>
                  <a:gdLst>
                    <a:gd name="T0" fmla="*/ 4 w 4"/>
                    <a:gd name="T1" fmla="*/ 0 h 2"/>
                    <a:gd name="T2" fmla="*/ 2 w 4"/>
                    <a:gd name="T3" fmla="*/ 0 h 2"/>
                    <a:gd name="T4" fmla="*/ 0 w 4"/>
                    <a:gd name="T5" fmla="*/ 2 h 2"/>
                    <a:gd name="T6" fmla="*/ 0 w 4"/>
                    <a:gd name="T7" fmla="*/ 2 h 2"/>
                    <a:gd name="T8" fmla="*/ 2 w 4"/>
                    <a:gd name="T9" fmla="*/ 2 h 2"/>
                    <a:gd name="T10" fmla="*/ 4 w 4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9" name="Freeform 305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FDF0F996-C7A4-45CE-88F0-DE0C76A20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3678" y="2935202"/>
                  <a:ext cx="6350" cy="3175"/>
                </a:xfrm>
                <a:custGeom>
                  <a:avLst/>
                  <a:gdLst>
                    <a:gd name="T0" fmla="*/ 4 w 4"/>
                    <a:gd name="T1" fmla="*/ 0 h 2"/>
                    <a:gd name="T2" fmla="*/ 2 w 4"/>
                    <a:gd name="T3" fmla="*/ 0 h 2"/>
                    <a:gd name="T4" fmla="*/ 0 w 4"/>
                    <a:gd name="T5" fmla="*/ 2 h 2"/>
                    <a:gd name="T6" fmla="*/ 0 w 4"/>
                    <a:gd name="T7" fmla="*/ 2 h 2"/>
                    <a:gd name="T8" fmla="*/ 2 w 4"/>
                    <a:gd name="T9" fmla="*/ 2 h 2"/>
                    <a:gd name="T10" fmla="*/ 4 w 4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0" name="Freeform 306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13F0FB03-7E80-4AD1-A147-6C2733D779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6378" y="2922502"/>
                  <a:ext cx="23813" cy="9525"/>
                </a:xfrm>
                <a:custGeom>
                  <a:avLst/>
                  <a:gdLst>
                    <a:gd name="T0" fmla="*/ 7 w 7"/>
                    <a:gd name="T1" fmla="*/ 0 h 3"/>
                    <a:gd name="T2" fmla="*/ 6 w 7"/>
                    <a:gd name="T3" fmla="*/ 0 h 3"/>
                    <a:gd name="T4" fmla="*/ 0 w 7"/>
                    <a:gd name="T5" fmla="*/ 3 h 3"/>
                    <a:gd name="T6" fmla="*/ 2 w 7"/>
                    <a:gd name="T7" fmla="*/ 2 h 3"/>
                    <a:gd name="T8" fmla="*/ 3 w 7"/>
                    <a:gd name="T9" fmla="*/ 2 h 3"/>
                    <a:gd name="T10" fmla="*/ 4 w 7"/>
                    <a:gd name="T11" fmla="*/ 1 h 3"/>
                    <a:gd name="T12" fmla="*/ 6 w 7"/>
                    <a:gd name="T13" fmla="*/ 1 h 3"/>
                    <a:gd name="T14" fmla="*/ 7 w 7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3">
                      <a:moveTo>
                        <a:pt x="7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3" y="1"/>
                        <a:pt x="0" y="3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4" y="2"/>
                        <a:pt x="4" y="2"/>
                        <a:pt x="4" y="1"/>
                      </a:cubicBezTo>
                      <a:cubicBezTo>
                        <a:pt x="4" y="1"/>
                        <a:pt x="5" y="1"/>
                        <a:pt x="6" y="1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1" name="Freeform 306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6CB6778-5075-4A86-83FE-70A80FA818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0503" y="2928852"/>
                  <a:ext cx="22225" cy="12700"/>
                </a:xfrm>
                <a:custGeom>
                  <a:avLst/>
                  <a:gdLst>
                    <a:gd name="T0" fmla="*/ 7 w 7"/>
                    <a:gd name="T1" fmla="*/ 0 h 4"/>
                    <a:gd name="T2" fmla="*/ 7 w 7"/>
                    <a:gd name="T3" fmla="*/ 0 h 4"/>
                    <a:gd name="T4" fmla="*/ 0 w 7"/>
                    <a:gd name="T5" fmla="*/ 4 h 4"/>
                    <a:gd name="T6" fmla="*/ 5 w 7"/>
                    <a:gd name="T7" fmla="*/ 2 h 4"/>
                    <a:gd name="T8" fmla="*/ 5 w 7"/>
                    <a:gd name="T9" fmla="*/ 2 h 4"/>
                    <a:gd name="T10" fmla="*/ 4 w 7"/>
                    <a:gd name="T11" fmla="*/ 2 h 4"/>
                    <a:gd name="T12" fmla="*/ 6 w 7"/>
                    <a:gd name="T13" fmla="*/ 1 h 4"/>
                    <a:gd name="T14" fmla="*/ 7 w 7"/>
                    <a:gd name="T15" fmla="*/ 1 h 4"/>
                    <a:gd name="T16" fmla="*/ 7 w 7"/>
                    <a:gd name="T1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4">
                      <a:moveTo>
                        <a:pt x="7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2"/>
                        <a:pt x="1" y="4"/>
                        <a:pt x="0" y="4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2"/>
                        <a:pt x="5" y="2"/>
                        <a:pt x="6" y="1"/>
                      </a:cubicBezTo>
                      <a:cubicBezTo>
                        <a:pt x="6" y="1"/>
                        <a:pt x="7" y="1"/>
                        <a:pt x="7" y="1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2" name="Freeform 306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61AF66E6-D75C-4ACE-9ED0-FC53EE2408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2728" y="2928852"/>
                  <a:ext cx="11113" cy="6350"/>
                </a:xfrm>
                <a:custGeom>
                  <a:avLst/>
                  <a:gdLst>
                    <a:gd name="T0" fmla="*/ 3 w 3"/>
                    <a:gd name="T1" fmla="*/ 0 h 2"/>
                    <a:gd name="T2" fmla="*/ 3 w 3"/>
                    <a:gd name="T3" fmla="*/ 0 h 2"/>
                    <a:gd name="T4" fmla="*/ 0 w 3"/>
                    <a:gd name="T5" fmla="*/ 1 h 2"/>
                    <a:gd name="T6" fmla="*/ 0 w 3"/>
                    <a:gd name="T7" fmla="*/ 1 h 2"/>
                    <a:gd name="T8" fmla="*/ 0 w 3"/>
                    <a:gd name="T9" fmla="*/ 2 h 2"/>
                    <a:gd name="T10" fmla="*/ 1 w 3"/>
                    <a:gd name="T11" fmla="*/ 1 h 2"/>
                    <a:gd name="T12" fmla="*/ 2 w 3"/>
                    <a:gd name="T13" fmla="*/ 1 h 2"/>
                    <a:gd name="T14" fmla="*/ 2 w 3"/>
                    <a:gd name="T15" fmla="*/ 1 h 2"/>
                    <a:gd name="T16" fmla="*/ 3 w 3"/>
                    <a:gd name="T17" fmla="*/ 0 h 2"/>
                    <a:gd name="T18" fmla="*/ 3 w 3"/>
                    <a:gd name="T1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2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3" name="Freeform 306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F22E79FA-D52D-41EA-B368-5A963737B4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6216" y="2955840"/>
                  <a:ext cx="11113" cy="6350"/>
                </a:xfrm>
                <a:custGeom>
                  <a:avLst/>
                  <a:gdLst>
                    <a:gd name="T0" fmla="*/ 3 w 3"/>
                    <a:gd name="T1" fmla="*/ 0 h 2"/>
                    <a:gd name="T2" fmla="*/ 3 w 3"/>
                    <a:gd name="T3" fmla="*/ 0 h 2"/>
                    <a:gd name="T4" fmla="*/ 2 w 3"/>
                    <a:gd name="T5" fmla="*/ 1 h 2"/>
                    <a:gd name="T6" fmla="*/ 0 w 3"/>
                    <a:gd name="T7" fmla="*/ 2 h 2"/>
                    <a:gd name="T8" fmla="*/ 0 w 3"/>
                    <a:gd name="T9" fmla="*/ 2 h 2"/>
                    <a:gd name="T10" fmla="*/ 3 w 3"/>
                    <a:gd name="T11" fmla="*/ 1 h 2"/>
                    <a:gd name="T12" fmla="*/ 3 w 3"/>
                    <a:gd name="T13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2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2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4" name="Freeform 306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3742E5CD-4B12-42A3-8EAB-AC94C5C03A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816" y="2968540"/>
                  <a:ext cx="42863" cy="33338"/>
                </a:xfrm>
                <a:custGeom>
                  <a:avLst/>
                  <a:gdLst>
                    <a:gd name="T0" fmla="*/ 12 w 13"/>
                    <a:gd name="T1" fmla="*/ 0 h 10"/>
                    <a:gd name="T2" fmla="*/ 12 w 13"/>
                    <a:gd name="T3" fmla="*/ 0 h 10"/>
                    <a:gd name="T4" fmla="*/ 12 w 13"/>
                    <a:gd name="T5" fmla="*/ 0 h 10"/>
                    <a:gd name="T6" fmla="*/ 9 w 13"/>
                    <a:gd name="T7" fmla="*/ 1 h 10"/>
                    <a:gd name="T8" fmla="*/ 5 w 13"/>
                    <a:gd name="T9" fmla="*/ 3 h 10"/>
                    <a:gd name="T10" fmla="*/ 5 w 13"/>
                    <a:gd name="T11" fmla="*/ 3 h 10"/>
                    <a:gd name="T12" fmla="*/ 6 w 13"/>
                    <a:gd name="T13" fmla="*/ 3 h 10"/>
                    <a:gd name="T14" fmla="*/ 6 w 13"/>
                    <a:gd name="T15" fmla="*/ 4 h 10"/>
                    <a:gd name="T16" fmla="*/ 3 w 13"/>
                    <a:gd name="T17" fmla="*/ 6 h 10"/>
                    <a:gd name="T18" fmla="*/ 2 w 13"/>
                    <a:gd name="T19" fmla="*/ 6 h 10"/>
                    <a:gd name="T20" fmla="*/ 3 w 13"/>
                    <a:gd name="T21" fmla="*/ 5 h 10"/>
                    <a:gd name="T22" fmla="*/ 0 w 13"/>
                    <a:gd name="T23" fmla="*/ 6 h 10"/>
                    <a:gd name="T24" fmla="*/ 0 w 13"/>
                    <a:gd name="T25" fmla="*/ 6 h 10"/>
                    <a:gd name="T26" fmla="*/ 1 w 13"/>
                    <a:gd name="T27" fmla="*/ 8 h 10"/>
                    <a:gd name="T28" fmla="*/ 1 w 13"/>
                    <a:gd name="T29" fmla="*/ 8 h 10"/>
                    <a:gd name="T30" fmla="*/ 1 w 13"/>
                    <a:gd name="T31" fmla="*/ 9 h 10"/>
                    <a:gd name="T32" fmla="*/ 1 w 13"/>
                    <a:gd name="T33" fmla="*/ 9 h 10"/>
                    <a:gd name="T34" fmla="*/ 1 w 13"/>
                    <a:gd name="T35" fmla="*/ 10 h 10"/>
                    <a:gd name="T36" fmla="*/ 8 w 13"/>
                    <a:gd name="T37" fmla="*/ 5 h 10"/>
                    <a:gd name="T38" fmla="*/ 9 w 13"/>
                    <a:gd name="T39" fmla="*/ 3 h 10"/>
                    <a:gd name="T40" fmla="*/ 9 w 13"/>
                    <a:gd name="T41" fmla="*/ 3 h 10"/>
                    <a:gd name="T42" fmla="*/ 7 w 13"/>
                    <a:gd name="T43" fmla="*/ 4 h 10"/>
                    <a:gd name="T44" fmla="*/ 11 w 13"/>
                    <a:gd name="T45" fmla="*/ 2 h 10"/>
                    <a:gd name="T46" fmla="*/ 13 w 13"/>
                    <a:gd name="T47" fmla="*/ 0 h 10"/>
                    <a:gd name="T48" fmla="*/ 12 w 13"/>
                    <a:gd name="T4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0">
                      <a:moveTo>
                        <a:pt x="12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1" y="0"/>
                        <a:pt x="10" y="0"/>
                        <a:pt x="9" y="1"/>
                      </a:cubicBezTo>
                      <a:cubicBezTo>
                        <a:pt x="8" y="1"/>
                        <a:pt x="5" y="2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6" y="4"/>
                        <a:pt x="3" y="5"/>
                        <a:pt x="3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5"/>
                        <a:pt x="3" y="5"/>
                        <a:pt x="3" y="5"/>
                      </a:cubicBezTo>
                      <a:cubicBezTo>
                        <a:pt x="3" y="5"/>
                        <a:pt x="1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7"/>
                        <a:pt x="1" y="7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3" y="10"/>
                        <a:pt x="7" y="7"/>
                        <a:pt x="8" y="5"/>
                      </a:cubicBezTo>
                      <a:cubicBezTo>
                        <a:pt x="9" y="5"/>
                        <a:pt x="10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8" y="3"/>
                        <a:pt x="8" y="4"/>
                        <a:pt x="7" y="4"/>
                      </a:cubicBezTo>
                      <a:cubicBezTo>
                        <a:pt x="8" y="3"/>
                        <a:pt x="10" y="2"/>
                        <a:pt x="11" y="2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3" y="0"/>
                        <a:pt x="1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5" name="Freeform 306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03ED8072-1D1E-4CCF-85F9-9A4A7E1902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0178" y="2944727"/>
                  <a:ext cx="53975" cy="26988"/>
                </a:xfrm>
                <a:custGeom>
                  <a:avLst/>
                  <a:gdLst>
                    <a:gd name="T0" fmla="*/ 16 w 16"/>
                    <a:gd name="T1" fmla="*/ 0 h 8"/>
                    <a:gd name="T2" fmla="*/ 16 w 16"/>
                    <a:gd name="T3" fmla="*/ 0 h 8"/>
                    <a:gd name="T4" fmla="*/ 0 w 16"/>
                    <a:gd name="T5" fmla="*/ 8 h 8"/>
                    <a:gd name="T6" fmla="*/ 3 w 16"/>
                    <a:gd name="T7" fmla="*/ 7 h 8"/>
                    <a:gd name="T8" fmla="*/ 3 w 16"/>
                    <a:gd name="T9" fmla="*/ 7 h 8"/>
                    <a:gd name="T10" fmla="*/ 10 w 16"/>
                    <a:gd name="T11" fmla="*/ 3 h 8"/>
                    <a:gd name="T12" fmla="*/ 7 w 16"/>
                    <a:gd name="T13" fmla="*/ 5 h 8"/>
                    <a:gd name="T14" fmla="*/ 15 w 16"/>
                    <a:gd name="T15" fmla="*/ 0 h 8"/>
                    <a:gd name="T16" fmla="*/ 16 w 16"/>
                    <a:gd name="T1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" h="8">
                      <a:moveTo>
                        <a:pt x="16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4" y="0"/>
                        <a:pt x="3" y="6"/>
                        <a:pt x="0" y="8"/>
                      </a:cubicBezTo>
                      <a:cubicBezTo>
                        <a:pt x="2" y="8"/>
                        <a:pt x="2" y="7"/>
                        <a:pt x="3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6" y="6"/>
                        <a:pt x="8" y="4"/>
                        <a:pt x="10" y="3"/>
                      </a:cubicBezTo>
                      <a:cubicBezTo>
                        <a:pt x="8" y="4"/>
                        <a:pt x="8" y="4"/>
                        <a:pt x="7" y="5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6" y="0"/>
                        <a:pt x="16" y="0"/>
                        <a:pt x="1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6" name="Freeform 306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94C5A329-15D2-4CB5-A61C-3403FCF83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0653" y="3020927"/>
                  <a:ext cx="26988" cy="20638"/>
                </a:xfrm>
                <a:custGeom>
                  <a:avLst/>
                  <a:gdLst>
                    <a:gd name="T0" fmla="*/ 6 w 8"/>
                    <a:gd name="T1" fmla="*/ 0 h 6"/>
                    <a:gd name="T2" fmla="*/ 6 w 8"/>
                    <a:gd name="T3" fmla="*/ 0 h 6"/>
                    <a:gd name="T4" fmla="*/ 6 w 8"/>
                    <a:gd name="T5" fmla="*/ 1 h 6"/>
                    <a:gd name="T6" fmla="*/ 3 w 8"/>
                    <a:gd name="T7" fmla="*/ 3 h 6"/>
                    <a:gd name="T8" fmla="*/ 0 w 8"/>
                    <a:gd name="T9" fmla="*/ 5 h 6"/>
                    <a:gd name="T10" fmla="*/ 0 w 8"/>
                    <a:gd name="T11" fmla="*/ 5 h 6"/>
                    <a:gd name="T12" fmla="*/ 0 w 8"/>
                    <a:gd name="T13" fmla="*/ 5 h 6"/>
                    <a:gd name="T14" fmla="*/ 1 w 8"/>
                    <a:gd name="T15" fmla="*/ 5 h 6"/>
                    <a:gd name="T16" fmla="*/ 2 w 8"/>
                    <a:gd name="T17" fmla="*/ 5 h 6"/>
                    <a:gd name="T18" fmla="*/ 2 w 8"/>
                    <a:gd name="T19" fmla="*/ 5 h 6"/>
                    <a:gd name="T20" fmla="*/ 2 w 8"/>
                    <a:gd name="T21" fmla="*/ 6 h 6"/>
                    <a:gd name="T22" fmla="*/ 3 w 8"/>
                    <a:gd name="T23" fmla="*/ 6 h 6"/>
                    <a:gd name="T24" fmla="*/ 4 w 8"/>
                    <a:gd name="T25" fmla="*/ 5 h 6"/>
                    <a:gd name="T26" fmla="*/ 8 w 8"/>
                    <a:gd name="T27" fmla="*/ 4 h 6"/>
                    <a:gd name="T28" fmla="*/ 8 w 8"/>
                    <a:gd name="T29" fmla="*/ 1 h 6"/>
                    <a:gd name="T30" fmla="*/ 6 w 8"/>
                    <a:gd name="T3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" h="6"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1" y="4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3" y="6"/>
                        <a:pt x="3" y="6"/>
                      </a:cubicBezTo>
                      <a:cubicBezTo>
                        <a:pt x="3" y="6"/>
                        <a:pt x="3" y="6"/>
                        <a:pt x="4" y="5"/>
                      </a:cubicBezTo>
                      <a:cubicBezTo>
                        <a:pt x="7" y="5"/>
                        <a:pt x="8" y="4"/>
                        <a:pt x="8" y="4"/>
                      </a:cubicBezTo>
                      <a:cubicBezTo>
                        <a:pt x="8" y="3"/>
                        <a:pt x="8" y="1"/>
                        <a:pt x="8" y="1"/>
                      </a:cubicBezTo>
                      <a:cubicBezTo>
                        <a:pt x="7" y="1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7" name="Freeform 306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03CE93DD-DE89-4CE2-890D-9952097FB8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2878" y="2978065"/>
                  <a:ext cx="14288" cy="9525"/>
                </a:xfrm>
                <a:custGeom>
                  <a:avLst/>
                  <a:gdLst>
                    <a:gd name="T0" fmla="*/ 4 w 4"/>
                    <a:gd name="T1" fmla="*/ 0 h 3"/>
                    <a:gd name="T2" fmla="*/ 3 w 4"/>
                    <a:gd name="T3" fmla="*/ 0 h 3"/>
                    <a:gd name="T4" fmla="*/ 0 w 4"/>
                    <a:gd name="T5" fmla="*/ 2 h 3"/>
                    <a:gd name="T6" fmla="*/ 0 w 4"/>
                    <a:gd name="T7" fmla="*/ 2 h 3"/>
                    <a:gd name="T8" fmla="*/ 1 w 4"/>
                    <a:gd name="T9" fmla="*/ 2 h 3"/>
                    <a:gd name="T10" fmla="*/ 1 w 4"/>
                    <a:gd name="T11" fmla="*/ 2 h 3"/>
                    <a:gd name="T12" fmla="*/ 1 w 4"/>
                    <a:gd name="T13" fmla="*/ 3 h 3"/>
                    <a:gd name="T14" fmla="*/ 3 w 4"/>
                    <a:gd name="T15" fmla="*/ 1 h 3"/>
                    <a:gd name="T16" fmla="*/ 4 w 4"/>
                    <a:gd name="T1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3" y="1"/>
                        <a:pt x="3" y="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8" name="Freeform 306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CA92E6C9-EAF5-45E7-BC98-7D139F60DC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2428" y="2852652"/>
                  <a:ext cx="331788" cy="234950"/>
                </a:xfrm>
                <a:custGeom>
                  <a:avLst/>
                  <a:gdLst>
                    <a:gd name="T0" fmla="*/ 52 w 100"/>
                    <a:gd name="T1" fmla="*/ 0 h 71"/>
                    <a:gd name="T2" fmla="*/ 47 w 100"/>
                    <a:gd name="T3" fmla="*/ 1 h 71"/>
                    <a:gd name="T4" fmla="*/ 42 w 100"/>
                    <a:gd name="T5" fmla="*/ 1 h 71"/>
                    <a:gd name="T6" fmla="*/ 42 w 100"/>
                    <a:gd name="T7" fmla="*/ 1 h 71"/>
                    <a:gd name="T8" fmla="*/ 36 w 100"/>
                    <a:gd name="T9" fmla="*/ 2 h 71"/>
                    <a:gd name="T10" fmla="*/ 36 w 100"/>
                    <a:gd name="T11" fmla="*/ 2 h 71"/>
                    <a:gd name="T12" fmla="*/ 35 w 100"/>
                    <a:gd name="T13" fmla="*/ 2 h 71"/>
                    <a:gd name="T14" fmla="*/ 35 w 100"/>
                    <a:gd name="T15" fmla="*/ 2 h 71"/>
                    <a:gd name="T16" fmla="*/ 36 w 100"/>
                    <a:gd name="T17" fmla="*/ 2 h 71"/>
                    <a:gd name="T18" fmla="*/ 39 w 100"/>
                    <a:gd name="T19" fmla="*/ 2 h 71"/>
                    <a:gd name="T20" fmla="*/ 39 w 100"/>
                    <a:gd name="T21" fmla="*/ 2 h 71"/>
                    <a:gd name="T22" fmla="*/ 36 w 100"/>
                    <a:gd name="T23" fmla="*/ 2 h 71"/>
                    <a:gd name="T24" fmla="*/ 35 w 100"/>
                    <a:gd name="T25" fmla="*/ 2 h 71"/>
                    <a:gd name="T26" fmla="*/ 33 w 100"/>
                    <a:gd name="T27" fmla="*/ 2 h 71"/>
                    <a:gd name="T28" fmla="*/ 15 w 100"/>
                    <a:gd name="T29" fmla="*/ 7 h 71"/>
                    <a:gd name="T30" fmla="*/ 16 w 100"/>
                    <a:gd name="T31" fmla="*/ 7 h 71"/>
                    <a:gd name="T32" fmla="*/ 17 w 100"/>
                    <a:gd name="T33" fmla="*/ 7 h 71"/>
                    <a:gd name="T34" fmla="*/ 11 w 100"/>
                    <a:gd name="T35" fmla="*/ 10 h 71"/>
                    <a:gd name="T36" fmla="*/ 2 w 100"/>
                    <a:gd name="T37" fmla="*/ 13 h 71"/>
                    <a:gd name="T38" fmla="*/ 6 w 100"/>
                    <a:gd name="T39" fmla="*/ 16 h 71"/>
                    <a:gd name="T40" fmla="*/ 6 w 100"/>
                    <a:gd name="T41" fmla="*/ 16 h 71"/>
                    <a:gd name="T42" fmla="*/ 18 w 100"/>
                    <a:gd name="T43" fmla="*/ 16 h 71"/>
                    <a:gd name="T44" fmla="*/ 21 w 100"/>
                    <a:gd name="T45" fmla="*/ 16 h 71"/>
                    <a:gd name="T46" fmla="*/ 25 w 100"/>
                    <a:gd name="T47" fmla="*/ 28 h 71"/>
                    <a:gd name="T48" fmla="*/ 25 w 100"/>
                    <a:gd name="T49" fmla="*/ 30 h 71"/>
                    <a:gd name="T50" fmla="*/ 26 w 100"/>
                    <a:gd name="T51" fmla="*/ 31 h 71"/>
                    <a:gd name="T52" fmla="*/ 27 w 100"/>
                    <a:gd name="T53" fmla="*/ 35 h 71"/>
                    <a:gd name="T54" fmla="*/ 31 w 100"/>
                    <a:gd name="T55" fmla="*/ 33 h 71"/>
                    <a:gd name="T56" fmla="*/ 32 w 100"/>
                    <a:gd name="T57" fmla="*/ 33 h 71"/>
                    <a:gd name="T58" fmla="*/ 34 w 100"/>
                    <a:gd name="T59" fmla="*/ 38 h 71"/>
                    <a:gd name="T60" fmla="*/ 29 w 100"/>
                    <a:gd name="T61" fmla="*/ 42 h 71"/>
                    <a:gd name="T62" fmla="*/ 28 w 100"/>
                    <a:gd name="T63" fmla="*/ 48 h 71"/>
                    <a:gd name="T64" fmla="*/ 44 w 100"/>
                    <a:gd name="T65" fmla="*/ 69 h 71"/>
                    <a:gd name="T66" fmla="*/ 37 w 100"/>
                    <a:gd name="T67" fmla="*/ 5 h 71"/>
                    <a:gd name="T68" fmla="*/ 44 w 100"/>
                    <a:gd name="T69" fmla="*/ 69 h 71"/>
                    <a:gd name="T70" fmla="*/ 56 w 100"/>
                    <a:gd name="T71" fmla="*/ 71 h 71"/>
                    <a:gd name="T72" fmla="*/ 58 w 100"/>
                    <a:gd name="T73" fmla="*/ 70 h 71"/>
                    <a:gd name="T74" fmla="*/ 62 w 100"/>
                    <a:gd name="T75" fmla="*/ 56 h 71"/>
                    <a:gd name="T76" fmla="*/ 62 w 100"/>
                    <a:gd name="T77" fmla="*/ 51 h 71"/>
                    <a:gd name="T78" fmla="*/ 66 w 100"/>
                    <a:gd name="T79" fmla="*/ 49 h 71"/>
                    <a:gd name="T80" fmla="*/ 77 w 100"/>
                    <a:gd name="T81" fmla="*/ 44 h 71"/>
                    <a:gd name="T82" fmla="*/ 79 w 100"/>
                    <a:gd name="T83" fmla="*/ 40 h 71"/>
                    <a:gd name="T84" fmla="*/ 93 w 100"/>
                    <a:gd name="T85" fmla="*/ 35 h 71"/>
                    <a:gd name="T86" fmla="*/ 99 w 100"/>
                    <a:gd name="T87" fmla="*/ 32 h 71"/>
                    <a:gd name="T88" fmla="*/ 98 w 100"/>
                    <a:gd name="T89" fmla="*/ 30 h 71"/>
                    <a:gd name="T90" fmla="*/ 93 w 100"/>
                    <a:gd name="T91" fmla="*/ 25 h 71"/>
                    <a:gd name="T92" fmla="*/ 92 w 100"/>
                    <a:gd name="T93" fmla="*/ 21 h 71"/>
                    <a:gd name="T94" fmla="*/ 92 w 100"/>
                    <a:gd name="T95" fmla="*/ 18 h 71"/>
                    <a:gd name="T96" fmla="*/ 90 w 100"/>
                    <a:gd name="T97" fmla="*/ 15 h 71"/>
                    <a:gd name="T98" fmla="*/ 81 w 100"/>
                    <a:gd name="T99" fmla="*/ 8 h 71"/>
                    <a:gd name="T100" fmla="*/ 81 w 100"/>
                    <a:gd name="T101" fmla="*/ 8 h 71"/>
                    <a:gd name="T102" fmla="*/ 81 w 100"/>
                    <a:gd name="T103" fmla="*/ 8 h 71"/>
                    <a:gd name="T104" fmla="*/ 72 w 100"/>
                    <a:gd name="T105" fmla="*/ 3 h 71"/>
                    <a:gd name="T106" fmla="*/ 71 w 100"/>
                    <a:gd name="T107" fmla="*/ 2 h 71"/>
                    <a:gd name="T108" fmla="*/ 72 w 100"/>
                    <a:gd name="T109" fmla="*/ 2 h 71"/>
                    <a:gd name="T110" fmla="*/ 72 w 100"/>
                    <a:gd name="T111" fmla="*/ 1 h 71"/>
                    <a:gd name="T112" fmla="*/ 68 w 100"/>
                    <a:gd name="T113" fmla="*/ 1 h 71"/>
                    <a:gd name="T114" fmla="*/ 67 w 100"/>
                    <a:gd name="T115" fmla="*/ 1 h 71"/>
                    <a:gd name="T116" fmla="*/ 62 w 100"/>
                    <a:gd name="T117" fmla="*/ 2 h 71"/>
                    <a:gd name="T118" fmla="*/ 62 w 100"/>
                    <a:gd name="T119" fmla="*/ 2 h 71"/>
                    <a:gd name="T120" fmla="*/ 57 w 100"/>
                    <a:gd name="T121" fmla="*/ 1 h 71"/>
                    <a:gd name="T122" fmla="*/ 52 w 100"/>
                    <a:gd name="T12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00" h="71">
                      <a:moveTo>
                        <a:pt x="52" y="0"/>
                      </a:moveTo>
                      <a:cubicBezTo>
                        <a:pt x="50" y="0"/>
                        <a:pt x="48" y="1"/>
                        <a:pt x="47" y="1"/>
                      </a:cubicBezTo>
                      <a:cubicBezTo>
                        <a:pt x="43" y="1"/>
                        <a:pt x="43" y="1"/>
                        <a:pt x="42" y="1"/>
                      </a:cubicBezTo>
                      <a:cubicBezTo>
                        <a:pt x="42" y="1"/>
                        <a:pt x="42" y="1"/>
                        <a:pt x="42" y="1"/>
                      </a:cubicBezTo>
                      <a:cubicBezTo>
                        <a:pt x="38" y="1"/>
                        <a:pt x="38" y="1"/>
                        <a:pt x="36" y="2"/>
                      </a:cubicBezTo>
                      <a:cubicBezTo>
                        <a:pt x="36" y="2"/>
                        <a:pt x="36" y="2"/>
                        <a:pt x="36" y="2"/>
                      </a:cubicBez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6" y="2"/>
                        <a:pt x="36" y="2"/>
                        <a:pt x="36" y="2"/>
                      </a:cubicBezTo>
                      <a:cubicBezTo>
                        <a:pt x="38" y="2"/>
                        <a:pt x="38" y="2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8" y="2"/>
                        <a:pt x="38" y="2"/>
                        <a:pt x="36" y="2"/>
                      </a:cubicBezTo>
                      <a:cubicBezTo>
                        <a:pt x="36" y="2"/>
                        <a:pt x="35" y="2"/>
                        <a:pt x="35" y="2"/>
                      </a:cubicBezTo>
                      <a:cubicBezTo>
                        <a:pt x="34" y="2"/>
                        <a:pt x="34" y="2"/>
                        <a:pt x="33" y="2"/>
                      </a:cubicBezTo>
                      <a:cubicBezTo>
                        <a:pt x="22" y="3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6" y="7"/>
                      </a:cubicBezTo>
                      <a:cubicBezTo>
                        <a:pt x="16" y="7"/>
                        <a:pt x="17" y="7"/>
                        <a:pt x="17" y="7"/>
                      </a:cubicBezTo>
                      <a:cubicBezTo>
                        <a:pt x="16" y="8"/>
                        <a:pt x="13" y="9"/>
                        <a:pt x="11" y="10"/>
                      </a:cubicBezTo>
                      <a:cubicBezTo>
                        <a:pt x="11" y="10"/>
                        <a:pt x="3" y="12"/>
                        <a:pt x="2" y="13"/>
                      </a:cubicBezTo>
                      <a:cubicBezTo>
                        <a:pt x="0" y="16"/>
                        <a:pt x="6" y="16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13" y="16"/>
                        <a:pt x="16" y="16"/>
                        <a:pt x="18" y="16"/>
                      </a:cubicBezTo>
                      <a:cubicBezTo>
                        <a:pt x="20" y="16"/>
                        <a:pt x="21" y="16"/>
                        <a:pt x="21" y="16"/>
                      </a:cubicBezTo>
                      <a:cubicBezTo>
                        <a:pt x="21" y="17"/>
                        <a:pt x="28" y="24"/>
                        <a:pt x="25" y="28"/>
                      </a:cubicBezTo>
                      <a:cubicBezTo>
                        <a:pt x="25" y="29"/>
                        <a:pt x="25" y="29"/>
                        <a:pt x="25" y="30"/>
                      </a:cubicBezTo>
                      <a:cubicBezTo>
                        <a:pt x="25" y="30"/>
                        <a:pt x="26" y="30"/>
                        <a:pt x="26" y="31"/>
                      </a:cubicBezTo>
                      <a:cubicBezTo>
                        <a:pt x="27" y="32"/>
                        <a:pt x="26" y="33"/>
                        <a:pt x="27" y="35"/>
                      </a:cubicBezTo>
                      <a:cubicBezTo>
                        <a:pt x="28" y="34"/>
                        <a:pt x="29" y="33"/>
                        <a:pt x="31" y="33"/>
                      </a:cubicBezTo>
                      <a:cubicBezTo>
                        <a:pt x="31" y="33"/>
                        <a:pt x="32" y="33"/>
                        <a:pt x="32" y="33"/>
                      </a:cubicBezTo>
                      <a:cubicBezTo>
                        <a:pt x="36" y="35"/>
                        <a:pt x="34" y="38"/>
                        <a:pt x="34" y="38"/>
                      </a:cubicBezTo>
                      <a:cubicBezTo>
                        <a:pt x="33" y="40"/>
                        <a:pt x="30" y="40"/>
                        <a:pt x="29" y="42"/>
                      </a:cubicBezTo>
                      <a:cubicBezTo>
                        <a:pt x="28" y="43"/>
                        <a:pt x="27" y="46"/>
                        <a:pt x="28" y="48"/>
                      </a:cubicBezTo>
                      <a:cubicBezTo>
                        <a:pt x="28" y="49"/>
                        <a:pt x="39" y="67"/>
                        <a:pt x="44" y="69"/>
                      </a:cubicBezTo>
                      <a:cubicBezTo>
                        <a:pt x="41" y="30"/>
                        <a:pt x="39" y="13"/>
                        <a:pt x="37" y="5"/>
                      </a:cubicBezTo>
                      <a:cubicBezTo>
                        <a:pt x="39" y="12"/>
                        <a:pt x="41" y="26"/>
                        <a:pt x="44" y="69"/>
                      </a:cubicBezTo>
                      <a:cubicBezTo>
                        <a:pt x="51" y="70"/>
                        <a:pt x="55" y="71"/>
                        <a:pt x="56" y="71"/>
                      </a:cubicBezTo>
                      <a:cubicBezTo>
                        <a:pt x="58" y="71"/>
                        <a:pt x="58" y="70"/>
                        <a:pt x="58" y="70"/>
                      </a:cubicBezTo>
                      <a:cubicBezTo>
                        <a:pt x="59" y="68"/>
                        <a:pt x="62" y="57"/>
                        <a:pt x="62" y="56"/>
                      </a:cubicBezTo>
                      <a:cubicBezTo>
                        <a:pt x="62" y="55"/>
                        <a:pt x="61" y="53"/>
                        <a:pt x="62" y="51"/>
                      </a:cubicBezTo>
                      <a:cubicBezTo>
                        <a:pt x="63" y="50"/>
                        <a:pt x="63" y="50"/>
                        <a:pt x="66" y="49"/>
                      </a:cubicBezTo>
                      <a:cubicBezTo>
                        <a:pt x="76" y="46"/>
                        <a:pt x="76" y="46"/>
                        <a:pt x="77" y="44"/>
                      </a:cubicBezTo>
                      <a:cubicBezTo>
                        <a:pt x="77" y="42"/>
                        <a:pt x="77" y="41"/>
                        <a:pt x="79" y="40"/>
                      </a:cubicBezTo>
                      <a:cubicBezTo>
                        <a:pt x="83" y="38"/>
                        <a:pt x="89" y="37"/>
                        <a:pt x="93" y="35"/>
                      </a:cubicBezTo>
                      <a:cubicBezTo>
                        <a:pt x="95" y="34"/>
                        <a:pt x="97" y="34"/>
                        <a:pt x="99" y="32"/>
                      </a:cubicBezTo>
                      <a:cubicBezTo>
                        <a:pt x="99" y="32"/>
                        <a:pt x="100" y="32"/>
                        <a:pt x="98" y="30"/>
                      </a:cubicBezTo>
                      <a:cubicBezTo>
                        <a:pt x="97" y="28"/>
                        <a:pt x="95" y="27"/>
                        <a:pt x="93" y="25"/>
                      </a:cubicBezTo>
                      <a:cubicBezTo>
                        <a:pt x="92" y="24"/>
                        <a:pt x="92" y="22"/>
                        <a:pt x="92" y="21"/>
                      </a:cubicBezTo>
                      <a:cubicBezTo>
                        <a:pt x="91" y="19"/>
                        <a:pt x="91" y="19"/>
                        <a:pt x="92" y="18"/>
                      </a:cubicBezTo>
                      <a:cubicBezTo>
                        <a:pt x="93" y="17"/>
                        <a:pt x="92" y="16"/>
                        <a:pt x="90" y="15"/>
                      </a:cubicBezTo>
                      <a:cubicBezTo>
                        <a:pt x="81" y="10"/>
                        <a:pt x="81" y="9"/>
                        <a:pt x="81" y="8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79" y="5"/>
                        <a:pt x="74" y="7"/>
                        <a:pt x="72" y="3"/>
                      </a:cubicBezTo>
                      <a:cubicBezTo>
                        <a:pt x="71" y="2"/>
                        <a:pt x="71" y="2"/>
                        <a:pt x="71" y="2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2" y="1"/>
                        <a:pt x="72" y="1"/>
                        <a:pt x="72" y="1"/>
                      </a:cubicBezTo>
                      <a:cubicBezTo>
                        <a:pt x="71" y="1"/>
                        <a:pt x="68" y="1"/>
                        <a:pt x="68" y="1"/>
                      </a:cubicBezTo>
                      <a:cubicBezTo>
                        <a:pt x="67" y="1"/>
                        <a:pt x="67" y="1"/>
                        <a:pt x="67" y="1"/>
                      </a:cubicBezTo>
                      <a:cubicBezTo>
                        <a:pt x="65" y="1"/>
                        <a:pt x="63" y="1"/>
                        <a:pt x="62" y="2"/>
                      </a:cubicBezTo>
                      <a:cubicBezTo>
                        <a:pt x="62" y="2"/>
                        <a:pt x="62" y="2"/>
                        <a:pt x="62" y="2"/>
                      </a:cubicBezTo>
                      <a:cubicBezTo>
                        <a:pt x="60" y="2"/>
                        <a:pt x="59" y="1"/>
                        <a:pt x="57" y="1"/>
                      </a:cubicBezTo>
                      <a:cubicBezTo>
                        <a:pt x="56" y="1"/>
                        <a:pt x="54" y="0"/>
                        <a:pt x="5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9" name="Freeform 306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ADA98AB-80CB-4C32-886C-EC1FA77075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3528" y="3014577"/>
                  <a:ext cx="15875" cy="15875"/>
                </a:xfrm>
                <a:custGeom>
                  <a:avLst/>
                  <a:gdLst>
                    <a:gd name="T0" fmla="*/ 4 w 5"/>
                    <a:gd name="T1" fmla="*/ 0 h 5"/>
                    <a:gd name="T2" fmla="*/ 4 w 5"/>
                    <a:gd name="T3" fmla="*/ 0 h 5"/>
                    <a:gd name="T4" fmla="*/ 0 w 5"/>
                    <a:gd name="T5" fmla="*/ 2 h 5"/>
                    <a:gd name="T6" fmla="*/ 2 w 5"/>
                    <a:gd name="T7" fmla="*/ 5 h 5"/>
                    <a:gd name="T8" fmla="*/ 2 w 5"/>
                    <a:gd name="T9" fmla="*/ 5 h 5"/>
                    <a:gd name="T10" fmla="*/ 4 w 5"/>
                    <a:gd name="T11" fmla="*/ 2 h 5"/>
                    <a:gd name="T12" fmla="*/ 4 w 5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1" y="1"/>
                        <a:pt x="0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3" y="5"/>
                        <a:pt x="4" y="2"/>
                        <a:pt x="4" y="2"/>
                      </a:cubicBezTo>
                      <a:cubicBezTo>
                        <a:pt x="5" y="1"/>
                        <a:pt x="5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0" name="Freeform 307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EE4316D-05E9-41C4-B1E1-86A37510A3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3053" y="2862177"/>
                  <a:ext cx="158750" cy="63500"/>
                </a:xfrm>
                <a:custGeom>
                  <a:avLst/>
                  <a:gdLst>
                    <a:gd name="T0" fmla="*/ 48 w 48"/>
                    <a:gd name="T1" fmla="*/ 0 h 19"/>
                    <a:gd name="T2" fmla="*/ 41 w 48"/>
                    <a:gd name="T3" fmla="*/ 1 h 19"/>
                    <a:gd name="T4" fmla="*/ 30 w 48"/>
                    <a:gd name="T5" fmla="*/ 3 h 19"/>
                    <a:gd name="T6" fmla="*/ 30 w 48"/>
                    <a:gd name="T7" fmla="*/ 4 h 19"/>
                    <a:gd name="T8" fmla="*/ 29 w 48"/>
                    <a:gd name="T9" fmla="*/ 4 h 19"/>
                    <a:gd name="T10" fmla="*/ 28 w 48"/>
                    <a:gd name="T11" fmla="*/ 4 h 19"/>
                    <a:gd name="T12" fmla="*/ 28 w 48"/>
                    <a:gd name="T13" fmla="*/ 4 h 19"/>
                    <a:gd name="T14" fmla="*/ 18 w 48"/>
                    <a:gd name="T15" fmla="*/ 7 h 19"/>
                    <a:gd name="T16" fmla="*/ 19 w 48"/>
                    <a:gd name="T17" fmla="*/ 7 h 19"/>
                    <a:gd name="T18" fmla="*/ 22 w 48"/>
                    <a:gd name="T19" fmla="*/ 6 h 19"/>
                    <a:gd name="T20" fmla="*/ 20 w 48"/>
                    <a:gd name="T21" fmla="*/ 7 h 19"/>
                    <a:gd name="T22" fmla="*/ 31 w 48"/>
                    <a:gd name="T23" fmla="*/ 4 h 19"/>
                    <a:gd name="T24" fmla="*/ 18 w 48"/>
                    <a:gd name="T25" fmla="*/ 8 h 19"/>
                    <a:gd name="T26" fmla="*/ 17 w 48"/>
                    <a:gd name="T27" fmla="*/ 8 h 19"/>
                    <a:gd name="T28" fmla="*/ 16 w 48"/>
                    <a:gd name="T29" fmla="*/ 10 h 19"/>
                    <a:gd name="T30" fmla="*/ 15 w 48"/>
                    <a:gd name="T31" fmla="*/ 10 h 19"/>
                    <a:gd name="T32" fmla="*/ 8 w 48"/>
                    <a:gd name="T33" fmla="*/ 13 h 19"/>
                    <a:gd name="T34" fmla="*/ 10 w 48"/>
                    <a:gd name="T35" fmla="*/ 14 h 19"/>
                    <a:gd name="T36" fmla="*/ 10 w 48"/>
                    <a:gd name="T37" fmla="*/ 14 h 19"/>
                    <a:gd name="T38" fmla="*/ 13 w 48"/>
                    <a:gd name="T39" fmla="*/ 13 h 19"/>
                    <a:gd name="T40" fmla="*/ 9 w 48"/>
                    <a:gd name="T41" fmla="*/ 14 h 19"/>
                    <a:gd name="T42" fmla="*/ 8 w 48"/>
                    <a:gd name="T43" fmla="*/ 14 h 19"/>
                    <a:gd name="T44" fmla="*/ 5 w 48"/>
                    <a:gd name="T45" fmla="*/ 16 h 19"/>
                    <a:gd name="T46" fmla="*/ 0 w 48"/>
                    <a:gd name="T47" fmla="*/ 19 h 19"/>
                    <a:gd name="T48" fmla="*/ 0 w 48"/>
                    <a:gd name="T49" fmla="*/ 19 h 19"/>
                    <a:gd name="T50" fmla="*/ 0 w 48"/>
                    <a:gd name="T51" fmla="*/ 19 h 19"/>
                    <a:gd name="T52" fmla="*/ 4 w 48"/>
                    <a:gd name="T53" fmla="*/ 18 h 19"/>
                    <a:gd name="T54" fmla="*/ 9 w 48"/>
                    <a:gd name="T55" fmla="*/ 17 h 19"/>
                    <a:gd name="T56" fmla="*/ 11 w 48"/>
                    <a:gd name="T57" fmla="*/ 17 h 19"/>
                    <a:gd name="T58" fmla="*/ 10 w 48"/>
                    <a:gd name="T59" fmla="*/ 18 h 19"/>
                    <a:gd name="T60" fmla="*/ 10 w 48"/>
                    <a:gd name="T61" fmla="*/ 18 h 19"/>
                    <a:gd name="T62" fmla="*/ 16 w 48"/>
                    <a:gd name="T63" fmla="*/ 14 h 19"/>
                    <a:gd name="T64" fmla="*/ 16 w 48"/>
                    <a:gd name="T65" fmla="*/ 14 h 19"/>
                    <a:gd name="T66" fmla="*/ 20 w 48"/>
                    <a:gd name="T67" fmla="*/ 11 h 19"/>
                    <a:gd name="T68" fmla="*/ 27 w 48"/>
                    <a:gd name="T69" fmla="*/ 7 h 19"/>
                    <a:gd name="T70" fmla="*/ 27 w 48"/>
                    <a:gd name="T71" fmla="*/ 7 h 19"/>
                    <a:gd name="T72" fmla="*/ 35 w 48"/>
                    <a:gd name="T73" fmla="*/ 5 h 19"/>
                    <a:gd name="T74" fmla="*/ 34 w 48"/>
                    <a:gd name="T75" fmla="*/ 5 h 19"/>
                    <a:gd name="T76" fmla="*/ 33 w 48"/>
                    <a:gd name="T77" fmla="*/ 5 h 19"/>
                    <a:gd name="T78" fmla="*/ 44 w 48"/>
                    <a:gd name="T79" fmla="*/ 2 h 19"/>
                    <a:gd name="T80" fmla="*/ 40 w 48"/>
                    <a:gd name="T81" fmla="*/ 2 h 19"/>
                    <a:gd name="T82" fmla="*/ 48 w 48"/>
                    <a:gd name="T83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8" h="19">
                      <a:moveTo>
                        <a:pt x="48" y="0"/>
                      </a:moveTo>
                      <a:cubicBezTo>
                        <a:pt x="45" y="0"/>
                        <a:pt x="41" y="1"/>
                        <a:pt x="41" y="1"/>
                      </a:cubicBezTo>
                      <a:cubicBezTo>
                        <a:pt x="41" y="1"/>
                        <a:pt x="32" y="3"/>
                        <a:pt x="30" y="3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4"/>
                        <a:pt x="29" y="4"/>
                        <a:pt x="29" y="4"/>
                      </a:cubicBezTo>
                      <a:cubicBezTo>
                        <a:pt x="29" y="4"/>
                        <a:pt x="29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19" y="6"/>
                        <a:pt x="18" y="7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9" y="7"/>
                        <a:pt x="20" y="7"/>
                        <a:pt x="22" y="6"/>
                      </a:cubicBezTo>
                      <a:cubicBezTo>
                        <a:pt x="22" y="6"/>
                        <a:pt x="21" y="7"/>
                        <a:pt x="20" y="7"/>
                      </a:cubicBezTo>
                      <a:cubicBezTo>
                        <a:pt x="23" y="6"/>
                        <a:pt x="30" y="4"/>
                        <a:pt x="31" y="4"/>
                      </a:cubicBezTo>
                      <a:cubicBezTo>
                        <a:pt x="26" y="6"/>
                        <a:pt x="22" y="7"/>
                        <a:pt x="18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9"/>
                        <a:pt x="17" y="10"/>
                        <a:pt x="16" y="10"/>
                      </a:cubicBezTo>
                      <a:cubicBezTo>
                        <a:pt x="16" y="10"/>
                        <a:pt x="15" y="10"/>
                        <a:pt x="15" y="10"/>
                      </a:cubicBezTo>
                      <a:cubicBezTo>
                        <a:pt x="13" y="10"/>
                        <a:pt x="8" y="13"/>
                        <a:pt x="8" y="13"/>
                      </a:cubicBezTo>
                      <a:cubicBezTo>
                        <a:pt x="9" y="13"/>
                        <a:pt x="9" y="13"/>
                        <a:pt x="10" y="14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10" y="14"/>
                        <a:pt x="11" y="14"/>
                        <a:pt x="13" y="13"/>
                      </a:cubicBezTo>
                      <a:cubicBezTo>
                        <a:pt x="11" y="14"/>
                        <a:pt x="9" y="14"/>
                        <a:pt x="9" y="14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5" y="14"/>
                        <a:pt x="5" y="15"/>
                        <a:pt x="5" y="16"/>
                      </a:cubicBezTo>
                      <a:cubicBezTo>
                        <a:pt x="3" y="17"/>
                        <a:pt x="1" y="17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1" y="19"/>
                        <a:pt x="4" y="18"/>
                      </a:cubicBezTo>
                      <a:cubicBezTo>
                        <a:pt x="6" y="18"/>
                        <a:pt x="7" y="17"/>
                        <a:pt x="9" y="17"/>
                      </a:cubicBezTo>
                      <a:cubicBezTo>
                        <a:pt x="10" y="17"/>
                        <a:pt x="10" y="17"/>
                        <a:pt x="11" y="17"/>
                      </a:cubicBezTo>
                      <a:cubicBezTo>
                        <a:pt x="10" y="17"/>
                        <a:pt x="10" y="17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2" y="18"/>
                        <a:pt x="17" y="15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20" y="11"/>
                        <a:pt x="20" y="11"/>
                      </a:cubicBezTo>
                      <a:cubicBezTo>
                        <a:pt x="25" y="10"/>
                        <a:pt x="27" y="8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31" y="6"/>
                        <a:pt x="33" y="6"/>
                        <a:pt x="35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3" y="5"/>
                      </a:cubicBezTo>
                      <a:cubicBezTo>
                        <a:pt x="34" y="5"/>
                        <a:pt x="44" y="2"/>
                        <a:pt x="44" y="2"/>
                      </a:cubicBezTo>
                      <a:cubicBezTo>
                        <a:pt x="41" y="2"/>
                        <a:pt x="41" y="2"/>
                        <a:pt x="40" y="2"/>
                      </a:cubicBezTo>
                      <a:cubicBezTo>
                        <a:pt x="43" y="1"/>
                        <a:pt x="45" y="1"/>
                        <a:pt x="4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1" name="Freeform 307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F48EBCA-0491-450D-A670-9643C70BB5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6853" y="2932027"/>
                  <a:ext cx="36513" cy="23813"/>
                </a:xfrm>
                <a:custGeom>
                  <a:avLst/>
                  <a:gdLst>
                    <a:gd name="T0" fmla="*/ 11 w 11"/>
                    <a:gd name="T1" fmla="*/ 0 h 7"/>
                    <a:gd name="T2" fmla="*/ 10 w 11"/>
                    <a:gd name="T3" fmla="*/ 0 h 7"/>
                    <a:gd name="T4" fmla="*/ 7 w 11"/>
                    <a:gd name="T5" fmla="*/ 2 h 7"/>
                    <a:gd name="T6" fmla="*/ 7 w 11"/>
                    <a:gd name="T7" fmla="*/ 2 h 7"/>
                    <a:gd name="T8" fmla="*/ 6 w 11"/>
                    <a:gd name="T9" fmla="*/ 3 h 7"/>
                    <a:gd name="T10" fmla="*/ 5 w 11"/>
                    <a:gd name="T11" fmla="*/ 4 h 7"/>
                    <a:gd name="T12" fmla="*/ 5 w 11"/>
                    <a:gd name="T13" fmla="*/ 3 h 7"/>
                    <a:gd name="T14" fmla="*/ 5 w 11"/>
                    <a:gd name="T15" fmla="*/ 2 h 7"/>
                    <a:gd name="T16" fmla="*/ 5 w 11"/>
                    <a:gd name="T17" fmla="*/ 2 h 7"/>
                    <a:gd name="T18" fmla="*/ 3 w 11"/>
                    <a:gd name="T19" fmla="*/ 3 h 7"/>
                    <a:gd name="T20" fmla="*/ 4 w 11"/>
                    <a:gd name="T21" fmla="*/ 3 h 7"/>
                    <a:gd name="T22" fmla="*/ 4 w 11"/>
                    <a:gd name="T23" fmla="*/ 3 h 7"/>
                    <a:gd name="T24" fmla="*/ 0 w 11"/>
                    <a:gd name="T25" fmla="*/ 5 h 7"/>
                    <a:gd name="T26" fmla="*/ 1 w 11"/>
                    <a:gd name="T27" fmla="*/ 5 h 7"/>
                    <a:gd name="T28" fmla="*/ 1 w 11"/>
                    <a:gd name="T29" fmla="*/ 5 h 7"/>
                    <a:gd name="T30" fmla="*/ 1 w 11"/>
                    <a:gd name="T31" fmla="*/ 5 h 7"/>
                    <a:gd name="T32" fmla="*/ 4 w 11"/>
                    <a:gd name="T33" fmla="*/ 4 h 7"/>
                    <a:gd name="T34" fmla="*/ 0 w 11"/>
                    <a:gd name="T35" fmla="*/ 7 h 7"/>
                    <a:gd name="T36" fmla="*/ 0 w 11"/>
                    <a:gd name="T37" fmla="*/ 7 h 7"/>
                    <a:gd name="T38" fmla="*/ 0 w 11"/>
                    <a:gd name="T39" fmla="*/ 7 h 7"/>
                    <a:gd name="T40" fmla="*/ 4 w 11"/>
                    <a:gd name="T41" fmla="*/ 6 h 7"/>
                    <a:gd name="T42" fmla="*/ 7 w 11"/>
                    <a:gd name="T43" fmla="*/ 4 h 7"/>
                    <a:gd name="T44" fmla="*/ 7 w 11"/>
                    <a:gd name="T45" fmla="*/ 4 h 7"/>
                    <a:gd name="T46" fmla="*/ 7 w 11"/>
                    <a:gd name="T47" fmla="*/ 4 h 7"/>
                    <a:gd name="T48" fmla="*/ 10 w 11"/>
                    <a:gd name="T49" fmla="*/ 1 h 7"/>
                    <a:gd name="T50" fmla="*/ 11 w 11"/>
                    <a:gd name="T5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" h="7">
                      <a:moveTo>
                        <a:pt x="11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5" y="4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3" y="4"/>
                        <a:pt x="1" y="4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5"/>
                        <a:pt x="4" y="4"/>
                      </a:cubicBezTo>
                      <a:cubicBezTo>
                        <a:pt x="3" y="5"/>
                        <a:pt x="0" y="6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4" y="6"/>
                        <a:pt x="4" y="6"/>
                      </a:cubicBezTo>
                      <a:cubicBezTo>
                        <a:pt x="5" y="5"/>
                        <a:pt x="5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8" y="3"/>
                        <a:pt x="8" y="3"/>
                        <a:pt x="10" y="1"/>
                      </a:cubicBezTo>
                      <a:cubicBezTo>
                        <a:pt x="11" y="1"/>
                        <a:pt x="11" y="1"/>
                        <a:pt x="1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2" name="Freeform 307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025EC10-29E8-43CB-9FC7-B99602C85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3678" y="2951077"/>
                  <a:ext cx="182563" cy="133350"/>
                </a:xfrm>
                <a:custGeom>
                  <a:avLst/>
                  <a:gdLst>
                    <a:gd name="T0" fmla="*/ 22 w 55"/>
                    <a:gd name="T1" fmla="*/ 0 h 40"/>
                    <a:gd name="T2" fmla="*/ 18 w 55"/>
                    <a:gd name="T3" fmla="*/ 0 h 40"/>
                    <a:gd name="T4" fmla="*/ 2 w 55"/>
                    <a:gd name="T5" fmla="*/ 15 h 40"/>
                    <a:gd name="T6" fmla="*/ 6 w 55"/>
                    <a:gd name="T7" fmla="*/ 15 h 40"/>
                    <a:gd name="T8" fmla="*/ 15 w 55"/>
                    <a:gd name="T9" fmla="*/ 14 h 40"/>
                    <a:gd name="T10" fmla="*/ 18 w 55"/>
                    <a:gd name="T11" fmla="*/ 12 h 40"/>
                    <a:gd name="T12" fmla="*/ 22 w 55"/>
                    <a:gd name="T13" fmla="*/ 11 h 40"/>
                    <a:gd name="T14" fmla="*/ 25 w 55"/>
                    <a:gd name="T15" fmla="*/ 13 h 40"/>
                    <a:gd name="T16" fmla="*/ 28 w 55"/>
                    <a:gd name="T17" fmla="*/ 17 h 40"/>
                    <a:gd name="T18" fmla="*/ 32 w 55"/>
                    <a:gd name="T19" fmla="*/ 21 h 40"/>
                    <a:gd name="T20" fmla="*/ 22 w 55"/>
                    <a:gd name="T21" fmla="*/ 30 h 40"/>
                    <a:gd name="T22" fmla="*/ 14 w 55"/>
                    <a:gd name="T23" fmla="*/ 32 h 40"/>
                    <a:gd name="T24" fmla="*/ 14 w 55"/>
                    <a:gd name="T25" fmla="*/ 35 h 40"/>
                    <a:gd name="T26" fmla="*/ 15 w 55"/>
                    <a:gd name="T27" fmla="*/ 35 h 40"/>
                    <a:gd name="T28" fmla="*/ 20 w 55"/>
                    <a:gd name="T29" fmla="*/ 34 h 40"/>
                    <a:gd name="T30" fmla="*/ 23 w 55"/>
                    <a:gd name="T31" fmla="*/ 33 h 40"/>
                    <a:gd name="T32" fmla="*/ 30 w 55"/>
                    <a:gd name="T33" fmla="*/ 36 h 40"/>
                    <a:gd name="T34" fmla="*/ 27 w 55"/>
                    <a:gd name="T35" fmla="*/ 37 h 40"/>
                    <a:gd name="T36" fmla="*/ 39 w 55"/>
                    <a:gd name="T37" fmla="*/ 40 h 40"/>
                    <a:gd name="T38" fmla="*/ 42 w 55"/>
                    <a:gd name="T39" fmla="*/ 39 h 40"/>
                    <a:gd name="T40" fmla="*/ 41 w 55"/>
                    <a:gd name="T41" fmla="*/ 39 h 40"/>
                    <a:gd name="T42" fmla="*/ 36 w 55"/>
                    <a:gd name="T43" fmla="*/ 34 h 40"/>
                    <a:gd name="T44" fmla="*/ 43 w 55"/>
                    <a:gd name="T45" fmla="*/ 36 h 40"/>
                    <a:gd name="T46" fmla="*/ 44 w 55"/>
                    <a:gd name="T47" fmla="*/ 37 h 40"/>
                    <a:gd name="T48" fmla="*/ 44 w 55"/>
                    <a:gd name="T49" fmla="*/ 37 h 40"/>
                    <a:gd name="T50" fmla="*/ 46 w 55"/>
                    <a:gd name="T51" fmla="*/ 31 h 40"/>
                    <a:gd name="T52" fmla="*/ 39 w 55"/>
                    <a:gd name="T53" fmla="*/ 26 h 40"/>
                    <a:gd name="T54" fmla="*/ 43 w 55"/>
                    <a:gd name="T55" fmla="*/ 21 h 40"/>
                    <a:gd name="T56" fmla="*/ 43 w 55"/>
                    <a:gd name="T57" fmla="*/ 21 h 40"/>
                    <a:gd name="T58" fmla="*/ 47 w 55"/>
                    <a:gd name="T59" fmla="*/ 25 h 40"/>
                    <a:gd name="T60" fmla="*/ 50 w 55"/>
                    <a:gd name="T61" fmla="*/ 27 h 40"/>
                    <a:gd name="T62" fmla="*/ 50 w 55"/>
                    <a:gd name="T63" fmla="*/ 27 h 40"/>
                    <a:gd name="T64" fmla="*/ 55 w 55"/>
                    <a:gd name="T65" fmla="*/ 19 h 40"/>
                    <a:gd name="T66" fmla="*/ 55 w 55"/>
                    <a:gd name="T67" fmla="*/ 18 h 40"/>
                    <a:gd name="T68" fmla="*/ 40 w 55"/>
                    <a:gd name="T69" fmla="*/ 15 h 40"/>
                    <a:gd name="T70" fmla="*/ 45 w 55"/>
                    <a:gd name="T71" fmla="*/ 12 h 40"/>
                    <a:gd name="T72" fmla="*/ 47 w 55"/>
                    <a:gd name="T73" fmla="*/ 11 h 40"/>
                    <a:gd name="T74" fmla="*/ 39 w 55"/>
                    <a:gd name="T75" fmla="*/ 5 h 40"/>
                    <a:gd name="T76" fmla="*/ 38 w 55"/>
                    <a:gd name="T77" fmla="*/ 4 h 40"/>
                    <a:gd name="T78" fmla="*/ 38 w 55"/>
                    <a:gd name="T79" fmla="*/ 4 h 40"/>
                    <a:gd name="T80" fmla="*/ 37 w 55"/>
                    <a:gd name="T81" fmla="*/ 4 h 40"/>
                    <a:gd name="T82" fmla="*/ 35 w 55"/>
                    <a:gd name="T83" fmla="*/ 4 h 40"/>
                    <a:gd name="T84" fmla="*/ 33 w 55"/>
                    <a:gd name="T85" fmla="*/ 2 h 40"/>
                    <a:gd name="T86" fmla="*/ 33 w 55"/>
                    <a:gd name="T87" fmla="*/ 2 h 40"/>
                    <a:gd name="T88" fmla="*/ 26 w 55"/>
                    <a:gd name="T89" fmla="*/ 3 h 40"/>
                    <a:gd name="T90" fmla="*/ 23 w 55"/>
                    <a:gd name="T91" fmla="*/ 4 h 40"/>
                    <a:gd name="T92" fmla="*/ 23 w 55"/>
                    <a:gd name="T93" fmla="*/ 4 h 40"/>
                    <a:gd name="T94" fmla="*/ 23 w 55"/>
                    <a:gd name="T95" fmla="*/ 0 h 40"/>
                    <a:gd name="T96" fmla="*/ 22 w 55"/>
                    <a:gd name="T97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5" h="40">
                      <a:moveTo>
                        <a:pt x="22" y="0"/>
                      </a:moveTo>
                      <a:cubicBezTo>
                        <a:pt x="20" y="0"/>
                        <a:pt x="19" y="0"/>
                        <a:pt x="18" y="0"/>
                      </a:cubicBezTo>
                      <a:cubicBezTo>
                        <a:pt x="13" y="2"/>
                        <a:pt x="0" y="13"/>
                        <a:pt x="2" y="15"/>
                      </a:cubicBezTo>
                      <a:cubicBezTo>
                        <a:pt x="3" y="15"/>
                        <a:pt x="5" y="15"/>
                        <a:pt x="6" y="15"/>
                      </a:cubicBezTo>
                      <a:cubicBezTo>
                        <a:pt x="10" y="15"/>
                        <a:pt x="14" y="14"/>
                        <a:pt x="15" y="14"/>
                      </a:cubicBezTo>
                      <a:cubicBezTo>
                        <a:pt x="15" y="13"/>
                        <a:pt x="14" y="13"/>
                        <a:pt x="18" y="12"/>
                      </a:cubicBezTo>
                      <a:cubicBezTo>
                        <a:pt x="21" y="12"/>
                        <a:pt x="22" y="11"/>
                        <a:pt x="22" y="11"/>
                      </a:cubicBezTo>
                      <a:cubicBezTo>
                        <a:pt x="23" y="11"/>
                        <a:pt x="25" y="13"/>
                        <a:pt x="25" y="13"/>
                      </a:cubicBezTo>
                      <a:cubicBezTo>
                        <a:pt x="26" y="14"/>
                        <a:pt x="27" y="16"/>
                        <a:pt x="28" y="17"/>
                      </a:cubicBezTo>
                      <a:cubicBezTo>
                        <a:pt x="29" y="18"/>
                        <a:pt x="32" y="18"/>
                        <a:pt x="32" y="21"/>
                      </a:cubicBezTo>
                      <a:cubicBezTo>
                        <a:pt x="32" y="21"/>
                        <a:pt x="31" y="28"/>
                        <a:pt x="22" y="30"/>
                      </a:cubicBezTo>
                      <a:cubicBezTo>
                        <a:pt x="20" y="31"/>
                        <a:pt x="17" y="31"/>
                        <a:pt x="14" y="32"/>
                      </a:cubicBezTo>
                      <a:cubicBezTo>
                        <a:pt x="13" y="33"/>
                        <a:pt x="13" y="35"/>
                        <a:pt x="14" y="35"/>
                      </a:cubicBezTo>
                      <a:cubicBezTo>
                        <a:pt x="14" y="35"/>
                        <a:pt x="14" y="35"/>
                        <a:pt x="15" y="35"/>
                      </a:cubicBezTo>
                      <a:cubicBezTo>
                        <a:pt x="16" y="35"/>
                        <a:pt x="17" y="35"/>
                        <a:pt x="20" y="34"/>
                      </a:cubicBezTo>
                      <a:cubicBezTo>
                        <a:pt x="22" y="34"/>
                        <a:pt x="23" y="33"/>
                        <a:pt x="23" y="33"/>
                      </a:cubicBezTo>
                      <a:cubicBezTo>
                        <a:pt x="25" y="33"/>
                        <a:pt x="26" y="34"/>
                        <a:pt x="30" y="36"/>
                      </a:cubicBezTo>
                      <a:cubicBezTo>
                        <a:pt x="30" y="36"/>
                        <a:pt x="30" y="36"/>
                        <a:pt x="27" y="37"/>
                      </a:cubicBezTo>
                      <a:cubicBezTo>
                        <a:pt x="28" y="38"/>
                        <a:pt x="35" y="40"/>
                        <a:pt x="39" y="40"/>
                      </a:cubicBezTo>
                      <a:cubicBezTo>
                        <a:pt x="40" y="40"/>
                        <a:pt x="41" y="40"/>
                        <a:pt x="42" y="39"/>
                      </a:cubicBezTo>
                      <a:cubicBezTo>
                        <a:pt x="41" y="39"/>
                        <a:pt x="41" y="39"/>
                        <a:pt x="41" y="39"/>
                      </a:cubicBezTo>
                      <a:cubicBezTo>
                        <a:pt x="41" y="39"/>
                        <a:pt x="41" y="39"/>
                        <a:pt x="36" y="34"/>
                      </a:cubicBezTo>
                      <a:cubicBezTo>
                        <a:pt x="40" y="35"/>
                        <a:pt x="41" y="35"/>
                        <a:pt x="43" y="36"/>
                      </a:cubicBezTo>
                      <a:cubicBezTo>
                        <a:pt x="43" y="37"/>
                        <a:pt x="44" y="37"/>
                        <a:pt x="44" y="37"/>
                      </a:cubicBezTo>
                      <a:cubicBezTo>
                        <a:pt x="44" y="37"/>
                        <a:pt x="44" y="37"/>
                        <a:pt x="44" y="37"/>
                      </a:cubicBezTo>
                      <a:cubicBezTo>
                        <a:pt x="45" y="36"/>
                        <a:pt x="47" y="32"/>
                        <a:pt x="46" y="31"/>
                      </a:cubicBezTo>
                      <a:cubicBezTo>
                        <a:pt x="44" y="29"/>
                        <a:pt x="40" y="29"/>
                        <a:pt x="39" y="26"/>
                      </a:cubicBezTo>
                      <a:cubicBezTo>
                        <a:pt x="38" y="23"/>
                        <a:pt x="43" y="21"/>
                        <a:pt x="43" y="21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4" y="21"/>
                        <a:pt x="47" y="25"/>
                        <a:pt x="47" y="25"/>
                      </a:cubicBezTo>
                      <a:cubicBezTo>
                        <a:pt x="48" y="26"/>
                        <a:pt x="49" y="27"/>
                        <a:pt x="50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52" y="27"/>
                        <a:pt x="55" y="19"/>
                        <a:pt x="55" y="19"/>
                      </a:cubicBezTo>
                      <a:cubicBezTo>
                        <a:pt x="55" y="18"/>
                        <a:pt x="55" y="18"/>
                        <a:pt x="55" y="18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4"/>
                        <a:pt x="41" y="14"/>
                        <a:pt x="45" y="12"/>
                      </a:cubicBezTo>
                      <a:cubicBezTo>
                        <a:pt x="46" y="12"/>
                        <a:pt x="47" y="11"/>
                        <a:pt x="47" y="11"/>
                      </a:cubicBezTo>
                      <a:cubicBezTo>
                        <a:pt x="47" y="10"/>
                        <a:pt x="41" y="5"/>
                        <a:pt x="39" y="5"/>
                      </a:cubicBezTo>
                      <a:cubicBezTo>
                        <a:pt x="39" y="4"/>
                        <a:pt x="38" y="4"/>
                        <a:pt x="38" y="4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7" y="4"/>
                        <a:pt x="36" y="4"/>
                        <a:pt x="35" y="4"/>
                      </a:cubicBezTo>
                      <a:cubicBezTo>
                        <a:pt x="34" y="4"/>
                        <a:pt x="34" y="2"/>
                        <a:pt x="33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1" y="2"/>
                        <a:pt x="28" y="3"/>
                        <a:pt x="26" y="3"/>
                      </a:cubicBezTo>
                      <a:cubicBezTo>
                        <a:pt x="24" y="4"/>
                        <a:pt x="24" y="4"/>
                        <a:pt x="23" y="4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4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3" name="Freeform 307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CB92753D-A890-4DBD-9DD2-4FBF8D771F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3041" y="2947902"/>
                  <a:ext cx="6350" cy="3175"/>
                </a:xfrm>
                <a:custGeom>
                  <a:avLst/>
                  <a:gdLst>
                    <a:gd name="T0" fmla="*/ 2 w 2"/>
                    <a:gd name="T1" fmla="*/ 0 h 1"/>
                    <a:gd name="T2" fmla="*/ 2 w 2"/>
                    <a:gd name="T3" fmla="*/ 0 h 1"/>
                    <a:gd name="T4" fmla="*/ 0 w 2"/>
                    <a:gd name="T5" fmla="*/ 1 h 1"/>
                    <a:gd name="T6" fmla="*/ 0 w 2"/>
                    <a:gd name="T7" fmla="*/ 1 h 1"/>
                    <a:gd name="T8" fmla="*/ 1 w 2"/>
                    <a:gd name="T9" fmla="*/ 0 h 1"/>
                    <a:gd name="T10" fmla="*/ 2 w 2"/>
                    <a:gd name="T11" fmla="*/ 0 h 1"/>
                    <a:gd name="T12" fmla="*/ 2 w 2"/>
                    <a:gd name="T1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4" name="Freeform 307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AE30833-DAEE-4CBE-B9A0-B53D2C4D31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4978" y="2968540"/>
                  <a:ext cx="23813" cy="9525"/>
                </a:xfrm>
                <a:custGeom>
                  <a:avLst/>
                  <a:gdLst>
                    <a:gd name="T0" fmla="*/ 5 w 7"/>
                    <a:gd name="T1" fmla="*/ 0 h 3"/>
                    <a:gd name="T2" fmla="*/ 4 w 7"/>
                    <a:gd name="T3" fmla="*/ 0 h 3"/>
                    <a:gd name="T4" fmla="*/ 2 w 7"/>
                    <a:gd name="T5" fmla="*/ 3 h 3"/>
                    <a:gd name="T6" fmla="*/ 3 w 7"/>
                    <a:gd name="T7" fmla="*/ 3 h 3"/>
                    <a:gd name="T8" fmla="*/ 4 w 7"/>
                    <a:gd name="T9" fmla="*/ 3 h 3"/>
                    <a:gd name="T10" fmla="*/ 6 w 7"/>
                    <a:gd name="T11" fmla="*/ 3 h 3"/>
                    <a:gd name="T12" fmla="*/ 7 w 7"/>
                    <a:gd name="T13" fmla="*/ 2 h 3"/>
                    <a:gd name="T14" fmla="*/ 7 w 7"/>
                    <a:gd name="T15" fmla="*/ 2 h 3"/>
                    <a:gd name="T16" fmla="*/ 6 w 7"/>
                    <a:gd name="T17" fmla="*/ 1 h 3"/>
                    <a:gd name="T18" fmla="*/ 6 w 7"/>
                    <a:gd name="T19" fmla="*/ 0 h 3"/>
                    <a:gd name="T20" fmla="*/ 6 w 7"/>
                    <a:gd name="T21" fmla="*/ 0 h 3"/>
                    <a:gd name="T22" fmla="*/ 5 w 7"/>
                    <a:gd name="T2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" h="3">
                      <a:moveTo>
                        <a:pt x="5" y="0"/>
                      </a:move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3" y="0"/>
                        <a:pt x="0" y="2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3"/>
                        <a:pt x="4" y="3"/>
                        <a:pt x="4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7" y="3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5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5" name="Freeform 307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CE8090FE-866D-4F78-B21A-17F936E27E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3053" y="2947902"/>
                  <a:ext cx="26988" cy="11113"/>
                </a:xfrm>
                <a:custGeom>
                  <a:avLst/>
                  <a:gdLst>
                    <a:gd name="T0" fmla="*/ 3 w 8"/>
                    <a:gd name="T1" fmla="*/ 0 h 3"/>
                    <a:gd name="T2" fmla="*/ 2 w 8"/>
                    <a:gd name="T3" fmla="*/ 0 h 3"/>
                    <a:gd name="T4" fmla="*/ 1 w 8"/>
                    <a:gd name="T5" fmla="*/ 3 h 3"/>
                    <a:gd name="T6" fmla="*/ 2 w 8"/>
                    <a:gd name="T7" fmla="*/ 3 h 3"/>
                    <a:gd name="T8" fmla="*/ 8 w 8"/>
                    <a:gd name="T9" fmla="*/ 1 h 3"/>
                    <a:gd name="T10" fmla="*/ 8 w 8"/>
                    <a:gd name="T11" fmla="*/ 1 h 3"/>
                    <a:gd name="T12" fmla="*/ 3 w 8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3">
                      <a:moveTo>
                        <a:pt x="3" y="0"/>
                      </a:move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3"/>
                        <a:pt x="2" y="3"/>
                        <a:pt x="2" y="3"/>
                      </a:cubicBezTo>
                      <a:cubicBezTo>
                        <a:pt x="5" y="3"/>
                        <a:pt x="8" y="1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5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6" name="Freeform 307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69682F05-DBDB-4674-B23D-931FFF851C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9716" y="2908215"/>
                  <a:ext cx="20638" cy="14288"/>
                </a:xfrm>
                <a:custGeom>
                  <a:avLst/>
                  <a:gdLst>
                    <a:gd name="T0" fmla="*/ 6 w 6"/>
                    <a:gd name="T1" fmla="*/ 0 h 4"/>
                    <a:gd name="T2" fmla="*/ 6 w 6"/>
                    <a:gd name="T3" fmla="*/ 0 h 4"/>
                    <a:gd name="T4" fmla="*/ 2 w 6"/>
                    <a:gd name="T5" fmla="*/ 2 h 4"/>
                    <a:gd name="T6" fmla="*/ 2 w 6"/>
                    <a:gd name="T7" fmla="*/ 2 h 4"/>
                    <a:gd name="T8" fmla="*/ 2 w 6"/>
                    <a:gd name="T9" fmla="*/ 2 h 4"/>
                    <a:gd name="T10" fmla="*/ 3 w 6"/>
                    <a:gd name="T11" fmla="*/ 2 h 4"/>
                    <a:gd name="T12" fmla="*/ 3 w 6"/>
                    <a:gd name="T13" fmla="*/ 2 h 4"/>
                    <a:gd name="T14" fmla="*/ 2 w 6"/>
                    <a:gd name="T15" fmla="*/ 3 h 4"/>
                    <a:gd name="T16" fmla="*/ 0 w 6"/>
                    <a:gd name="T17" fmla="*/ 4 h 4"/>
                    <a:gd name="T18" fmla="*/ 0 w 6"/>
                    <a:gd name="T19" fmla="*/ 3 h 4"/>
                    <a:gd name="T20" fmla="*/ 2 w 6"/>
                    <a:gd name="T21" fmla="*/ 3 h 4"/>
                    <a:gd name="T22" fmla="*/ 2 w 6"/>
                    <a:gd name="T23" fmla="*/ 3 h 4"/>
                    <a:gd name="T24" fmla="*/ 1 w 6"/>
                    <a:gd name="T25" fmla="*/ 4 h 4"/>
                    <a:gd name="T26" fmla="*/ 3 w 6"/>
                    <a:gd name="T27" fmla="*/ 3 h 4"/>
                    <a:gd name="T28" fmla="*/ 6 w 6"/>
                    <a:gd name="T29" fmla="*/ 1 h 4"/>
                    <a:gd name="T30" fmla="*/ 5 w 6"/>
                    <a:gd name="T31" fmla="*/ 1 h 4"/>
                    <a:gd name="T32" fmla="*/ 6 w 6"/>
                    <a:gd name="T3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" h="4"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4" y="1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2" y="3"/>
                      </a:cubicBezTo>
                      <a:cubicBezTo>
                        <a:pt x="1" y="3"/>
                        <a:pt x="0" y="3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1" y="3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1" y="4"/>
                        <a:pt x="1" y="4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4" y="3"/>
                        <a:pt x="6" y="1"/>
                        <a:pt x="6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6" y="1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7" name="Freeform 307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51FAA800-0F35-434A-9F72-A2C5B99BE5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2728" y="2941552"/>
                  <a:ext cx="20638" cy="9525"/>
                </a:xfrm>
                <a:custGeom>
                  <a:avLst/>
                  <a:gdLst>
                    <a:gd name="T0" fmla="*/ 6 w 6"/>
                    <a:gd name="T1" fmla="*/ 0 h 3"/>
                    <a:gd name="T2" fmla="*/ 5 w 6"/>
                    <a:gd name="T3" fmla="*/ 0 h 3"/>
                    <a:gd name="T4" fmla="*/ 1 w 6"/>
                    <a:gd name="T5" fmla="*/ 2 h 3"/>
                    <a:gd name="T6" fmla="*/ 1 w 6"/>
                    <a:gd name="T7" fmla="*/ 3 h 3"/>
                    <a:gd name="T8" fmla="*/ 2 w 6"/>
                    <a:gd name="T9" fmla="*/ 3 h 3"/>
                    <a:gd name="T10" fmla="*/ 4 w 6"/>
                    <a:gd name="T11" fmla="*/ 2 h 3"/>
                    <a:gd name="T12" fmla="*/ 6 w 6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3">
                      <a:moveTo>
                        <a:pt x="6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1" y="2"/>
                        <a:pt x="1" y="2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1" y="3"/>
                        <a:pt x="1" y="3"/>
                        <a:pt x="2" y="3"/>
                      </a:cubicBezTo>
                      <a:cubicBezTo>
                        <a:pt x="2" y="3"/>
                        <a:pt x="3" y="3"/>
                        <a:pt x="4" y="2"/>
                      </a:cubicBezTo>
                      <a:cubicBezTo>
                        <a:pt x="5" y="1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8" name="Freeform 307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2CBB8D0-295F-48E6-A7A0-4405ED2B64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5591" y="2911390"/>
                  <a:ext cx="26988" cy="11113"/>
                </a:xfrm>
                <a:custGeom>
                  <a:avLst/>
                  <a:gdLst>
                    <a:gd name="T0" fmla="*/ 8 w 8"/>
                    <a:gd name="T1" fmla="*/ 0 h 3"/>
                    <a:gd name="T2" fmla="*/ 7 w 8"/>
                    <a:gd name="T3" fmla="*/ 0 h 3"/>
                    <a:gd name="T4" fmla="*/ 7 w 8"/>
                    <a:gd name="T5" fmla="*/ 0 h 3"/>
                    <a:gd name="T6" fmla="*/ 5 w 8"/>
                    <a:gd name="T7" fmla="*/ 1 h 3"/>
                    <a:gd name="T8" fmla="*/ 1 w 8"/>
                    <a:gd name="T9" fmla="*/ 2 h 3"/>
                    <a:gd name="T10" fmla="*/ 0 w 8"/>
                    <a:gd name="T11" fmla="*/ 3 h 3"/>
                    <a:gd name="T12" fmla="*/ 0 w 8"/>
                    <a:gd name="T13" fmla="*/ 3 h 3"/>
                    <a:gd name="T14" fmla="*/ 5 w 8"/>
                    <a:gd name="T15" fmla="*/ 2 h 3"/>
                    <a:gd name="T16" fmla="*/ 7 w 8"/>
                    <a:gd name="T17" fmla="*/ 1 h 3"/>
                    <a:gd name="T18" fmla="*/ 8 w 8"/>
                    <a:gd name="T19" fmla="*/ 0 h 3"/>
                    <a:gd name="T20" fmla="*/ 8 w 8"/>
                    <a:gd name="T2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1"/>
                        <a:pt x="5" y="1"/>
                        <a:pt x="5" y="1"/>
                      </a:cubicBezTo>
                      <a:cubicBezTo>
                        <a:pt x="3" y="2"/>
                        <a:pt x="2" y="2"/>
                        <a:pt x="1" y="2"/>
                      </a:cubicBezTo>
                      <a:cubicBezTo>
                        <a:pt x="1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3" y="2"/>
                        <a:pt x="5" y="2"/>
                      </a:cubicBezTo>
                      <a:cubicBezTo>
                        <a:pt x="6" y="2"/>
                        <a:pt x="6" y="1"/>
                        <a:pt x="7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9" name="Freeform 307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9C7526F2-F8ED-4489-9EEA-9800E0ABD9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5591" y="2908215"/>
                  <a:ext cx="17463" cy="11113"/>
                </a:xfrm>
                <a:custGeom>
                  <a:avLst/>
                  <a:gdLst>
                    <a:gd name="T0" fmla="*/ 4 w 5"/>
                    <a:gd name="T1" fmla="*/ 0 h 3"/>
                    <a:gd name="T2" fmla="*/ 4 w 5"/>
                    <a:gd name="T3" fmla="*/ 0 h 3"/>
                    <a:gd name="T4" fmla="*/ 3 w 5"/>
                    <a:gd name="T5" fmla="*/ 0 h 3"/>
                    <a:gd name="T6" fmla="*/ 1 w 5"/>
                    <a:gd name="T7" fmla="*/ 2 h 3"/>
                    <a:gd name="T8" fmla="*/ 0 w 5"/>
                    <a:gd name="T9" fmla="*/ 3 h 3"/>
                    <a:gd name="T10" fmla="*/ 0 w 5"/>
                    <a:gd name="T11" fmla="*/ 3 h 3"/>
                    <a:gd name="T12" fmla="*/ 4 w 5"/>
                    <a:gd name="T13" fmla="*/ 1 h 3"/>
                    <a:gd name="T14" fmla="*/ 5 w 5"/>
                    <a:gd name="T15" fmla="*/ 1 h 3"/>
                    <a:gd name="T16" fmla="*/ 5 w 5"/>
                    <a:gd name="T17" fmla="*/ 1 h 3"/>
                    <a:gd name="T18" fmla="*/ 5 w 5"/>
                    <a:gd name="T19" fmla="*/ 0 h 3"/>
                    <a:gd name="T20" fmla="*/ 5 w 5"/>
                    <a:gd name="T21" fmla="*/ 0 h 3"/>
                    <a:gd name="T22" fmla="*/ 4 w 5"/>
                    <a:gd name="T2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" h="3"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2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3" y="2"/>
                        <a:pt x="4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0" name="Freeform 308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5A8BDC14-41D1-42A5-86C6-720E2517A5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6228" y="2898690"/>
                  <a:ext cx="12700" cy="6350"/>
                </a:xfrm>
                <a:custGeom>
                  <a:avLst/>
                  <a:gdLst>
                    <a:gd name="T0" fmla="*/ 4 w 4"/>
                    <a:gd name="T1" fmla="*/ 0 h 2"/>
                    <a:gd name="T2" fmla="*/ 3 w 4"/>
                    <a:gd name="T3" fmla="*/ 0 h 2"/>
                    <a:gd name="T4" fmla="*/ 0 w 4"/>
                    <a:gd name="T5" fmla="*/ 1 h 2"/>
                    <a:gd name="T6" fmla="*/ 0 w 4"/>
                    <a:gd name="T7" fmla="*/ 2 h 2"/>
                    <a:gd name="T8" fmla="*/ 0 w 4"/>
                    <a:gd name="T9" fmla="*/ 2 h 2"/>
                    <a:gd name="T10" fmla="*/ 1 w 4"/>
                    <a:gd name="T11" fmla="*/ 1 h 2"/>
                    <a:gd name="T12" fmla="*/ 4 w 4"/>
                    <a:gd name="T13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1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1" name="Freeform 308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F2DCCC00-E71D-4EE2-9F10-5EDEB3A24F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2578" y="2885990"/>
                  <a:ext cx="46038" cy="22225"/>
                </a:xfrm>
                <a:custGeom>
                  <a:avLst/>
                  <a:gdLst>
                    <a:gd name="T0" fmla="*/ 14 w 14"/>
                    <a:gd name="T1" fmla="*/ 0 h 7"/>
                    <a:gd name="T2" fmla="*/ 14 w 14"/>
                    <a:gd name="T3" fmla="*/ 0 h 7"/>
                    <a:gd name="T4" fmla="*/ 6 w 14"/>
                    <a:gd name="T5" fmla="*/ 3 h 7"/>
                    <a:gd name="T6" fmla="*/ 7 w 14"/>
                    <a:gd name="T7" fmla="*/ 3 h 7"/>
                    <a:gd name="T8" fmla="*/ 5 w 14"/>
                    <a:gd name="T9" fmla="*/ 3 h 7"/>
                    <a:gd name="T10" fmla="*/ 2 w 14"/>
                    <a:gd name="T11" fmla="*/ 5 h 7"/>
                    <a:gd name="T12" fmla="*/ 4 w 14"/>
                    <a:gd name="T13" fmla="*/ 4 h 7"/>
                    <a:gd name="T14" fmla="*/ 5 w 14"/>
                    <a:gd name="T15" fmla="*/ 4 h 7"/>
                    <a:gd name="T16" fmla="*/ 6 w 14"/>
                    <a:gd name="T17" fmla="*/ 4 h 7"/>
                    <a:gd name="T18" fmla="*/ 6 w 14"/>
                    <a:gd name="T19" fmla="*/ 4 h 7"/>
                    <a:gd name="T20" fmla="*/ 4 w 14"/>
                    <a:gd name="T21" fmla="*/ 5 h 7"/>
                    <a:gd name="T22" fmla="*/ 1 w 14"/>
                    <a:gd name="T23" fmla="*/ 6 h 7"/>
                    <a:gd name="T24" fmla="*/ 0 w 14"/>
                    <a:gd name="T25" fmla="*/ 7 h 7"/>
                    <a:gd name="T26" fmla="*/ 0 w 14"/>
                    <a:gd name="T27" fmla="*/ 7 h 7"/>
                    <a:gd name="T28" fmla="*/ 2 w 14"/>
                    <a:gd name="T29" fmla="*/ 7 h 7"/>
                    <a:gd name="T30" fmla="*/ 4 w 14"/>
                    <a:gd name="T31" fmla="*/ 6 h 7"/>
                    <a:gd name="T32" fmla="*/ 9 w 14"/>
                    <a:gd name="T33" fmla="*/ 4 h 7"/>
                    <a:gd name="T34" fmla="*/ 12 w 14"/>
                    <a:gd name="T35" fmla="*/ 3 h 7"/>
                    <a:gd name="T36" fmla="*/ 12 w 14"/>
                    <a:gd name="T37" fmla="*/ 3 h 7"/>
                    <a:gd name="T38" fmla="*/ 11 w 14"/>
                    <a:gd name="T39" fmla="*/ 3 h 7"/>
                    <a:gd name="T40" fmla="*/ 11 w 14"/>
                    <a:gd name="T41" fmla="*/ 3 h 7"/>
                    <a:gd name="T42" fmla="*/ 12 w 14"/>
                    <a:gd name="T43" fmla="*/ 2 h 7"/>
                    <a:gd name="T44" fmla="*/ 13 w 14"/>
                    <a:gd name="T45" fmla="*/ 2 h 7"/>
                    <a:gd name="T46" fmla="*/ 13 w 14"/>
                    <a:gd name="T47" fmla="*/ 1 h 7"/>
                    <a:gd name="T48" fmla="*/ 13 w 14"/>
                    <a:gd name="T49" fmla="*/ 1 h 7"/>
                    <a:gd name="T50" fmla="*/ 14 w 14"/>
                    <a:gd name="T5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4" h="7">
                      <a:moveTo>
                        <a:pt x="14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2" y="0"/>
                        <a:pt x="6" y="2"/>
                        <a:pt x="6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3" y="4"/>
                        <a:pt x="2" y="5"/>
                        <a:pt x="2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4" y="5"/>
                      </a:cubicBezTo>
                      <a:cubicBezTo>
                        <a:pt x="2" y="6"/>
                        <a:pt x="1" y="6"/>
                        <a:pt x="1" y="6"/>
                      </a:cubicBezTo>
                      <a:cubicBezTo>
                        <a:pt x="0" y="6"/>
                        <a:pt x="0" y="7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3" y="6"/>
                        <a:pt x="3" y="7"/>
                        <a:pt x="4" y="6"/>
                      </a:cubicBezTo>
                      <a:cubicBezTo>
                        <a:pt x="6" y="6"/>
                        <a:pt x="7" y="5"/>
                        <a:pt x="9" y="4"/>
                      </a:cubicBezTo>
                      <a:cubicBezTo>
                        <a:pt x="10" y="4"/>
                        <a:pt x="11" y="3"/>
                        <a:pt x="12" y="3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0"/>
                        <a:pt x="14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2" name="Freeform 308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694AC92-82D5-4FF3-8B68-1F598F20B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3366" y="2925677"/>
                  <a:ext cx="76200" cy="22225"/>
                </a:xfrm>
                <a:custGeom>
                  <a:avLst/>
                  <a:gdLst>
                    <a:gd name="T0" fmla="*/ 20 w 23"/>
                    <a:gd name="T1" fmla="*/ 0 h 7"/>
                    <a:gd name="T2" fmla="*/ 9 w 23"/>
                    <a:gd name="T3" fmla="*/ 3 h 7"/>
                    <a:gd name="T4" fmla="*/ 9 w 23"/>
                    <a:gd name="T5" fmla="*/ 3 h 7"/>
                    <a:gd name="T6" fmla="*/ 7 w 23"/>
                    <a:gd name="T7" fmla="*/ 2 h 7"/>
                    <a:gd name="T8" fmla="*/ 8 w 23"/>
                    <a:gd name="T9" fmla="*/ 2 h 7"/>
                    <a:gd name="T10" fmla="*/ 9 w 23"/>
                    <a:gd name="T11" fmla="*/ 0 h 7"/>
                    <a:gd name="T12" fmla="*/ 9 w 23"/>
                    <a:gd name="T13" fmla="*/ 0 h 7"/>
                    <a:gd name="T14" fmla="*/ 7 w 23"/>
                    <a:gd name="T15" fmla="*/ 1 h 7"/>
                    <a:gd name="T16" fmla="*/ 7 w 23"/>
                    <a:gd name="T17" fmla="*/ 1 h 7"/>
                    <a:gd name="T18" fmla="*/ 6 w 23"/>
                    <a:gd name="T19" fmla="*/ 1 h 7"/>
                    <a:gd name="T20" fmla="*/ 5 w 23"/>
                    <a:gd name="T21" fmla="*/ 0 h 7"/>
                    <a:gd name="T22" fmla="*/ 5 w 23"/>
                    <a:gd name="T23" fmla="*/ 0 h 7"/>
                    <a:gd name="T24" fmla="*/ 3 w 23"/>
                    <a:gd name="T25" fmla="*/ 1 h 7"/>
                    <a:gd name="T26" fmla="*/ 2 w 23"/>
                    <a:gd name="T27" fmla="*/ 3 h 7"/>
                    <a:gd name="T28" fmla="*/ 3 w 23"/>
                    <a:gd name="T29" fmla="*/ 2 h 7"/>
                    <a:gd name="T30" fmla="*/ 4 w 23"/>
                    <a:gd name="T31" fmla="*/ 2 h 7"/>
                    <a:gd name="T32" fmla="*/ 5 w 23"/>
                    <a:gd name="T33" fmla="*/ 2 h 7"/>
                    <a:gd name="T34" fmla="*/ 4 w 23"/>
                    <a:gd name="T35" fmla="*/ 4 h 7"/>
                    <a:gd name="T36" fmla="*/ 1 w 23"/>
                    <a:gd name="T37" fmla="*/ 6 h 7"/>
                    <a:gd name="T38" fmla="*/ 0 w 23"/>
                    <a:gd name="T39" fmla="*/ 7 h 7"/>
                    <a:gd name="T40" fmla="*/ 1 w 23"/>
                    <a:gd name="T41" fmla="*/ 7 h 7"/>
                    <a:gd name="T42" fmla="*/ 21 w 23"/>
                    <a:gd name="T43" fmla="*/ 1 h 7"/>
                    <a:gd name="T44" fmla="*/ 20 w 23"/>
                    <a:gd name="T45" fmla="*/ 0 h 7"/>
                    <a:gd name="T46" fmla="*/ 20 w 23"/>
                    <a:gd name="T4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3" h="7">
                      <a:moveTo>
                        <a:pt x="20" y="0"/>
                      </a:moveTo>
                      <a:cubicBezTo>
                        <a:pt x="18" y="0"/>
                        <a:pt x="11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8" y="3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8" y="2"/>
                      </a:cubicBezTo>
                      <a:cubicBezTo>
                        <a:pt x="11" y="1"/>
                        <a:pt x="9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4" y="1"/>
                        <a:pt x="3" y="1"/>
                      </a:cubicBezTo>
                      <a:cubicBezTo>
                        <a:pt x="3" y="1"/>
                        <a:pt x="2" y="2"/>
                        <a:pt x="2" y="3"/>
                      </a:cubicBezTo>
                      <a:cubicBezTo>
                        <a:pt x="2" y="3"/>
                        <a:pt x="2" y="3"/>
                        <a:pt x="3" y="2"/>
                      </a:cubicBezTo>
                      <a:cubicBezTo>
                        <a:pt x="3" y="2"/>
                        <a:pt x="4" y="2"/>
                        <a:pt x="4" y="2"/>
                      </a:cubicBezTo>
                      <a:cubicBezTo>
                        <a:pt x="4" y="2"/>
                        <a:pt x="5" y="2"/>
                        <a:pt x="5" y="2"/>
                      </a:cubicBezTo>
                      <a:cubicBezTo>
                        <a:pt x="5" y="2"/>
                        <a:pt x="4" y="4"/>
                        <a:pt x="4" y="4"/>
                      </a:cubicBezTo>
                      <a:cubicBezTo>
                        <a:pt x="3" y="5"/>
                        <a:pt x="2" y="5"/>
                        <a:pt x="1" y="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1" y="7"/>
                        <a:pt x="17" y="6"/>
                        <a:pt x="21" y="1"/>
                      </a:cubicBezTo>
                      <a:cubicBezTo>
                        <a:pt x="23" y="0"/>
                        <a:pt x="20" y="0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3" name="Freeform 308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E6DCB839-ECE5-453E-9612-2306333240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80428" y="2971715"/>
                  <a:ext cx="460375" cy="1247775"/>
                </a:xfrm>
                <a:custGeom>
                  <a:avLst/>
                  <a:gdLst>
                    <a:gd name="T0" fmla="*/ 69 w 139"/>
                    <a:gd name="T1" fmla="*/ 269 h 377"/>
                    <a:gd name="T2" fmla="*/ 137 w 139"/>
                    <a:gd name="T3" fmla="*/ 220 h 377"/>
                    <a:gd name="T4" fmla="*/ 26 w 139"/>
                    <a:gd name="T5" fmla="*/ 5 h 377"/>
                    <a:gd name="T6" fmla="*/ 42 w 139"/>
                    <a:gd name="T7" fmla="*/ 45 h 377"/>
                    <a:gd name="T8" fmla="*/ 63 w 139"/>
                    <a:gd name="T9" fmla="*/ 51 h 377"/>
                    <a:gd name="T10" fmla="*/ 47 w 139"/>
                    <a:gd name="T11" fmla="*/ 21 h 377"/>
                    <a:gd name="T12" fmla="*/ 63 w 139"/>
                    <a:gd name="T13" fmla="*/ 41 h 377"/>
                    <a:gd name="T14" fmla="*/ 69 w 139"/>
                    <a:gd name="T15" fmla="*/ 46 h 377"/>
                    <a:gd name="T16" fmla="*/ 75 w 139"/>
                    <a:gd name="T17" fmla="*/ 59 h 377"/>
                    <a:gd name="T18" fmla="*/ 75 w 139"/>
                    <a:gd name="T19" fmla="*/ 65 h 377"/>
                    <a:gd name="T20" fmla="*/ 61 w 139"/>
                    <a:gd name="T21" fmla="*/ 64 h 377"/>
                    <a:gd name="T22" fmla="*/ 56 w 139"/>
                    <a:gd name="T23" fmla="*/ 60 h 377"/>
                    <a:gd name="T24" fmla="*/ 54 w 139"/>
                    <a:gd name="T25" fmla="*/ 61 h 377"/>
                    <a:gd name="T26" fmla="*/ 49 w 139"/>
                    <a:gd name="T27" fmla="*/ 64 h 377"/>
                    <a:gd name="T28" fmla="*/ 43 w 139"/>
                    <a:gd name="T29" fmla="*/ 73 h 377"/>
                    <a:gd name="T30" fmla="*/ 37 w 139"/>
                    <a:gd name="T31" fmla="*/ 81 h 377"/>
                    <a:gd name="T32" fmla="*/ 31 w 139"/>
                    <a:gd name="T33" fmla="*/ 85 h 377"/>
                    <a:gd name="T34" fmla="*/ 26 w 139"/>
                    <a:gd name="T35" fmla="*/ 128 h 377"/>
                    <a:gd name="T36" fmla="*/ 48 w 139"/>
                    <a:gd name="T37" fmla="*/ 134 h 377"/>
                    <a:gd name="T38" fmla="*/ 65 w 139"/>
                    <a:gd name="T39" fmla="*/ 110 h 377"/>
                    <a:gd name="T40" fmla="*/ 91 w 139"/>
                    <a:gd name="T41" fmla="*/ 145 h 377"/>
                    <a:gd name="T42" fmla="*/ 94 w 139"/>
                    <a:gd name="T43" fmla="*/ 129 h 377"/>
                    <a:gd name="T44" fmla="*/ 79 w 139"/>
                    <a:gd name="T45" fmla="*/ 101 h 377"/>
                    <a:gd name="T46" fmla="*/ 105 w 139"/>
                    <a:gd name="T47" fmla="*/ 138 h 377"/>
                    <a:gd name="T48" fmla="*/ 108 w 139"/>
                    <a:gd name="T49" fmla="*/ 107 h 377"/>
                    <a:gd name="T50" fmla="*/ 113 w 139"/>
                    <a:gd name="T51" fmla="*/ 114 h 377"/>
                    <a:gd name="T52" fmla="*/ 117 w 139"/>
                    <a:gd name="T53" fmla="*/ 111 h 377"/>
                    <a:gd name="T54" fmla="*/ 118 w 139"/>
                    <a:gd name="T55" fmla="*/ 130 h 377"/>
                    <a:gd name="T56" fmla="*/ 110 w 139"/>
                    <a:gd name="T57" fmla="*/ 134 h 377"/>
                    <a:gd name="T58" fmla="*/ 119 w 139"/>
                    <a:gd name="T59" fmla="*/ 152 h 377"/>
                    <a:gd name="T60" fmla="*/ 121 w 139"/>
                    <a:gd name="T61" fmla="*/ 176 h 377"/>
                    <a:gd name="T62" fmla="*/ 81 w 139"/>
                    <a:gd name="T63" fmla="*/ 154 h 377"/>
                    <a:gd name="T64" fmla="*/ 70 w 139"/>
                    <a:gd name="T65" fmla="*/ 138 h 377"/>
                    <a:gd name="T66" fmla="*/ 45 w 139"/>
                    <a:gd name="T67" fmla="*/ 143 h 377"/>
                    <a:gd name="T68" fmla="*/ 36 w 139"/>
                    <a:gd name="T69" fmla="*/ 141 h 377"/>
                    <a:gd name="T70" fmla="*/ 16 w 139"/>
                    <a:gd name="T71" fmla="*/ 173 h 377"/>
                    <a:gd name="T72" fmla="*/ 27 w 139"/>
                    <a:gd name="T73" fmla="*/ 256 h 377"/>
                    <a:gd name="T74" fmla="*/ 61 w 139"/>
                    <a:gd name="T75" fmla="*/ 259 h 377"/>
                    <a:gd name="T76" fmla="*/ 59 w 139"/>
                    <a:gd name="T77" fmla="*/ 309 h 377"/>
                    <a:gd name="T78" fmla="*/ 24 w 139"/>
                    <a:gd name="T79" fmla="*/ 377 h 377"/>
                    <a:gd name="T80" fmla="*/ 80 w 139"/>
                    <a:gd name="T81" fmla="*/ 336 h 377"/>
                    <a:gd name="T82" fmla="*/ 125 w 139"/>
                    <a:gd name="T83" fmla="*/ 260 h 377"/>
                    <a:gd name="T84" fmla="*/ 124 w 139"/>
                    <a:gd name="T85" fmla="*/ 189 h 377"/>
                    <a:gd name="T86" fmla="*/ 136 w 139"/>
                    <a:gd name="T87" fmla="*/ 235 h 377"/>
                    <a:gd name="T88" fmla="*/ 138 w 139"/>
                    <a:gd name="T89" fmla="*/ 216 h 377"/>
                    <a:gd name="T90" fmla="*/ 132 w 139"/>
                    <a:gd name="T91" fmla="*/ 144 h 377"/>
                    <a:gd name="T92" fmla="*/ 109 w 139"/>
                    <a:gd name="T93" fmla="*/ 85 h 377"/>
                    <a:gd name="T94" fmla="*/ 67 w 139"/>
                    <a:gd name="T95" fmla="*/ 30 h 377"/>
                    <a:gd name="T96" fmla="*/ 73 w 139"/>
                    <a:gd name="T97" fmla="*/ 37 h 377"/>
                    <a:gd name="T98" fmla="*/ 40 w 139"/>
                    <a:gd name="T99" fmla="*/ 9 h 377"/>
                    <a:gd name="T100" fmla="*/ 35 w 139"/>
                    <a:gd name="T101" fmla="*/ 6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39" h="377">
                      <a:moveTo>
                        <a:pt x="138" y="217"/>
                      </a:moveTo>
                      <a:cubicBezTo>
                        <a:pt x="138" y="217"/>
                        <a:pt x="138" y="217"/>
                        <a:pt x="138" y="217"/>
                      </a:cubicBezTo>
                      <a:cubicBezTo>
                        <a:pt x="138" y="217"/>
                        <a:pt x="138" y="217"/>
                        <a:pt x="138" y="217"/>
                      </a:cubicBezTo>
                      <a:moveTo>
                        <a:pt x="103" y="279"/>
                      </a:moveTo>
                      <a:cubicBezTo>
                        <a:pt x="96" y="275"/>
                        <a:pt x="85" y="272"/>
                        <a:pt x="69" y="269"/>
                      </a:cubicBezTo>
                      <a:cubicBezTo>
                        <a:pt x="85" y="272"/>
                        <a:pt x="96" y="275"/>
                        <a:pt x="103" y="279"/>
                      </a:cubicBezTo>
                      <a:moveTo>
                        <a:pt x="137" y="215"/>
                      </a:moveTo>
                      <a:cubicBezTo>
                        <a:pt x="136" y="197"/>
                        <a:pt x="137" y="196"/>
                        <a:pt x="137" y="194"/>
                      </a:cubicBezTo>
                      <a:cubicBezTo>
                        <a:pt x="138" y="195"/>
                        <a:pt x="138" y="208"/>
                        <a:pt x="138" y="215"/>
                      </a:cubicBezTo>
                      <a:cubicBezTo>
                        <a:pt x="138" y="218"/>
                        <a:pt x="138" y="219"/>
                        <a:pt x="137" y="220"/>
                      </a:cubicBezTo>
                      <a:cubicBezTo>
                        <a:pt x="137" y="219"/>
                        <a:pt x="137" y="219"/>
                        <a:pt x="137" y="211"/>
                      </a:cubicBezTo>
                      <a:cubicBezTo>
                        <a:pt x="137" y="214"/>
                        <a:pt x="137" y="214"/>
                        <a:pt x="137" y="215"/>
                      </a:cubicBezTo>
                      <a:moveTo>
                        <a:pt x="24" y="0"/>
                      </a:moveTo>
                      <a:cubicBezTo>
                        <a:pt x="25" y="1"/>
                        <a:pt x="26" y="1"/>
                        <a:pt x="26" y="2"/>
                      </a:cubicBezTo>
                      <a:cubicBezTo>
                        <a:pt x="25" y="4"/>
                        <a:pt x="25" y="4"/>
                        <a:pt x="26" y="5"/>
                      </a:cubicBezTo>
                      <a:cubicBezTo>
                        <a:pt x="26" y="6"/>
                        <a:pt x="30" y="14"/>
                        <a:pt x="30" y="14"/>
                      </a:cubicBezTo>
                      <a:cubicBezTo>
                        <a:pt x="34" y="20"/>
                        <a:pt x="34" y="22"/>
                        <a:pt x="34" y="22"/>
                      </a:cubicBezTo>
                      <a:cubicBezTo>
                        <a:pt x="33" y="27"/>
                        <a:pt x="33" y="27"/>
                        <a:pt x="30" y="29"/>
                      </a:cubicBezTo>
                      <a:cubicBezTo>
                        <a:pt x="29" y="29"/>
                        <a:pt x="29" y="30"/>
                        <a:pt x="30" y="31"/>
                      </a:cubicBezTo>
                      <a:cubicBezTo>
                        <a:pt x="30" y="31"/>
                        <a:pt x="36" y="45"/>
                        <a:pt x="42" y="45"/>
                      </a:cubicBezTo>
                      <a:cubicBezTo>
                        <a:pt x="43" y="45"/>
                        <a:pt x="43" y="45"/>
                        <a:pt x="44" y="45"/>
                      </a:cubicBezTo>
                      <a:cubicBezTo>
                        <a:pt x="46" y="44"/>
                        <a:pt x="45" y="40"/>
                        <a:pt x="44" y="39"/>
                      </a:cubicBezTo>
                      <a:cubicBezTo>
                        <a:pt x="45" y="39"/>
                        <a:pt x="57" y="51"/>
                        <a:pt x="59" y="55"/>
                      </a:cubicBezTo>
                      <a:cubicBezTo>
                        <a:pt x="60" y="57"/>
                        <a:pt x="61" y="58"/>
                        <a:pt x="63" y="58"/>
                      </a:cubicBezTo>
                      <a:cubicBezTo>
                        <a:pt x="64" y="58"/>
                        <a:pt x="64" y="53"/>
                        <a:pt x="63" y="51"/>
                      </a:cubicBezTo>
                      <a:cubicBezTo>
                        <a:pt x="60" y="46"/>
                        <a:pt x="61" y="45"/>
                        <a:pt x="62" y="44"/>
                      </a:cubicBezTo>
                      <a:cubicBezTo>
                        <a:pt x="62" y="43"/>
                        <a:pt x="62" y="42"/>
                        <a:pt x="58" y="40"/>
                      </a:cubicBezTo>
                      <a:cubicBezTo>
                        <a:pt x="56" y="38"/>
                        <a:pt x="56" y="38"/>
                        <a:pt x="53" y="33"/>
                      </a:cubicBezTo>
                      <a:cubicBezTo>
                        <a:pt x="51" y="31"/>
                        <a:pt x="53" y="29"/>
                        <a:pt x="52" y="27"/>
                      </a:cubicBezTo>
                      <a:cubicBezTo>
                        <a:pt x="47" y="22"/>
                        <a:pt x="47" y="22"/>
                        <a:pt x="47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7" y="20"/>
                        <a:pt x="47" y="20"/>
                        <a:pt x="47" y="20"/>
                      </a:cubicBezTo>
                      <a:cubicBezTo>
                        <a:pt x="48" y="21"/>
                        <a:pt x="54" y="25"/>
                        <a:pt x="55" y="26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9" y="37"/>
                        <a:pt x="59" y="37"/>
                        <a:pt x="63" y="41"/>
                      </a:cubicBezTo>
                      <a:cubicBezTo>
                        <a:pt x="67" y="44"/>
                        <a:pt x="73" y="44"/>
                        <a:pt x="77" y="47"/>
                      </a:cubicBezTo>
                      <a:cubicBezTo>
                        <a:pt x="76" y="47"/>
                        <a:pt x="76" y="47"/>
                        <a:pt x="75" y="47"/>
                      </a:cubicBezTo>
                      <a:cubicBezTo>
                        <a:pt x="75" y="47"/>
                        <a:pt x="75" y="47"/>
                        <a:pt x="75" y="47"/>
                      </a:cubicBezTo>
                      <a:cubicBezTo>
                        <a:pt x="75" y="47"/>
                        <a:pt x="75" y="48"/>
                        <a:pt x="75" y="48"/>
                      </a:cubicBezTo>
                      <a:cubicBezTo>
                        <a:pt x="73" y="47"/>
                        <a:pt x="71" y="46"/>
                        <a:pt x="69" y="46"/>
                      </a:cubicBezTo>
                      <a:cubicBezTo>
                        <a:pt x="71" y="50"/>
                        <a:pt x="75" y="52"/>
                        <a:pt x="77" y="56"/>
                      </a:cubicBezTo>
                      <a:cubicBezTo>
                        <a:pt x="74" y="56"/>
                        <a:pt x="74" y="53"/>
                        <a:pt x="72" y="53"/>
                      </a:cubicBezTo>
                      <a:cubicBezTo>
                        <a:pt x="72" y="53"/>
                        <a:pt x="72" y="53"/>
                        <a:pt x="71" y="53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71" y="53"/>
                        <a:pt x="74" y="59"/>
                        <a:pt x="75" y="59"/>
                      </a:cubicBezTo>
                      <a:cubicBezTo>
                        <a:pt x="75" y="60"/>
                        <a:pt x="77" y="62"/>
                        <a:pt x="77" y="63"/>
                      </a:cubicBezTo>
                      <a:cubicBezTo>
                        <a:pt x="76" y="63"/>
                        <a:pt x="76" y="63"/>
                        <a:pt x="75" y="63"/>
                      </a:cubicBezTo>
                      <a:cubicBezTo>
                        <a:pt x="75" y="63"/>
                        <a:pt x="75" y="63"/>
                        <a:pt x="75" y="63"/>
                      </a:cubicBezTo>
                      <a:cubicBezTo>
                        <a:pt x="75" y="64"/>
                        <a:pt x="75" y="64"/>
                        <a:pt x="75" y="65"/>
                      </a:cubicBezTo>
                      <a:cubicBezTo>
                        <a:pt x="75" y="65"/>
                        <a:pt x="75" y="65"/>
                        <a:pt x="75" y="65"/>
                      </a:cubicBezTo>
                      <a:cubicBezTo>
                        <a:pt x="75" y="65"/>
                        <a:pt x="75" y="65"/>
                        <a:pt x="75" y="65"/>
                      </a:cubicBezTo>
                      <a:cubicBezTo>
                        <a:pt x="72" y="65"/>
                        <a:pt x="70" y="65"/>
                        <a:pt x="69" y="65"/>
                      </a:cubicBezTo>
                      <a:cubicBezTo>
                        <a:pt x="68" y="65"/>
                        <a:pt x="68" y="65"/>
                        <a:pt x="68" y="65"/>
                      </a:cubicBezTo>
                      <a:cubicBezTo>
                        <a:pt x="67" y="66"/>
                        <a:pt x="67" y="66"/>
                        <a:pt x="67" y="66"/>
                      </a:cubicBezTo>
                      <a:cubicBezTo>
                        <a:pt x="65" y="65"/>
                        <a:pt x="63" y="65"/>
                        <a:pt x="61" y="64"/>
                      </a:cubicBezTo>
                      <a:cubicBezTo>
                        <a:pt x="65" y="65"/>
                        <a:pt x="65" y="65"/>
                        <a:pt x="65" y="65"/>
                      </a:cubicBezTo>
                      <a:cubicBezTo>
                        <a:pt x="64" y="64"/>
                        <a:pt x="63" y="63"/>
                        <a:pt x="60" y="63"/>
                      </a:cubicBezTo>
                      <a:cubicBezTo>
                        <a:pt x="60" y="63"/>
                        <a:pt x="60" y="63"/>
                        <a:pt x="60" y="63"/>
                      </a:cubicBezTo>
                      <a:cubicBezTo>
                        <a:pt x="60" y="63"/>
                        <a:pt x="60" y="63"/>
                        <a:pt x="60" y="63"/>
                      </a:cubicBezTo>
                      <a:cubicBezTo>
                        <a:pt x="59" y="63"/>
                        <a:pt x="59" y="63"/>
                        <a:pt x="56" y="60"/>
                      </a:cubicBezTo>
                      <a:cubicBezTo>
                        <a:pt x="54" y="58"/>
                        <a:pt x="52" y="55"/>
                        <a:pt x="52" y="52"/>
                      </a:cubicBezTo>
                      <a:cubicBezTo>
                        <a:pt x="52" y="51"/>
                        <a:pt x="50" y="46"/>
                        <a:pt x="49" y="46"/>
                      </a:cubicBezTo>
                      <a:cubicBezTo>
                        <a:pt x="49" y="46"/>
                        <a:pt x="49" y="46"/>
                        <a:pt x="49" y="46"/>
                      </a:cubicBezTo>
                      <a:cubicBezTo>
                        <a:pt x="49" y="46"/>
                        <a:pt x="45" y="46"/>
                        <a:pt x="46" y="48"/>
                      </a:cubicBezTo>
                      <a:cubicBezTo>
                        <a:pt x="46" y="49"/>
                        <a:pt x="51" y="57"/>
                        <a:pt x="54" y="61"/>
                      </a:cubicBezTo>
                      <a:cubicBezTo>
                        <a:pt x="56" y="62"/>
                        <a:pt x="56" y="62"/>
                        <a:pt x="56" y="62"/>
                      </a:cubicBezTo>
                      <a:cubicBezTo>
                        <a:pt x="56" y="63"/>
                        <a:pt x="56" y="63"/>
                        <a:pt x="55" y="63"/>
                      </a:cubicBezTo>
                      <a:cubicBezTo>
                        <a:pt x="54" y="63"/>
                        <a:pt x="53" y="63"/>
                        <a:pt x="52" y="63"/>
                      </a:cubicBezTo>
                      <a:cubicBezTo>
                        <a:pt x="51" y="64"/>
                        <a:pt x="51" y="64"/>
                        <a:pt x="51" y="64"/>
                      </a:cubicBezTo>
                      <a:cubicBezTo>
                        <a:pt x="51" y="64"/>
                        <a:pt x="50" y="64"/>
                        <a:pt x="49" y="64"/>
                      </a:cubicBezTo>
                      <a:cubicBezTo>
                        <a:pt x="48" y="64"/>
                        <a:pt x="48" y="64"/>
                        <a:pt x="47" y="65"/>
                      </a:cubicBezTo>
                      <a:cubicBezTo>
                        <a:pt x="47" y="66"/>
                        <a:pt x="47" y="68"/>
                        <a:pt x="49" y="72"/>
                      </a:cubicBezTo>
                      <a:cubicBezTo>
                        <a:pt x="48" y="73"/>
                        <a:pt x="48" y="73"/>
                        <a:pt x="48" y="73"/>
                      </a:cubicBezTo>
                      <a:cubicBezTo>
                        <a:pt x="47" y="73"/>
                        <a:pt x="47" y="73"/>
                        <a:pt x="46" y="73"/>
                      </a:cubicBezTo>
                      <a:cubicBezTo>
                        <a:pt x="45" y="73"/>
                        <a:pt x="44" y="73"/>
                        <a:pt x="43" y="73"/>
                      </a:cubicBezTo>
                      <a:cubicBezTo>
                        <a:pt x="43" y="73"/>
                        <a:pt x="43" y="73"/>
                        <a:pt x="44" y="77"/>
                      </a:cubicBezTo>
                      <a:cubicBezTo>
                        <a:pt x="44" y="77"/>
                        <a:pt x="43" y="78"/>
                        <a:pt x="42" y="78"/>
                      </a:cubicBezTo>
                      <a:cubicBezTo>
                        <a:pt x="42" y="79"/>
                        <a:pt x="42" y="80"/>
                        <a:pt x="41" y="80"/>
                      </a:cubicBezTo>
                      <a:cubicBezTo>
                        <a:pt x="38" y="80"/>
                        <a:pt x="37" y="80"/>
                        <a:pt x="35" y="79"/>
                      </a:cubicBezTo>
                      <a:cubicBezTo>
                        <a:pt x="36" y="79"/>
                        <a:pt x="36" y="80"/>
                        <a:pt x="37" y="81"/>
                      </a:cubicBezTo>
                      <a:cubicBezTo>
                        <a:pt x="37" y="82"/>
                        <a:pt x="37" y="82"/>
                        <a:pt x="37" y="82"/>
                      </a:cubicBezTo>
                      <a:cubicBezTo>
                        <a:pt x="36" y="82"/>
                        <a:pt x="35" y="83"/>
                        <a:pt x="34" y="83"/>
                      </a:cubicBezTo>
                      <a:cubicBezTo>
                        <a:pt x="32" y="82"/>
                        <a:pt x="32" y="82"/>
                        <a:pt x="30" y="82"/>
                      </a:cubicBezTo>
                      <a:cubicBezTo>
                        <a:pt x="29" y="83"/>
                        <a:pt x="29" y="83"/>
                        <a:pt x="29" y="83"/>
                      </a:cubicBezTo>
                      <a:cubicBezTo>
                        <a:pt x="30" y="83"/>
                        <a:pt x="31" y="84"/>
                        <a:pt x="31" y="85"/>
                      </a:cubicBezTo>
                      <a:cubicBezTo>
                        <a:pt x="30" y="86"/>
                        <a:pt x="30" y="86"/>
                        <a:pt x="30" y="86"/>
                      </a:cubicBezTo>
                      <a:cubicBezTo>
                        <a:pt x="47" y="90"/>
                        <a:pt x="45" y="107"/>
                        <a:pt x="45" y="107"/>
                      </a:cubicBezTo>
                      <a:cubicBezTo>
                        <a:pt x="37" y="107"/>
                        <a:pt x="29" y="104"/>
                        <a:pt x="21" y="104"/>
                      </a:cubicBezTo>
                      <a:cubicBezTo>
                        <a:pt x="22" y="104"/>
                        <a:pt x="22" y="105"/>
                        <a:pt x="23" y="106"/>
                      </a:cubicBezTo>
                      <a:cubicBezTo>
                        <a:pt x="23" y="106"/>
                        <a:pt x="24" y="127"/>
                        <a:pt x="26" y="128"/>
                      </a:cubicBezTo>
                      <a:cubicBezTo>
                        <a:pt x="26" y="134"/>
                        <a:pt x="26" y="134"/>
                        <a:pt x="26" y="135"/>
                      </a:cubicBezTo>
                      <a:cubicBezTo>
                        <a:pt x="28" y="134"/>
                        <a:pt x="30" y="134"/>
                        <a:pt x="31" y="134"/>
                      </a:cubicBezTo>
                      <a:cubicBezTo>
                        <a:pt x="32" y="134"/>
                        <a:pt x="33" y="134"/>
                        <a:pt x="34" y="135"/>
                      </a:cubicBezTo>
                      <a:cubicBezTo>
                        <a:pt x="35" y="138"/>
                        <a:pt x="35" y="138"/>
                        <a:pt x="35" y="138"/>
                      </a:cubicBezTo>
                      <a:cubicBezTo>
                        <a:pt x="48" y="134"/>
                        <a:pt x="48" y="134"/>
                        <a:pt x="48" y="134"/>
                      </a:cubicBezTo>
                      <a:cubicBezTo>
                        <a:pt x="52" y="134"/>
                        <a:pt x="53" y="129"/>
                        <a:pt x="51" y="126"/>
                      </a:cubicBezTo>
                      <a:cubicBezTo>
                        <a:pt x="53" y="118"/>
                        <a:pt x="53" y="118"/>
                        <a:pt x="58" y="116"/>
                      </a:cubicBezTo>
                      <a:cubicBezTo>
                        <a:pt x="58" y="109"/>
                        <a:pt x="58" y="109"/>
                        <a:pt x="59" y="109"/>
                      </a:cubicBezTo>
                      <a:cubicBezTo>
                        <a:pt x="59" y="108"/>
                        <a:pt x="60" y="108"/>
                        <a:pt x="60" y="108"/>
                      </a:cubicBezTo>
                      <a:cubicBezTo>
                        <a:pt x="62" y="108"/>
                        <a:pt x="64" y="110"/>
                        <a:pt x="65" y="110"/>
                      </a:cubicBezTo>
                      <a:cubicBezTo>
                        <a:pt x="67" y="107"/>
                        <a:pt x="68" y="105"/>
                        <a:pt x="70" y="105"/>
                      </a:cubicBezTo>
                      <a:cubicBezTo>
                        <a:pt x="71" y="105"/>
                        <a:pt x="71" y="106"/>
                        <a:pt x="72" y="106"/>
                      </a:cubicBezTo>
                      <a:cubicBezTo>
                        <a:pt x="73" y="107"/>
                        <a:pt x="90" y="127"/>
                        <a:pt x="92" y="133"/>
                      </a:cubicBezTo>
                      <a:cubicBezTo>
                        <a:pt x="93" y="137"/>
                        <a:pt x="93" y="137"/>
                        <a:pt x="85" y="138"/>
                      </a:cubicBezTo>
                      <a:cubicBezTo>
                        <a:pt x="87" y="141"/>
                        <a:pt x="91" y="145"/>
                        <a:pt x="91" y="145"/>
                      </a:cubicBezTo>
                      <a:cubicBezTo>
                        <a:pt x="92" y="143"/>
                        <a:pt x="91" y="141"/>
                        <a:pt x="91" y="139"/>
                      </a:cubicBezTo>
                      <a:cubicBezTo>
                        <a:pt x="92" y="139"/>
                        <a:pt x="92" y="139"/>
                        <a:pt x="92" y="139"/>
                      </a:cubicBezTo>
                      <a:cubicBezTo>
                        <a:pt x="93" y="137"/>
                        <a:pt x="94" y="136"/>
                        <a:pt x="94" y="134"/>
                      </a:cubicBezTo>
                      <a:cubicBezTo>
                        <a:pt x="93" y="130"/>
                        <a:pt x="93" y="130"/>
                        <a:pt x="93" y="129"/>
                      </a:cubicBezTo>
                      <a:cubicBezTo>
                        <a:pt x="94" y="129"/>
                        <a:pt x="94" y="129"/>
                        <a:pt x="94" y="129"/>
                      </a:cubicBezTo>
                      <a:cubicBezTo>
                        <a:pt x="95" y="129"/>
                        <a:pt x="96" y="130"/>
                        <a:pt x="96" y="131"/>
                      </a:cubicBezTo>
                      <a:cubicBezTo>
                        <a:pt x="96" y="129"/>
                        <a:pt x="96" y="129"/>
                        <a:pt x="90" y="122"/>
                      </a:cubicBezTo>
                      <a:cubicBezTo>
                        <a:pt x="90" y="121"/>
                        <a:pt x="90" y="121"/>
                        <a:pt x="90" y="121"/>
                      </a:cubicBezTo>
                      <a:cubicBezTo>
                        <a:pt x="87" y="119"/>
                        <a:pt x="85" y="118"/>
                        <a:pt x="77" y="103"/>
                      </a:cubicBezTo>
                      <a:cubicBezTo>
                        <a:pt x="78" y="102"/>
                        <a:pt x="78" y="102"/>
                        <a:pt x="79" y="101"/>
                      </a:cubicBezTo>
                      <a:cubicBezTo>
                        <a:pt x="96" y="122"/>
                        <a:pt x="96" y="122"/>
                        <a:pt x="96" y="122"/>
                      </a:cubicBezTo>
                      <a:cubicBezTo>
                        <a:pt x="96" y="122"/>
                        <a:pt x="96" y="122"/>
                        <a:pt x="101" y="136"/>
                      </a:cubicBezTo>
                      <a:cubicBezTo>
                        <a:pt x="107" y="149"/>
                        <a:pt x="107" y="149"/>
                        <a:pt x="107" y="149"/>
                      </a:cubicBezTo>
                      <a:cubicBezTo>
                        <a:pt x="107" y="148"/>
                        <a:pt x="107" y="147"/>
                        <a:pt x="107" y="146"/>
                      </a:cubicBezTo>
                      <a:cubicBezTo>
                        <a:pt x="107" y="143"/>
                        <a:pt x="106" y="141"/>
                        <a:pt x="105" y="138"/>
                      </a:cubicBezTo>
                      <a:cubicBezTo>
                        <a:pt x="103" y="129"/>
                        <a:pt x="103" y="129"/>
                        <a:pt x="104" y="128"/>
                      </a:cubicBezTo>
                      <a:cubicBezTo>
                        <a:pt x="106" y="128"/>
                        <a:pt x="109" y="130"/>
                        <a:pt x="110" y="133"/>
                      </a:cubicBezTo>
                      <a:cubicBezTo>
                        <a:pt x="110" y="132"/>
                        <a:pt x="111" y="131"/>
                        <a:pt x="111" y="131"/>
                      </a:cubicBezTo>
                      <a:cubicBezTo>
                        <a:pt x="111" y="131"/>
                        <a:pt x="112" y="131"/>
                        <a:pt x="112" y="131"/>
                      </a:cubicBezTo>
                      <a:cubicBezTo>
                        <a:pt x="113" y="122"/>
                        <a:pt x="107" y="115"/>
                        <a:pt x="108" y="107"/>
                      </a:cubicBezTo>
                      <a:cubicBezTo>
                        <a:pt x="109" y="107"/>
                        <a:pt x="109" y="107"/>
                        <a:pt x="109" y="107"/>
                      </a:cubicBezTo>
                      <a:cubicBezTo>
                        <a:pt x="110" y="107"/>
                        <a:pt x="110" y="107"/>
                        <a:pt x="111" y="107"/>
                      </a:cubicBezTo>
                      <a:cubicBezTo>
                        <a:pt x="110" y="108"/>
                        <a:pt x="110" y="108"/>
                        <a:pt x="110" y="108"/>
                      </a:cubicBezTo>
                      <a:cubicBezTo>
                        <a:pt x="111" y="109"/>
                        <a:pt x="112" y="109"/>
                        <a:pt x="113" y="110"/>
                      </a:cubicBezTo>
                      <a:cubicBezTo>
                        <a:pt x="113" y="112"/>
                        <a:pt x="113" y="112"/>
                        <a:pt x="113" y="114"/>
                      </a:cubicBezTo>
                      <a:cubicBezTo>
                        <a:pt x="114" y="115"/>
                        <a:pt x="114" y="117"/>
                        <a:pt x="115" y="118"/>
                      </a:cubicBezTo>
                      <a:cubicBezTo>
                        <a:pt x="119" y="116"/>
                        <a:pt x="113" y="112"/>
                        <a:pt x="115" y="108"/>
                      </a:cubicBezTo>
                      <a:cubicBezTo>
                        <a:pt x="115" y="108"/>
                        <a:pt x="115" y="108"/>
                        <a:pt x="115" y="108"/>
                      </a:cubicBezTo>
                      <a:cubicBezTo>
                        <a:pt x="116" y="108"/>
                        <a:pt x="117" y="109"/>
                        <a:pt x="117" y="110"/>
                      </a:cubicBezTo>
                      <a:cubicBezTo>
                        <a:pt x="117" y="111"/>
                        <a:pt x="117" y="111"/>
                        <a:pt x="117" y="111"/>
                      </a:cubicBezTo>
                      <a:cubicBezTo>
                        <a:pt x="117" y="112"/>
                        <a:pt x="117" y="112"/>
                        <a:pt x="118" y="115"/>
                      </a:cubicBezTo>
                      <a:cubicBezTo>
                        <a:pt x="117" y="116"/>
                        <a:pt x="117" y="116"/>
                        <a:pt x="117" y="116"/>
                      </a:cubicBezTo>
                      <a:cubicBezTo>
                        <a:pt x="120" y="124"/>
                        <a:pt x="127" y="129"/>
                        <a:pt x="127" y="138"/>
                      </a:cubicBezTo>
                      <a:cubicBezTo>
                        <a:pt x="126" y="138"/>
                        <a:pt x="126" y="138"/>
                        <a:pt x="126" y="138"/>
                      </a:cubicBezTo>
                      <a:cubicBezTo>
                        <a:pt x="123" y="136"/>
                        <a:pt x="122" y="130"/>
                        <a:pt x="118" y="130"/>
                      </a:cubicBezTo>
                      <a:cubicBezTo>
                        <a:pt x="118" y="130"/>
                        <a:pt x="117" y="130"/>
                        <a:pt x="117" y="130"/>
                      </a:cubicBezTo>
                      <a:cubicBezTo>
                        <a:pt x="117" y="130"/>
                        <a:pt x="116" y="131"/>
                        <a:pt x="116" y="132"/>
                      </a:cubicBezTo>
                      <a:cubicBezTo>
                        <a:pt x="115" y="132"/>
                        <a:pt x="114" y="131"/>
                        <a:pt x="114" y="131"/>
                      </a:cubicBezTo>
                      <a:cubicBezTo>
                        <a:pt x="114" y="132"/>
                        <a:pt x="114" y="133"/>
                        <a:pt x="115" y="133"/>
                      </a:cubicBezTo>
                      <a:cubicBezTo>
                        <a:pt x="113" y="134"/>
                        <a:pt x="112" y="134"/>
                        <a:pt x="110" y="134"/>
                      </a:cubicBezTo>
                      <a:cubicBezTo>
                        <a:pt x="110" y="135"/>
                        <a:pt x="110" y="136"/>
                        <a:pt x="110" y="137"/>
                      </a:cubicBezTo>
                      <a:cubicBezTo>
                        <a:pt x="111" y="137"/>
                        <a:pt x="111" y="137"/>
                        <a:pt x="111" y="137"/>
                      </a:cubicBezTo>
                      <a:cubicBezTo>
                        <a:pt x="112" y="141"/>
                        <a:pt x="113" y="149"/>
                        <a:pt x="118" y="154"/>
                      </a:cubicBezTo>
                      <a:cubicBezTo>
                        <a:pt x="119" y="153"/>
                        <a:pt x="119" y="153"/>
                        <a:pt x="119" y="153"/>
                      </a:cubicBezTo>
                      <a:cubicBezTo>
                        <a:pt x="119" y="152"/>
                        <a:pt x="119" y="152"/>
                        <a:pt x="119" y="152"/>
                      </a:cubicBezTo>
                      <a:cubicBezTo>
                        <a:pt x="121" y="153"/>
                        <a:pt x="121" y="156"/>
                        <a:pt x="123" y="157"/>
                      </a:cubicBezTo>
                      <a:cubicBezTo>
                        <a:pt x="123" y="156"/>
                        <a:pt x="124" y="155"/>
                        <a:pt x="124" y="155"/>
                      </a:cubicBezTo>
                      <a:cubicBezTo>
                        <a:pt x="124" y="155"/>
                        <a:pt x="125" y="156"/>
                        <a:pt x="126" y="156"/>
                      </a:cubicBezTo>
                      <a:cubicBezTo>
                        <a:pt x="126" y="172"/>
                        <a:pt x="127" y="175"/>
                        <a:pt x="125" y="179"/>
                      </a:cubicBezTo>
                      <a:cubicBezTo>
                        <a:pt x="123" y="179"/>
                        <a:pt x="122" y="179"/>
                        <a:pt x="121" y="176"/>
                      </a:cubicBezTo>
                      <a:cubicBezTo>
                        <a:pt x="121" y="176"/>
                        <a:pt x="120" y="177"/>
                        <a:pt x="119" y="177"/>
                      </a:cubicBezTo>
                      <a:cubicBezTo>
                        <a:pt x="112" y="176"/>
                        <a:pt x="112" y="165"/>
                        <a:pt x="104" y="165"/>
                      </a:cubicBezTo>
                      <a:cubicBezTo>
                        <a:pt x="103" y="168"/>
                        <a:pt x="104" y="171"/>
                        <a:pt x="103" y="174"/>
                      </a:cubicBezTo>
                      <a:cubicBezTo>
                        <a:pt x="102" y="174"/>
                        <a:pt x="102" y="174"/>
                        <a:pt x="102" y="174"/>
                      </a:cubicBezTo>
                      <a:cubicBezTo>
                        <a:pt x="100" y="173"/>
                        <a:pt x="82" y="157"/>
                        <a:pt x="81" y="154"/>
                      </a:cubicBezTo>
                      <a:cubicBezTo>
                        <a:pt x="80" y="154"/>
                        <a:pt x="81" y="153"/>
                        <a:pt x="81" y="152"/>
                      </a:cubicBezTo>
                      <a:cubicBezTo>
                        <a:pt x="82" y="150"/>
                        <a:pt x="82" y="150"/>
                        <a:pt x="82" y="141"/>
                      </a:cubicBezTo>
                      <a:cubicBezTo>
                        <a:pt x="80" y="140"/>
                        <a:pt x="79" y="139"/>
                        <a:pt x="78" y="139"/>
                      </a:cubicBezTo>
                      <a:cubicBezTo>
                        <a:pt x="77" y="139"/>
                        <a:pt x="77" y="140"/>
                        <a:pt x="76" y="140"/>
                      </a:cubicBezTo>
                      <a:cubicBezTo>
                        <a:pt x="75" y="140"/>
                        <a:pt x="73" y="139"/>
                        <a:pt x="70" y="138"/>
                      </a:cubicBezTo>
                      <a:cubicBezTo>
                        <a:pt x="69" y="139"/>
                        <a:pt x="69" y="140"/>
                        <a:pt x="68" y="140"/>
                      </a:cubicBezTo>
                      <a:cubicBezTo>
                        <a:pt x="67" y="140"/>
                        <a:pt x="66" y="140"/>
                        <a:pt x="65" y="140"/>
                      </a:cubicBezTo>
                      <a:cubicBezTo>
                        <a:pt x="62" y="140"/>
                        <a:pt x="59" y="141"/>
                        <a:pt x="56" y="142"/>
                      </a:cubicBezTo>
                      <a:cubicBezTo>
                        <a:pt x="54" y="143"/>
                        <a:pt x="51" y="144"/>
                        <a:pt x="48" y="144"/>
                      </a:cubicBezTo>
                      <a:cubicBezTo>
                        <a:pt x="47" y="144"/>
                        <a:pt x="46" y="144"/>
                        <a:pt x="45" y="143"/>
                      </a:cubicBezTo>
                      <a:cubicBezTo>
                        <a:pt x="44" y="143"/>
                        <a:pt x="44" y="143"/>
                        <a:pt x="43" y="143"/>
                      </a:cubicBezTo>
                      <a:cubicBezTo>
                        <a:pt x="43" y="143"/>
                        <a:pt x="42" y="144"/>
                        <a:pt x="42" y="144"/>
                      </a:cubicBezTo>
                      <a:cubicBezTo>
                        <a:pt x="40" y="144"/>
                        <a:pt x="39" y="143"/>
                        <a:pt x="38" y="141"/>
                      </a:cubicBezTo>
                      <a:cubicBezTo>
                        <a:pt x="37" y="141"/>
                        <a:pt x="37" y="141"/>
                        <a:pt x="37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4" y="143"/>
                        <a:pt x="36" y="146"/>
                        <a:pt x="34" y="148"/>
                      </a:cubicBezTo>
                      <a:cubicBezTo>
                        <a:pt x="32" y="151"/>
                        <a:pt x="29" y="151"/>
                        <a:pt x="27" y="153"/>
                      </a:cubicBezTo>
                      <a:cubicBezTo>
                        <a:pt x="26" y="154"/>
                        <a:pt x="26" y="155"/>
                        <a:pt x="26" y="156"/>
                      </a:cubicBezTo>
                      <a:cubicBezTo>
                        <a:pt x="26" y="167"/>
                        <a:pt x="26" y="167"/>
                        <a:pt x="23" y="168"/>
                      </a:cubicBezTo>
                      <a:cubicBezTo>
                        <a:pt x="21" y="169"/>
                        <a:pt x="16" y="172"/>
                        <a:pt x="16" y="173"/>
                      </a:cubicBezTo>
                      <a:cubicBezTo>
                        <a:pt x="14" y="176"/>
                        <a:pt x="3" y="195"/>
                        <a:pt x="3" y="195"/>
                      </a:cubicBezTo>
                      <a:cubicBezTo>
                        <a:pt x="3" y="201"/>
                        <a:pt x="6" y="205"/>
                        <a:pt x="6" y="210"/>
                      </a:cubicBezTo>
                      <a:cubicBezTo>
                        <a:pt x="6" y="214"/>
                        <a:pt x="0" y="216"/>
                        <a:pt x="2" y="221"/>
                      </a:cubicBezTo>
                      <a:cubicBezTo>
                        <a:pt x="5" y="229"/>
                        <a:pt x="9" y="236"/>
                        <a:pt x="12" y="243"/>
                      </a:cubicBezTo>
                      <a:cubicBezTo>
                        <a:pt x="14" y="246"/>
                        <a:pt x="25" y="256"/>
                        <a:pt x="27" y="256"/>
                      </a:cubicBezTo>
                      <a:cubicBezTo>
                        <a:pt x="27" y="256"/>
                        <a:pt x="27" y="256"/>
                        <a:pt x="27" y="256"/>
                      </a:cubicBezTo>
                      <a:cubicBezTo>
                        <a:pt x="36" y="255"/>
                        <a:pt x="44" y="252"/>
                        <a:pt x="53" y="252"/>
                      </a:cubicBezTo>
                      <a:cubicBezTo>
                        <a:pt x="55" y="252"/>
                        <a:pt x="56" y="252"/>
                        <a:pt x="57" y="253"/>
                      </a:cubicBezTo>
                      <a:cubicBezTo>
                        <a:pt x="58" y="253"/>
                        <a:pt x="58" y="253"/>
                        <a:pt x="58" y="253"/>
                      </a:cubicBezTo>
                      <a:cubicBezTo>
                        <a:pt x="60" y="255"/>
                        <a:pt x="59" y="258"/>
                        <a:pt x="61" y="259"/>
                      </a:cubicBezTo>
                      <a:cubicBezTo>
                        <a:pt x="63" y="261"/>
                        <a:pt x="65" y="260"/>
                        <a:pt x="67" y="261"/>
                      </a:cubicBezTo>
                      <a:cubicBezTo>
                        <a:pt x="68" y="265"/>
                        <a:pt x="68" y="265"/>
                        <a:pt x="67" y="269"/>
                      </a:cubicBezTo>
                      <a:cubicBezTo>
                        <a:pt x="67" y="269"/>
                        <a:pt x="67" y="269"/>
                        <a:pt x="67" y="269"/>
                      </a:cubicBezTo>
                      <a:cubicBezTo>
                        <a:pt x="62" y="279"/>
                        <a:pt x="62" y="279"/>
                        <a:pt x="63" y="283"/>
                      </a:cubicBezTo>
                      <a:cubicBezTo>
                        <a:pt x="64" y="288"/>
                        <a:pt x="65" y="294"/>
                        <a:pt x="59" y="309"/>
                      </a:cubicBezTo>
                      <a:cubicBezTo>
                        <a:pt x="56" y="316"/>
                        <a:pt x="51" y="321"/>
                        <a:pt x="47" y="327"/>
                      </a:cubicBezTo>
                      <a:cubicBezTo>
                        <a:pt x="43" y="333"/>
                        <a:pt x="43" y="340"/>
                        <a:pt x="40" y="346"/>
                      </a:cubicBezTo>
                      <a:cubicBezTo>
                        <a:pt x="27" y="368"/>
                        <a:pt x="26" y="369"/>
                        <a:pt x="24" y="371"/>
                      </a:cubicBezTo>
                      <a:cubicBezTo>
                        <a:pt x="23" y="372"/>
                        <a:pt x="22" y="373"/>
                        <a:pt x="21" y="376"/>
                      </a:cubicBezTo>
                      <a:cubicBezTo>
                        <a:pt x="22" y="377"/>
                        <a:pt x="23" y="377"/>
                        <a:pt x="24" y="377"/>
                      </a:cubicBezTo>
                      <a:cubicBezTo>
                        <a:pt x="30" y="377"/>
                        <a:pt x="35" y="373"/>
                        <a:pt x="38" y="371"/>
                      </a:cubicBezTo>
                      <a:cubicBezTo>
                        <a:pt x="48" y="364"/>
                        <a:pt x="48" y="364"/>
                        <a:pt x="48" y="364"/>
                      </a:cubicBezTo>
                      <a:cubicBezTo>
                        <a:pt x="61" y="354"/>
                        <a:pt x="61" y="354"/>
                        <a:pt x="61" y="354"/>
                      </a:cubicBezTo>
                      <a:cubicBezTo>
                        <a:pt x="63" y="351"/>
                        <a:pt x="65" y="347"/>
                        <a:pt x="68" y="344"/>
                      </a:cubicBezTo>
                      <a:cubicBezTo>
                        <a:pt x="72" y="341"/>
                        <a:pt x="77" y="339"/>
                        <a:pt x="80" y="336"/>
                      </a:cubicBezTo>
                      <a:cubicBezTo>
                        <a:pt x="88" y="328"/>
                        <a:pt x="96" y="312"/>
                        <a:pt x="97" y="310"/>
                      </a:cubicBezTo>
                      <a:cubicBezTo>
                        <a:pt x="100" y="302"/>
                        <a:pt x="111" y="290"/>
                        <a:pt x="115" y="287"/>
                      </a:cubicBezTo>
                      <a:cubicBezTo>
                        <a:pt x="120" y="281"/>
                        <a:pt x="127" y="266"/>
                        <a:pt x="128" y="260"/>
                      </a:cubicBezTo>
                      <a:cubicBezTo>
                        <a:pt x="128" y="260"/>
                        <a:pt x="127" y="260"/>
                        <a:pt x="127" y="260"/>
                      </a:cubicBezTo>
                      <a:cubicBezTo>
                        <a:pt x="127" y="260"/>
                        <a:pt x="126" y="260"/>
                        <a:pt x="125" y="260"/>
                      </a:cubicBezTo>
                      <a:cubicBezTo>
                        <a:pt x="124" y="259"/>
                        <a:pt x="124" y="259"/>
                        <a:pt x="125" y="250"/>
                      </a:cubicBezTo>
                      <a:cubicBezTo>
                        <a:pt x="126" y="246"/>
                        <a:pt x="125" y="243"/>
                        <a:pt x="125" y="240"/>
                      </a:cubicBezTo>
                      <a:cubicBezTo>
                        <a:pt x="125" y="231"/>
                        <a:pt x="126" y="222"/>
                        <a:pt x="126" y="213"/>
                      </a:cubicBezTo>
                      <a:cubicBezTo>
                        <a:pt x="123" y="184"/>
                        <a:pt x="123" y="184"/>
                        <a:pt x="123" y="184"/>
                      </a:cubicBezTo>
                      <a:cubicBezTo>
                        <a:pt x="124" y="185"/>
                        <a:pt x="124" y="185"/>
                        <a:pt x="124" y="189"/>
                      </a:cubicBezTo>
                      <a:cubicBezTo>
                        <a:pt x="125" y="189"/>
                        <a:pt x="126" y="188"/>
                        <a:pt x="126" y="187"/>
                      </a:cubicBezTo>
                      <a:cubicBezTo>
                        <a:pt x="132" y="208"/>
                        <a:pt x="125" y="230"/>
                        <a:pt x="126" y="251"/>
                      </a:cubicBezTo>
                      <a:cubicBezTo>
                        <a:pt x="128" y="250"/>
                        <a:pt x="128" y="250"/>
                        <a:pt x="129" y="250"/>
                      </a:cubicBezTo>
                      <a:cubicBezTo>
                        <a:pt x="129" y="250"/>
                        <a:pt x="129" y="250"/>
                        <a:pt x="129" y="250"/>
                      </a:cubicBezTo>
                      <a:cubicBezTo>
                        <a:pt x="136" y="237"/>
                        <a:pt x="136" y="237"/>
                        <a:pt x="136" y="235"/>
                      </a:cubicBezTo>
                      <a:cubicBezTo>
                        <a:pt x="136" y="236"/>
                        <a:pt x="136" y="236"/>
                        <a:pt x="136" y="237"/>
                      </a:cubicBezTo>
                      <a:cubicBezTo>
                        <a:pt x="136" y="236"/>
                        <a:pt x="136" y="235"/>
                        <a:pt x="136" y="234"/>
                      </a:cubicBezTo>
                      <a:cubicBezTo>
                        <a:pt x="136" y="233"/>
                        <a:pt x="136" y="233"/>
                        <a:pt x="136" y="233"/>
                      </a:cubicBezTo>
                      <a:cubicBezTo>
                        <a:pt x="137" y="228"/>
                        <a:pt x="137" y="228"/>
                        <a:pt x="137" y="228"/>
                      </a:cubicBezTo>
                      <a:cubicBezTo>
                        <a:pt x="137" y="226"/>
                        <a:pt x="138" y="223"/>
                        <a:pt x="138" y="216"/>
                      </a:cubicBezTo>
                      <a:cubicBezTo>
                        <a:pt x="138" y="216"/>
                        <a:pt x="138" y="216"/>
                        <a:pt x="138" y="217"/>
                      </a:cubicBezTo>
                      <a:cubicBezTo>
                        <a:pt x="138" y="210"/>
                        <a:pt x="139" y="202"/>
                        <a:pt x="139" y="195"/>
                      </a:cubicBezTo>
                      <a:cubicBezTo>
                        <a:pt x="138" y="189"/>
                        <a:pt x="138" y="180"/>
                        <a:pt x="137" y="174"/>
                      </a:cubicBezTo>
                      <a:cubicBezTo>
                        <a:pt x="137" y="172"/>
                        <a:pt x="137" y="170"/>
                        <a:pt x="137" y="168"/>
                      </a:cubicBezTo>
                      <a:cubicBezTo>
                        <a:pt x="135" y="163"/>
                        <a:pt x="135" y="162"/>
                        <a:pt x="132" y="144"/>
                      </a:cubicBezTo>
                      <a:cubicBezTo>
                        <a:pt x="132" y="144"/>
                        <a:pt x="132" y="144"/>
                        <a:pt x="132" y="144"/>
                      </a:cubicBezTo>
                      <a:cubicBezTo>
                        <a:pt x="125" y="119"/>
                        <a:pt x="125" y="119"/>
                        <a:pt x="124" y="118"/>
                      </a:cubicBezTo>
                      <a:cubicBezTo>
                        <a:pt x="125" y="118"/>
                        <a:pt x="125" y="118"/>
                        <a:pt x="125" y="118"/>
                      </a:cubicBezTo>
                      <a:cubicBezTo>
                        <a:pt x="122" y="111"/>
                        <a:pt x="121" y="108"/>
                        <a:pt x="117" y="100"/>
                      </a:cubicBezTo>
                      <a:cubicBezTo>
                        <a:pt x="109" y="85"/>
                        <a:pt x="109" y="85"/>
                        <a:pt x="109" y="85"/>
                      </a:cubicBezTo>
                      <a:cubicBezTo>
                        <a:pt x="107" y="82"/>
                        <a:pt x="104" y="79"/>
                        <a:pt x="101" y="77"/>
                      </a:cubicBezTo>
                      <a:cubicBezTo>
                        <a:pt x="104" y="79"/>
                        <a:pt x="107" y="81"/>
                        <a:pt x="109" y="85"/>
                      </a:cubicBezTo>
                      <a:cubicBezTo>
                        <a:pt x="106" y="80"/>
                        <a:pt x="102" y="73"/>
                        <a:pt x="99" y="68"/>
                      </a:cubicBezTo>
                      <a:cubicBezTo>
                        <a:pt x="85" y="49"/>
                        <a:pt x="85" y="48"/>
                        <a:pt x="76" y="39"/>
                      </a:cubicBezTo>
                      <a:cubicBezTo>
                        <a:pt x="67" y="30"/>
                        <a:pt x="67" y="30"/>
                        <a:pt x="67" y="30"/>
                      </a:cubicBezTo>
                      <a:cubicBezTo>
                        <a:pt x="67" y="30"/>
                        <a:pt x="67" y="30"/>
                        <a:pt x="67" y="30"/>
                      </a:cubicBezTo>
                      <a:cubicBezTo>
                        <a:pt x="66" y="29"/>
                        <a:pt x="66" y="29"/>
                        <a:pt x="65" y="29"/>
                      </a:cubicBezTo>
                      <a:cubicBezTo>
                        <a:pt x="66" y="29"/>
                        <a:pt x="66" y="29"/>
                        <a:pt x="70" y="33"/>
                      </a:cubicBezTo>
                      <a:cubicBezTo>
                        <a:pt x="69" y="33"/>
                        <a:pt x="69" y="32"/>
                        <a:pt x="68" y="32"/>
                      </a:cubicBezTo>
                      <a:cubicBezTo>
                        <a:pt x="69" y="34"/>
                        <a:pt x="71" y="35"/>
                        <a:pt x="73" y="37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66" y="32"/>
                        <a:pt x="60" y="25"/>
                        <a:pt x="54" y="20"/>
                      </a:cubicBezTo>
                      <a:cubicBezTo>
                        <a:pt x="57" y="22"/>
                        <a:pt x="59" y="25"/>
                        <a:pt x="63" y="27"/>
                      </a:cubicBezTo>
                      <a:cubicBezTo>
                        <a:pt x="62" y="25"/>
                        <a:pt x="52" y="17"/>
                        <a:pt x="46" y="13"/>
                      </a:cubicBezTo>
                      <a:cubicBezTo>
                        <a:pt x="41" y="10"/>
                        <a:pt x="40" y="9"/>
                        <a:pt x="40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8"/>
                        <a:pt x="39" y="8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8"/>
                        <a:pt x="37" y="7"/>
                        <a:pt x="34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4" y="4"/>
                        <a:pt x="29" y="2"/>
                        <a:pt x="28" y="2"/>
                      </a:cubicBezTo>
                      <a:cubicBezTo>
                        <a:pt x="29" y="2"/>
                        <a:pt x="29" y="2"/>
                        <a:pt x="29" y="3"/>
                      </a:cubicBezTo>
                      <a:cubicBezTo>
                        <a:pt x="27" y="3"/>
                        <a:pt x="26" y="1"/>
                        <a:pt x="2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4" name="Freeform 308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8BE21748-E0D1-44C9-B607-E16FC83788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7466" y="3405102"/>
                  <a:ext cx="20638" cy="92075"/>
                </a:xfrm>
                <a:custGeom>
                  <a:avLst/>
                  <a:gdLst>
                    <a:gd name="T0" fmla="*/ 0 w 6"/>
                    <a:gd name="T1" fmla="*/ 0 h 28"/>
                    <a:gd name="T2" fmla="*/ 4 w 6"/>
                    <a:gd name="T3" fmla="*/ 15 h 28"/>
                    <a:gd name="T4" fmla="*/ 3 w 6"/>
                    <a:gd name="T5" fmla="*/ 13 h 28"/>
                    <a:gd name="T6" fmla="*/ 4 w 6"/>
                    <a:gd name="T7" fmla="*/ 14 h 28"/>
                    <a:gd name="T8" fmla="*/ 5 w 6"/>
                    <a:gd name="T9" fmla="*/ 19 h 28"/>
                    <a:gd name="T10" fmla="*/ 5 w 6"/>
                    <a:gd name="T11" fmla="*/ 19 h 28"/>
                    <a:gd name="T12" fmla="*/ 6 w 6"/>
                    <a:gd name="T13" fmla="*/ 28 h 28"/>
                    <a:gd name="T14" fmla="*/ 1 w 6"/>
                    <a:gd name="T15" fmla="*/ 5 h 28"/>
                    <a:gd name="T16" fmla="*/ 0 w 6"/>
                    <a:gd name="T1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28">
                      <a:moveTo>
                        <a:pt x="0" y="0"/>
                      </a:moveTo>
                      <a:cubicBezTo>
                        <a:pt x="3" y="10"/>
                        <a:pt x="3" y="10"/>
                        <a:pt x="4" y="15"/>
                      </a:cubicBezTo>
                      <a:cubicBezTo>
                        <a:pt x="4" y="14"/>
                        <a:pt x="3" y="14"/>
                        <a:pt x="3" y="13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22"/>
                        <a:pt x="6" y="25"/>
                        <a:pt x="6" y="28"/>
                      </a:cubicBezTo>
                      <a:cubicBezTo>
                        <a:pt x="4" y="17"/>
                        <a:pt x="4" y="14"/>
                        <a:pt x="1" y="5"/>
                      </a:cubicBezTo>
                      <a:cubicBezTo>
                        <a:pt x="1" y="3"/>
                        <a:pt x="0" y="2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5" name="Freeform 308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97B3416-D052-40E9-B2A9-3A941B7245E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94766" y="3362240"/>
                  <a:ext cx="12700" cy="42863"/>
                </a:xfrm>
                <a:custGeom>
                  <a:avLst/>
                  <a:gdLst>
                    <a:gd name="T0" fmla="*/ 3 w 4"/>
                    <a:gd name="T1" fmla="*/ 9 h 13"/>
                    <a:gd name="T2" fmla="*/ 3 w 4"/>
                    <a:gd name="T3" fmla="*/ 10 h 13"/>
                    <a:gd name="T4" fmla="*/ 3 w 4"/>
                    <a:gd name="T5" fmla="*/ 9 h 13"/>
                    <a:gd name="T6" fmla="*/ 0 w 4"/>
                    <a:gd name="T7" fmla="*/ 0 h 13"/>
                    <a:gd name="T8" fmla="*/ 4 w 4"/>
                    <a:gd name="T9" fmla="*/ 13 h 13"/>
                    <a:gd name="T10" fmla="*/ 3 w 4"/>
                    <a:gd name="T11" fmla="*/ 11 h 13"/>
                    <a:gd name="T12" fmla="*/ 3 w 4"/>
                    <a:gd name="T13" fmla="*/ 12 h 13"/>
                    <a:gd name="T14" fmla="*/ 2 w 4"/>
                    <a:gd name="T15" fmla="*/ 9 h 13"/>
                    <a:gd name="T16" fmla="*/ 3 w 4"/>
                    <a:gd name="T17" fmla="*/ 9 h 13"/>
                    <a:gd name="T18" fmla="*/ 0 w 4"/>
                    <a:gd name="T19" fmla="*/ 1 h 13"/>
                    <a:gd name="T20" fmla="*/ 0 w 4"/>
                    <a:gd name="T21" fmla="*/ 2 h 13"/>
                    <a:gd name="T22" fmla="*/ 0 w 4"/>
                    <a:gd name="T23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" h="13">
                      <a:moveTo>
                        <a:pt x="3" y="9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9"/>
                        <a:pt x="3" y="9"/>
                        <a:pt x="3" y="9"/>
                      </a:cubicBezTo>
                      <a:moveTo>
                        <a:pt x="0" y="0"/>
                      </a:moveTo>
                      <a:cubicBezTo>
                        <a:pt x="1" y="4"/>
                        <a:pt x="2" y="8"/>
                        <a:pt x="4" y="13"/>
                      </a:cubicBezTo>
                      <a:cubicBezTo>
                        <a:pt x="4" y="13"/>
                        <a:pt x="3" y="12"/>
                        <a:pt x="3" y="11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3" y="11"/>
                        <a:pt x="3" y="10"/>
                        <a:pt x="2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6" name="Freeform 308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3F95CB8-877D-4350-9C76-D47AA540A2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8103" y="3497177"/>
                  <a:ext cx="6350" cy="33338"/>
                </a:xfrm>
                <a:custGeom>
                  <a:avLst/>
                  <a:gdLst>
                    <a:gd name="T0" fmla="*/ 0 w 2"/>
                    <a:gd name="T1" fmla="*/ 0 h 10"/>
                    <a:gd name="T2" fmla="*/ 2 w 2"/>
                    <a:gd name="T3" fmla="*/ 9 h 10"/>
                    <a:gd name="T4" fmla="*/ 2 w 2"/>
                    <a:gd name="T5" fmla="*/ 10 h 10"/>
                    <a:gd name="T6" fmla="*/ 0 w 2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0">
                      <a:moveTo>
                        <a:pt x="0" y="0"/>
                      </a:moveTo>
                      <a:cubicBezTo>
                        <a:pt x="1" y="3"/>
                        <a:pt x="1" y="6"/>
                        <a:pt x="2" y="9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7"/>
                        <a:pt x="1" y="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7" name="Freeform 308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2B1C334-3F9C-4460-839E-11861AEFCB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0428" y="3136815"/>
                  <a:ext cx="46038" cy="60325"/>
                </a:xfrm>
                <a:custGeom>
                  <a:avLst/>
                  <a:gdLst>
                    <a:gd name="T0" fmla="*/ 6 w 14"/>
                    <a:gd name="T1" fmla="*/ 0 h 18"/>
                    <a:gd name="T2" fmla="*/ 4 w 14"/>
                    <a:gd name="T3" fmla="*/ 3 h 18"/>
                    <a:gd name="T4" fmla="*/ 5 w 14"/>
                    <a:gd name="T5" fmla="*/ 3 h 18"/>
                    <a:gd name="T6" fmla="*/ 4 w 14"/>
                    <a:gd name="T7" fmla="*/ 4 h 18"/>
                    <a:gd name="T8" fmla="*/ 1 w 14"/>
                    <a:gd name="T9" fmla="*/ 6 h 18"/>
                    <a:gd name="T10" fmla="*/ 1 w 14"/>
                    <a:gd name="T11" fmla="*/ 8 h 18"/>
                    <a:gd name="T12" fmla="*/ 2 w 14"/>
                    <a:gd name="T13" fmla="*/ 9 h 18"/>
                    <a:gd name="T14" fmla="*/ 4 w 14"/>
                    <a:gd name="T15" fmla="*/ 9 h 18"/>
                    <a:gd name="T16" fmla="*/ 4 w 14"/>
                    <a:gd name="T17" fmla="*/ 10 h 18"/>
                    <a:gd name="T18" fmla="*/ 2 w 14"/>
                    <a:gd name="T19" fmla="*/ 15 h 18"/>
                    <a:gd name="T20" fmla="*/ 3 w 14"/>
                    <a:gd name="T21" fmla="*/ 17 h 18"/>
                    <a:gd name="T22" fmla="*/ 4 w 14"/>
                    <a:gd name="T23" fmla="*/ 18 h 18"/>
                    <a:gd name="T24" fmla="*/ 9 w 14"/>
                    <a:gd name="T25" fmla="*/ 16 h 18"/>
                    <a:gd name="T26" fmla="*/ 11 w 14"/>
                    <a:gd name="T27" fmla="*/ 15 h 18"/>
                    <a:gd name="T28" fmla="*/ 14 w 14"/>
                    <a:gd name="T29" fmla="*/ 14 h 18"/>
                    <a:gd name="T30" fmla="*/ 13 w 14"/>
                    <a:gd name="T31" fmla="*/ 10 h 18"/>
                    <a:gd name="T32" fmla="*/ 12 w 14"/>
                    <a:gd name="T33" fmla="*/ 8 h 18"/>
                    <a:gd name="T34" fmla="*/ 12 w 14"/>
                    <a:gd name="T35" fmla="*/ 6 h 18"/>
                    <a:gd name="T36" fmla="*/ 12 w 14"/>
                    <a:gd name="T37" fmla="*/ 4 h 18"/>
                    <a:gd name="T38" fmla="*/ 11 w 14"/>
                    <a:gd name="T39" fmla="*/ 2 h 18"/>
                    <a:gd name="T40" fmla="*/ 10 w 14"/>
                    <a:gd name="T41" fmla="*/ 2 h 18"/>
                    <a:gd name="T42" fmla="*/ 7 w 14"/>
                    <a:gd name="T43" fmla="*/ 1 h 18"/>
                    <a:gd name="T44" fmla="*/ 6 w 14"/>
                    <a:gd name="T45" fmla="*/ 0 h 18"/>
                    <a:gd name="T46" fmla="*/ 6 w 14"/>
                    <a:gd name="T47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18">
                      <a:moveTo>
                        <a:pt x="6" y="0"/>
                      </a:moveTo>
                      <a:cubicBezTo>
                        <a:pt x="6" y="0"/>
                        <a:pt x="1" y="1"/>
                        <a:pt x="4" y="3"/>
                      </a:cubicBezTo>
                      <a:cubicBezTo>
                        <a:pt x="4" y="3"/>
                        <a:pt x="4" y="3"/>
                        <a:pt x="5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2" y="5"/>
                        <a:pt x="2" y="5"/>
                        <a:pt x="1" y="6"/>
                      </a:cubicBezTo>
                      <a:cubicBezTo>
                        <a:pt x="1" y="6"/>
                        <a:pt x="0" y="7"/>
                        <a:pt x="1" y="8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2" y="9"/>
                        <a:pt x="3" y="9"/>
                        <a:pt x="4" y="9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3" y="11"/>
                        <a:pt x="2" y="15"/>
                        <a:pt x="2" y="15"/>
                      </a:cubicBezTo>
                      <a:cubicBezTo>
                        <a:pt x="2" y="16"/>
                        <a:pt x="2" y="17"/>
                        <a:pt x="3" y="17"/>
                      </a:cubicBezTo>
                      <a:cubicBezTo>
                        <a:pt x="3" y="17"/>
                        <a:pt x="3" y="18"/>
                        <a:pt x="4" y="18"/>
                      </a:cubicBezTo>
                      <a:cubicBezTo>
                        <a:pt x="6" y="18"/>
                        <a:pt x="8" y="17"/>
                        <a:pt x="9" y="16"/>
                      </a:cubicBezTo>
                      <a:cubicBezTo>
                        <a:pt x="10" y="16"/>
                        <a:pt x="11" y="15"/>
                        <a:pt x="11" y="15"/>
                      </a:cubicBezTo>
                      <a:cubicBezTo>
                        <a:pt x="12" y="14"/>
                        <a:pt x="13" y="15"/>
                        <a:pt x="14" y="14"/>
                      </a:cubicBezTo>
                      <a:cubicBezTo>
                        <a:pt x="14" y="13"/>
                        <a:pt x="14" y="12"/>
                        <a:pt x="13" y="10"/>
                      </a:cubicBezTo>
                      <a:cubicBezTo>
                        <a:pt x="13" y="10"/>
                        <a:pt x="13" y="9"/>
                        <a:pt x="12" y="8"/>
                      </a:cubicBezTo>
                      <a:cubicBezTo>
                        <a:pt x="12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4"/>
                      </a:cubicBezTo>
                      <a:cubicBezTo>
                        <a:pt x="12" y="3"/>
                        <a:pt x="11" y="2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9" y="1"/>
                        <a:pt x="8" y="1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8" name="Freeform 308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2EA7CF9-1977-47CA-9D35-DB9D937C36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3353" y="2965365"/>
                  <a:ext cx="17463" cy="9525"/>
                </a:xfrm>
                <a:custGeom>
                  <a:avLst/>
                  <a:gdLst>
                    <a:gd name="T0" fmla="*/ 5 w 5"/>
                    <a:gd name="T1" fmla="*/ 0 h 3"/>
                    <a:gd name="T2" fmla="*/ 5 w 5"/>
                    <a:gd name="T3" fmla="*/ 0 h 3"/>
                    <a:gd name="T4" fmla="*/ 0 w 5"/>
                    <a:gd name="T5" fmla="*/ 3 h 3"/>
                    <a:gd name="T6" fmla="*/ 5 w 5"/>
                    <a:gd name="T7" fmla="*/ 0 h 3"/>
                    <a:gd name="T8" fmla="*/ 5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0" y="2"/>
                        <a:pt x="0" y="3"/>
                      </a:cubicBezTo>
                      <a:cubicBezTo>
                        <a:pt x="0" y="3"/>
                        <a:pt x="0" y="3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9" name="Freeform 308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ED0AA217-8DBE-4965-A03A-70277AC695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616" y="3481302"/>
                  <a:ext cx="23813" cy="12700"/>
                </a:xfrm>
                <a:custGeom>
                  <a:avLst/>
                  <a:gdLst>
                    <a:gd name="T0" fmla="*/ 1 w 7"/>
                    <a:gd name="T1" fmla="*/ 0 h 4"/>
                    <a:gd name="T2" fmla="*/ 1 w 7"/>
                    <a:gd name="T3" fmla="*/ 0 h 4"/>
                    <a:gd name="T4" fmla="*/ 0 w 7"/>
                    <a:gd name="T5" fmla="*/ 1 h 4"/>
                    <a:gd name="T6" fmla="*/ 6 w 7"/>
                    <a:gd name="T7" fmla="*/ 4 h 4"/>
                    <a:gd name="T8" fmla="*/ 7 w 7"/>
                    <a:gd name="T9" fmla="*/ 4 h 4"/>
                    <a:gd name="T10" fmla="*/ 7 w 7"/>
                    <a:gd name="T11" fmla="*/ 4 h 4"/>
                    <a:gd name="T12" fmla="*/ 7 w 7"/>
                    <a:gd name="T13" fmla="*/ 4 h 4"/>
                    <a:gd name="T14" fmla="*/ 5 w 7"/>
                    <a:gd name="T15" fmla="*/ 2 h 4"/>
                    <a:gd name="T16" fmla="*/ 4 w 7"/>
                    <a:gd name="T17" fmla="*/ 1 h 4"/>
                    <a:gd name="T18" fmla="*/ 2 w 7"/>
                    <a:gd name="T19" fmla="*/ 1 h 4"/>
                    <a:gd name="T20" fmla="*/ 1 w 7"/>
                    <a:gd name="T2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4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2"/>
                        <a:pt x="5" y="4"/>
                        <a:pt x="6" y="4"/>
                      </a:cubicBezTo>
                      <a:cubicBezTo>
                        <a:pt x="6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90" name="Freeform 309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4959D1D-C8B7-4F6B-9F0D-9AF20E43B2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8553" y="3371765"/>
                  <a:ext cx="20638" cy="33338"/>
                </a:xfrm>
                <a:custGeom>
                  <a:avLst/>
                  <a:gdLst>
                    <a:gd name="T0" fmla="*/ 4 w 6"/>
                    <a:gd name="T1" fmla="*/ 0 h 10"/>
                    <a:gd name="T2" fmla="*/ 0 w 6"/>
                    <a:gd name="T3" fmla="*/ 2 h 10"/>
                    <a:gd name="T4" fmla="*/ 0 w 6"/>
                    <a:gd name="T5" fmla="*/ 6 h 10"/>
                    <a:gd name="T6" fmla="*/ 2 w 6"/>
                    <a:gd name="T7" fmla="*/ 7 h 10"/>
                    <a:gd name="T8" fmla="*/ 2 w 6"/>
                    <a:gd name="T9" fmla="*/ 9 h 10"/>
                    <a:gd name="T10" fmla="*/ 3 w 6"/>
                    <a:gd name="T11" fmla="*/ 10 h 10"/>
                    <a:gd name="T12" fmla="*/ 3 w 6"/>
                    <a:gd name="T13" fmla="*/ 10 h 10"/>
                    <a:gd name="T14" fmla="*/ 6 w 6"/>
                    <a:gd name="T15" fmla="*/ 7 h 10"/>
                    <a:gd name="T16" fmla="*/ 6 w 6"/>
                    <a:gd name="T17" fmla="*/ 7 h 10"/>
                    <a:gd name="T18" fmla="*/ 5 w 6"/>
                    <a:gd name="T19" fmla="*/ 4 h 10"/>
                    <a:gd name="T20" fmla="*/ 5 w 6"/>
                    <a:gd name="T21" fmla="*/ 1 h 10"/>
                    <a:gd name="T22" fmla="*/ 4 w 6"/>
                    <a:gd name="T23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10">
                      <a:moveTo>
                        <a:pt x="4" y="0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0" y="3"/>
                        <a:pt x="0" y="5"/>
                        <a:pt x="0" y="6"/>
                      </a:cubicBezTo>
                      <a:cubicBezTo>
                        <a:pt x="1" y="6"/>
                        <a:pt x="2" y="6"/>
                        <a:pt x="2" y="7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10"/>
                        <a:pt x="2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6" y="9"/>
                        <a:pt x="6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5" y="6"/>
                        <a:pt x="5" y="5"/>
                        <a:pt x="5" y="4"/>
                      </a:cubicBezTo>
                      <a:cubicBezTo>
                        <a:pt x="5" y="3"/>
                        <a:pt x="5" y="2"/>
                        <a:pt x="5" y="1"/>
                      </a:cubicBezTo>
                      <a:cubicBezTo>
                        <a:pt x="5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91" name="Freeform 309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E36AFA50-B825-4E1C-B794-EFA4C58371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6166" y="3381290"/>
                  <a:ext cx="15875" cy="11113"/>
                </a:xfrm>
                <a:custGeom>
                  <a:avLst/>
                  <a:gdLst>
                    <a:gd name="T0" fmla="*/ 3 w 5"/>
                    <a:gd name="T1" fmla="*/ 0 h 3"/>
                    <a:gd name="T2" fmla="*/ 1 w 5"/>
                    <a:gd name="T3" fmla="*/ 2 h 3"/>
                    <a:gd name="T4" fmla="*/ 4 w 5"/>
                    <a:gd name="T5" fmla="*/ 3 h 3"/>
                    <a:gd name="T6" fmla="*/ 4 w 5"/>
                    <a:gd name="T7" fmla="*/ 3 h 3"/>
                    <a:gd name="T8" fmla="*/ 4 w 5"/>
                    <a:gd name="T9" fmla="*/ 3 h 3"/>
                    <a:gd name="T10" fmla="*/ 5 w 5"/>
                    <a:gd name="T11" fmla="*/ 1 h 3"/>
                    <a:gd name="T12" fmla="*/ 3 w 5"/>
                    <a:gd name="T13" fmla="*/ 1 h 3"/>
                    <a:gd name="T14" fmla="*/ 3 w 5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cubicBezTo>
                        <a:pt x="2" y="0"/>
                        <a:pt x="0" y="1"/>
                        <a:pt x="1" y="2"/>
                      </a:cubicBezTo>
                      <a:cubicBezTo>
                        <a:pt x="1" y="2"/>
                        <a:pt x="3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92" name="Freeform 309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F93976F4-B75D-4323-951F-2440468F4E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8553" y="3338427"/>
                  <a:ext cx="9525" cy="26988"/>
                </a:xfrm>
                <a:custGeom>
                  <a:avLst/>
                  <a:gdLst>
                    <a:gd name="T0" fmla="*/ 1 w 3"/>
                    <a:gd name="T1" fmla="*/ 0 h 8"/>
                    <a:gd name="T2" fmla="*/ 1 w 3"/>
                    <a:gd name="T3" fmla="*/ 0 h 8"/>
                    <a:gd name="T4" fmla="*/ 1 w 3"/>
                    <a:gd name="T5" fmla="*/ 0 h 8"/>
                    <a:gd name="T6" fmla="*/ 1 w 3"/>
                    <a:gd name="T7" fmla="*/ 1 h 8"/>
                    <a:gd name="T8" fmla="*/ 1 w 3"/>
                    <a:gd name="T9" fmla="*/ 3 h 8"/>
                    <a:gd name="T10" fmla="*/ 0 w 3"/>
                    <a:gd name="T11" fmla="*/ 5 h 8"/>
                    <a:gd name="T12" fmla="*/ 0 w 3"/>
                    <a:gd name="T13" fmla="*/ 5 h 8"/>
                    <a:gd name="T14" fmla="*/ 0 w 3"/>
                    <a:gd name="T15" fmla="*/ 6 h 8"/>
                    <a:gd name="T16" fmla="*/ 2 w 3"/>
                    <a:gd name="T17" fmla="*/ 8 h 8"/>
                    <a:gd name="T18" fmla="*/ 2 w 3"/>
                    <a:gd name="T19" fmla="*/ 3 h 8"/>
                    <a:gd name="T20" fmla="*/ 1 w 3"/>
                    <a:gd name="T2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8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4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8"/>
                        <a:pt x="2" y="5"/>
                        <a:pt x="2" y="3"/>
                      </a:cubicBezTo>
                      <a:cubicBezTo>
                        <a:pt x="2" y="3"/>
                        <a:pt x="1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93" name="Freeform 309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0EF14E46-565F-4C1C-80D1-E58F237358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0478" y="3505115"/>
                  <a:ext cx="11113" cy="9525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0 h 3"/>
                    <a:gd name="T4" fmla="*/ 1 w 3"/>
                    <a:gd name="T5" fmla="*/ 3 h 3"/>
                    <a:gd name="T6" fmla="*/ 1 w 3"/>
                    <a:gd name="T7" fmla="*/ 3 h 3"/>
                    <a:gd name="T8" fmla="*/ 3 w 3"/>
                    <a:gd name="T9" fmla="*/ 3 h 3"/>
                    <a:gd name="T10" fmla="*/ 3 w 3"/>
                    <a:gd name="T11" fmla="*/ 1 h 3"/>
                    <a:gd name="T12" fmla="*/ 3 w 3"/>
                    <a:gd name="T13" fmla="*/ 0 h 3"/>
                    <a:gd name="T14" fmla="*/ 3 w 3"/>
                    <a:gd name="T15" fmla="*/ 0 h 3"/>
                    <a:gd name="T16" fmla="*/ 2 w 3"/>
                    <a:gd name="T17" fmla="*/ 0 h 3"/>
                    <a:gd name="T18" fmla="*/ 1 w 3"/>
                    <a:gd name="T19" fmla="*/ 0 h 3"/>
                    <a:gd name="T20" fmla="*/ 1 w 3"/>
                    <a:gd name="T2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94" name="Freeform 309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6376518-13B6-43EB-839F-49F6ED857C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4453" y="2990765"/>
                  <a:ext cx="69850" cy="50800"/>
                </a:xfrm>
                <a:custGeom>
                  <a:avLst/>
                  <a:gdLst>
                    <a:gd name="T0" fmla="*/ 21 w 21"/>
                    <a:gd name="T1" fmla="*/ 0 h 15"/>
                    <a:gd name="T2" fmla="*/ 19 w 21"/>
                    <a:gd name="T3" fmla="*/ 1 h 15"/>
                    <a:gd name="T4" fmla="*/ 19 w 21"/>
                    <a:gd name="T5" fmla="*/ 0 h 15"/>
                    <a:gd name="T6" fmla="*/ 19 w 21"/>
                    <a:gd name="T7" fmla="*/ 0 h 15"/>
                    <a:gd name="T8" fmla="*/ 19 w 21"/>
                    <a:gd name="T9" fmla="*/ 0 h 15"/>
                    <a:gd name="T10" fmla="*/ 3 w 21"/>
                    <a:gd name="T11" fmla="*/ 12 h 15"/>
                    <a:gd name="T12" fmla="*/ 0 w 21"/>
                    <a:gd name="T13" fmla="*/ 15 h 15"/>
                    <a:gd name="T14" fmla="*/ 0 w 21"/>
                    <a:gd name="T15" fmla="*/ 15 h 15"/>
                    <a:gd name="T16" fmla="*/ 8 w 21"/>
                    <a:gd name="T17" fmla="*/ 9 h 15"/>
                    <a:gd name="T18" fmla="*/ 8 w 21"/>
                    <a:gd name="T19" fmla="*/ 9 h 15"/>
                    <a:gd name="T20" fmla="*/ 9 w 21"/>
                    <a:gd name="T21" fmla="*/ 9 h 15"/>
                    <a:gd name="T22" fmla="*/ 12 w 21"/>
                    <a:gd name="T23" fmla="*/ 6 h 15"/>
                    <a:gd name="T24" fmla="*/ 20 w 21"/>
                    <a:gd name="T25" fmla="*/ 1 h 15"/>
                    <a:gd name="T26" fmla="*/ 21 w 21"/>
                    <a:gd name="T27" fmla="*/ 0 h 15"/>
                    <a:gd name="T28" fmla="*/ 21 w 21"/>
                    <a:gd name="T2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" h="15">
                      <a:moveTo>
                        <a:pt x="21" y="0"/>
                      </a:moveTo>
                      <a:cubicBezTo>
                        <a:pt x="20" y="0"/>
                        <a:pt x="19" y="0"/>
                        <a:pt x="19" y="1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6" y="1"/>
                        <a:pt x="16" y="1"/>
                        <a:pt x="3" y="12"/>
                      </a:cubicBezTo>
                      <a:cubicBezTo>
                        <a:pt x="2" y="13"/>
                        <a:pt x="1" y="13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6" y="11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0" y="8"/>
                        <a:pt x="11" y="7"/>
                        <a:pt x="12" y="6"/>
                      </a:cubicBezTo>
                      <a:cubicBezTo>
                        <a:pt x="15" y="5"/>
                        <a:pt x="17" y="3"/>
                        <a:pt x="20" y="1"/>
                      </a:cubicBezTo>
                      <a:cubicBezTo>
                        <a:pt x="20" y="1"/>
                        <a:pt x="20" y="1"/>
                        <a:pt x="21" y="0"/>
                      </a:cubicBezTo>
                      <a:cubicBezTo>
                        <a:pt x="21" y="0"/>
                        <a:pt x="21" y="0"/>
                        <a:pt x="2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95" name="Freeform 309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D8B22BE-9223-45E1-94B7-CA07384DE9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0178" y="2944727"/>
                  <a:ext cx="60325" cy="36513"/>
                </a:xfrm>
                <a:custGeom>
                  <a:avLst/>
                  <a:gdLst>
                    <a:gd name="T0" fmla="*/ 18 w 18"/>
                    <a:gd name="T1" fmla="*/ 0 h 11"/>
                    <a:gd name="T2" fmla="*/ 18 w 18"/>
                    <a:gd name="T3" fmla="*/ 0 h 11"/>
                    <a:gd name="T4" fmla="*/ 13 w 18"/>
                    <a:gd name="T5" fmla="*/ 3 h 11"/>
                    <a:gd name="T6" fmla="*/ 9 w 18"/>
                    <a:gd name="T7" fmla="*/ 5 h 11"/>
                    <a:gd name="T8" fmla="*/ 9 w 18"/>
                    <a:gd name="T9" fmla="*/ 5 h 11"/>
                    <a:gd name="T10" fmla="*/ 9 w 18"/>
                    <a:gd name="T11" fmla="*/ 5 h 11"/>
                    <a:gd name="T12" fmla="*/ 9 w 18"/>
                    <a:gd name="T13" fmla="*/ 5 h 11"/>
                    <a:gd name="T14" fmla="*/ 11 w 18"/>
                    <a:gd name="T15" fmla="*/ 3 h 11"/>
                    <a:gd name="T16" fmla="*/ 1 w 18"/>
                    <a:gd name="T17" fmla="*/ 9 h 11"/>
                    <a:gd name="T18" fmla="*/ 1 w 18"/>
                    <a:gd name="T19" fmla="*/ 9 h 11"/>
                    <a:gd name="T20" fmla="*/ 6 w 18"/>
                    <a:gd name="T21" fmla="*/ 7 h 11"/>
                    <a:gd name="T22" fmla="*/ 4 w 18"/>
                    <a:gd name="T23" fmla="*/ 8 h 11"/>
                    <a:gd name="T24" fmla="*/ 5 w 18"/>
                    <a:gd name="T25" fmla="*/ 8 h 11"/>
                    <a:gd name="T26" fmla="*/ 7 w 18"/>
                    <a:gd name="T27" fmla="*/ 7 h 11"/>
                    <a:gd name="T28" fmla="*/ 1 w 18"/>
                    <a:gd name="T29" fmla="*/ 10 h 11"/>
                    <a:gd name="T30" fmla="*/ 0 w 18"/>
                    <a:gd name="T31" fmla="*/ 11 h 11"/>
                    <a:gd name="T32" fmla="*/ 1 w 18"/>
                    <a:gd name="T33" fmla="*/ 11 h 11"/>
                    <a:gd name="T34" fmla="*/ 3 w 18"/>
                    <a:gd name="T35" fmla="*/ 10 h 11"/>
                    <a:gd name="T36" fmla="*/ 9 w 18"/>
                    <a:gd name="T37" fmla="*/ 7 h 11"/>
                    <a:gd name="T38" fmla="*/ 13 w 18"/>
                    <a:gd name="T39" fmla="*/ 5 h 11"/>
                    <a:gd name="T40" fmla="*/ 18 w 18"/>
                    <a:gd name="T41" fmla="*/ 2 h 11"/>
                    <a:gd name="T42" fmla="*/ 18 w 18"/>
                    <a:gd name="T43" fmla="*/ 1 h 11"/>
                    <a:gd name="T44" fmla="*/ 18 w 18"/>
                    <a:gd name="T45" fmla="*/ 1 h 11"/>
                    <a:gd name="T46" fmla="*/ 17 w 18"/>
                    <a:gd name="T47" fmla="*/ 2 h 11"/>
                    <a:gd name="T48" fmla="*/ 14 w 18"/>
                    <a:gd name="T49" fmla="*/ 4 h 11"/>
                    <a:gd name="T50" fmla="*/ 18 w 18"/>
                    <a:gd name="T5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8" h="11">
                      <a:moveTo>
                        <a:pt x="18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0"/>
                        <a:pt x="14" y="2"/>
                        <a:pt x="13" y="3"/>
                      </a:cubicBezTo>
                      <a:cubicBezTo>
                        <a:pt x="13" y="3"/>
                        <a:pt x="13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10" y="4"/>
                        <a:pt x="12" y="4"/>
                        <a:pt x="11" y="3"/>
                      </a:cubicBezTo>
                      <a:cubicBezTo>
                        <a:pt x="11" y="3"/>
                        <a:pt x="1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2" y="9"/>
                        <a:pt x="6" y="7"/>
                      </a:cubicBezTo>
                      <a:cubicBezTo>
                        <a:pt x="5" y="7"/>
                        <a:pt x="5" y="8"/>
                        <a:pt x="4" y="8"/>
                      </a:cubicBezTo>
                      <a:cubicBezTo>
                        <a:pt x="4" y="8"/>
                        <a:pt x="4" y="8"/>
                        <a:pt x="5" y="8"/>
                      </a:cubicBezTo>
                      <a:cubicBezTo>
                        <a:pt x="5" y="7"/>
                        <a:pt x="6" y="7"/>
                        <a:pt x="7" y="7"/>
                      </a:cubicBezTo>
                      <a:cubicBezTo>
                        <a:pt x="6" y="7"/>
                        <a:pt x="3" y="9"/>
                        <a:pt x="1" y="10"/>
                      </a:cubicBezTo>
                      <a:cubicBezTo>
                        <a:pt x="0" y="10"/>
                        <a:pt x="0" y="11"/>
                        <a:pt x="0" y="11"/>
                      </a:cubicBezTo>
                      <a:cubicBezTo>
                        <a:pt x="0" y="11"/>
                        <a:pt x="0" y="11"/>
                        <a:pt x="1" y="11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7"/>
                        <a:pt x="9" y="7"/>
                        <a:pt x="9" y="7"/>
                      </a:cubicBezTo>
                      <a:cubicBezTo>
                        <a:pt x="10" y="6"/>
                        <a:pt x="12" y="6"/>
                        <a:pt x="13" y="5"/>
                      </a:cubicBezTo>
                      <a:cubicBezTo>
                        <a:pt x="14" y="5"/>
                        <a:pt x="18" y="2"/>
                        <a:pt x="18" y="2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2"/>
                        <a:pt x="17" y="2"/>
                      </a:cubicBezTo>
                      <a:cubicBezTo>
                        <a:pt x="16" y="2"/>
                        <a:pt x="15" y="3"/>
                        <a:pt x="14" y="4"/>
                      </a:cubicBezTo>
                      <a:cubicBezTo>
                        <a:pt x="15" y="2"/>
                        <a:pt x="17" y="1"/>
                        <a:pt x="1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96" name="Freeform 309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58911B6-2500-4AC8-9695-D4E0169D9D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278" y="2987590"/>
                  <a:ext cx="98425" cy="76200"/>
                </a:xfrm>
                <a:custGeom>
                  <a:avLst/>
                  <a:gdLst>
                    <a:gd name="T0" fmla="*/ 29 w 30"/>
                    <a:gd name="T1" fmla="*/ 0 h 23"/>
                    <a:gd name="T2" fmla="*/ 29 w 30"/>
                    <a:gd name="T3" fmla="*/ 0 h 23"/>
                    <a:gd name="T4" fmla="*/ 22 w 30"/>
                    <a:gd name="T5" fmla="*/ 6 h 23"/>
                    <a:gd name="T6" fmla="*/ 23 w 30"/>
                    <a:gd name="T7" fmla="*/ 4 h 23"/>
                    <a:gd name="T8" fmla="*/ 23 w 30"/>
                    <a:gd name="T9" fmla="*/ 4 h 23"/>
                    <a:gd name="T10" fmla="*/ 20 w 30"/>
                    <a:gd name="T11" fmla="*/ 5 h 23"/>
                    <a:gd name="T12" fmla="*/ 21 w 30"/>
                    <a:gd name="T13" fmla="*/ 4 h 23"/>
                    <a:gd name="T14" fmla="*/ 21 w 30"/>
                    <a:gd name="T15" fmla="*/ 4 h 23"/>
                    <a:gd name="T16" fmla="*/ 17 w 30"/>
                    <a:gd name="T17" fmla="*/ 6 h 23"/>
                    <a:gd name="T18" fmla="*/ 20 w 30"/>
                    <a:gd name="T19" fmla="*/ 3 h 23"/>
                    <a:gd name="T20" fmla="*/ 8 w 30"/>
                    <a:gd name="T21" fmla="*/ 12 h 23"/>
                    <a:gd name="T22" fmla="*/ 9 w 30"/>
                    <a:gd name="T23" fmla="*/ 13 h 23"/>
                    <a:gd name="T24" fmla="*/ 7 w 30"/>
                    <a:gd name="T25" fmla="*/ 14 h 23"/>
                    <a:gd name="T26" fmla="*/ 4 w 30"/>
                    <a:gd name="T27" fmla="*/ 16 h 23"/>
                    <a:gd name="T28" fmla="*/ 5 w 30"/>
                    <a:gd name="T29" fmla="*/ 16 h 23"/>
                    <a:gd name="T30" fmla="*/ 9 w 30"/>
                    <a:gd name="T31" fmla="*/ 14 h 23"/>
                    <a:gd name="T32" fmla="*/ 9 w 30"/>
                    <a:gd name="T33" fmla="*/ 14 h 23"/>
                    <a:gd name="T34" fmla="*/ 10 w 30"/>
                    <a:gd name="T35" fmla="*/ 14 h 23"/>
                    <a:gd name="T36" fmla="*/ 11 w 30"/>
                    <a:gd name="T37" fmla="*/ 15 h 23"/>
                    <a:gd name="T38" fmla="*/ 11 w 30"/>
                    <a:gd name="T39" fmla="*/ 14 h 23"/>
                    <a:gd name="T40" fmla="*/ 7 w 30"/>
                    <a:gd name="T41" fmla="*/ 17 h 23"/>
                    <a:gd name="T42" fmla="*/ 1 w 30"/>
                    <a:gd name="T43" fmla="*/ 22 h 23"/>
                    <a:gd name="T44" fmla="*/ 1 w 30"/>
                    <a:gd name="T45" fmla="*/ 22 h 23"/>
                    <a:gd name="T46" fmla="*/ 2 w 30"/>
                    <a:gd name="T47" fmla="*/ 21 h 23"/>
                    <a:gd name="T48" fmla="*/ 3 w 30"/>
                    <a:gd name="T49" fmla="*/ 21 h 23"/>
                    <a:gd name="T50" fmla="*/ 3 w 30"/>
                    <a:gd name="T51" fmla="*/ 21 h 23"/>
                    <a:gd name="T52" fmla="*/ 3 w 30"/>
                    <a:gd name="T53" fmla="*/ 21 h 23"/>
                    <a:gd name="T54" fmla="*/ 1 w 30"/>
                    <a:gd name="T55" fmla="*/ 23 h 23"/>
                    <a:gd name="T56" fmla="*/ 1 w 30"/>
                    <a:gd name="T57" fmla="*/ 23 h 23"/>
                    <a:gd name="T58" fmla="*/ 12 w 30"/>
                    <a:gd name="T59" fmla="*/ 17 h 23"/>
                    <a:gd name="T60" fmla="*/ 15 w 30"/>
                    <a:gd name="T61" fmla="*/ 16 h 23"/>
                    <a:gd name="T62" fmla="*/ 15 w 30"/>
                    <a:gd name="T63" fmla="*/ 16 h 23"/>
                    <a:gd name="T64" fmla="*/ 14 w 30"/>
                    <a:gd name="T65" fmla="*/ 17 h 23"/>
                    <a:gd name="T66" fmla="*/ 17 w 30"/>
                    <a:gd name="T67" fmla="*/ 18 h 23"/>
                    <a:gd name="T68" fmla="*/ 22 w 30"/>
                    <a:gd name="T69" fmla="*/ 14 h 23"/>
                    <a:gd name="T70" fmla="*/ 22 w 30"/>
                    <a:gd name="T71" fmla="*/ 14 h 23"/>
                    <a:gd name="T72" fmla="*/ 22 w 30"/>
                    <a:gd name="T73" fmla="*/ 14 h 23"/>
                    <a:gd name="T74" fmla="*/ 19 w 30"/>
                    <a:gd name="T75" fmla="*/ 15 h 23"/>
                    <a:gd name="T76" fmla="*/ 23 w 30"/>
                    <a:gd name="T77" fmla="*/ 13 h 23"/>
                    <a:gd name="T78" fmla="*/ 23 w 30"/>
                    <a:gd name="T79" fmla="*/ 13 h 23"/>
                    <a:gd name="T80" fmla="*/ 24 w 30"/>
                    <a:gd name="T81" fmla="*/ 13 h 23"/>
                    <a:gd name="T82" fmla="*/ 24 w 30"/>
                    <a:gd name="T83" fmla="*/ 13 h 23"/>
                    <a:gd name="T84" fmla="*/ 25 w 30"/>
                    <a:gd name="T85" fmla="*/ 11 h 23"/>
                    <a:gd name="T86" fmla="*/ 24 w 30"/>
                    <a:gd name="T87" fmla="*/ 8 h 23"/>
                    <a:gd name="T88" fmla="*/ 30 w 30"/>
                    <a:gd name="T89" fmla="*/ 1 h 23"/>
                    <a:gd name="T90" fmla="*/ 29 w 30"/>
                    <a:gd name="T91" fmla="*/ 0 h 23"/>
                    <a:gd name="T92" fmla="*/ 29 w 30"/>
                    <a:gd name="T9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0" h="23">
                      <a:moveTo>
                        <a:pt x="29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6" y="2"/>
                        <a:pt x="25" y="5"/>
                        <a:pt x="22" y="6"/>
                      </a:cubicBezTo>
                      <a:cubicBezTo>
                        <a:pt x="22" y="5"/>
                        <a:pt x="23" y="5"/>
                        <a:pt x="23" y="4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2" y="4"/>
                        <a:pt x="21" y="5"/>
                        <a:pt x="20" y="5"/>
                      </a:cubicBezTo>
                      <a:cubicBezTo>
                        <a:pt x="20" y="5"/>
                        <a:pt x="21" y="5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4"/>
                        <a:pt x="18" y="6"/>
                        <a:pt x="17" y="6"/>
                      </a:cubicBezTo>
                      <a:cubicBezTo>
                        <a:pt x="18" y="5"/>
                        <a:pt x="19" y="4"/>
                        <a:pt x="20" y="3"/>
                      </a:cubicBezTo>
                      <a:cubicBezTo>
                        <a:pt x="20" y="3"/>
                        <a:pt x="8" y="11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3"/>
                        <a:pt x="8" y="13"/>
                        <a:pt x="7" y="14"/>
                      </a:cubicBezTo>
                      <a:cubicBezTo>
                        <a:pt x="5" y="15"/>
                        <a:pt x="4" y="16"/>
                        <a:pt x="4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6" y="16"/>
                        <a:pt x="7" y="15"/>
                        <a:pt x="9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10" y="14"/>
                        <a:pt x="10" y="14"/>
                      </a:cubicBezTo>
                      <a:cubicBezTo>
                        <a:pt x="10" y="15"/>
                        <a:pt x="10" y="15"/>
                        <a:pt x="11" y="15"/>
                      </a:cubicBezTo>
                      <a:cubicBezTo>
                        <a:pt x="11" y="15"/>
                        <a:pt x="11" y="15"/>
                        <a:pt x="11" y="14"/>
                      </a:cubicBezTo>
                      <a:cubicBezTo>
                        <a:pt x="10" y="16"/>
                        <a:pt x="7" y="16"/>
                        <a:pt x="7" y="17"/>
                      </a:cubicBezTo>
                      <a:cubicBezTo>
                        <a:pt x="0" y="19"/>
                        <a:pt x="0" y="21"/>
                        <a:pt x="1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1" y="22"/>
                        <a:pt x="2" y="21"/>
                        <a:pt x="2" y="21"/>
                      </a:cubicBezTo>
                      <a:cubicBezTo>
                        <a:pt x="2" y="21"/>
                        <a:pt x="2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2"/>
                        <a:pt x="2" y="23"/>
                        <a:pt x="1" y="23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2" y="23"/>
                        <a:pt x="9" y="20"/>
                        <a:pt x="12" y="17"/>
                      </a:cubicBezTo>
                      <a:cubicBezTo>
                        <a:pt x="13" y="17"/>
                        <a:pt x="14" y="16"/>
                        <a:pt x="15" y="16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9" y="17"/>
                        <a:pt x="19" y="17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1" y="14"/>
                        <a:pt x="21" y="14"/>
                        <a:pt x="19" y="15"/>
                      </a:cubicBezTo>
                      <a:cubicBezTo>
                        <a:pt x="20" y="14"/>
                        <a:pt x="22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4" y="13"/>
                        <a:pt x="24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4" y="13"/>
                        <a:pt x="25" y="12"/>
                        <a:pt x="25" y="11"/>
                      </a:cubicBezTo>
                      <a:cubicBezTo>
                        <a:pt x="24" y="10"/>
                        <a:pt x="24" y="9"/>
                        <a:pt x="24" y="8"/>
                      </a:cubicBezTo>
                      <a:cubicBezTo>
                        <a:pt x="25" y="7"/>
                        <a:pt x="30" y="1"/>
                        <a:pt x="30" y="1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97" name="Freeform 309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0E209835-817F-4D32-8D04-3E10B57D1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9553" y="3093952"/>
                  <a:ext cx="14288" cy="9525"/>
                </a:xfrm>
                <a:custGeom>
                  <a:avLst/>
                  <a:gdLst>
                    <a:gd name="T0" fmla="*/ 3 w 4"/>
                    <a:gd name="T1" fmla="*/ 0 h 3"/>
                    <a:gd name="T2" fmla="*/ 3 w 4"/>
                    <a:gd name="T3" fmla="*/ 0 h 3"/>
                    <a:gd name="T4" fmla="*/ 1 w 4"/>
                    <a:gd name="T5" fmla="*/ 1 h 3"/>
                    <a:gd name="T6" fmla="*/ 0 w 4"/>
                    <a:gd name="T7" fmla="*/ 3 h 3"/>
                    <a:gd name="T8" fmla="*/ 1 w 4"/>
                    <a:gd name="T9" fmla="*/ 3 h 3"/>
                    <a:gd name="T10" fmla="*/ 4 w 4"/>
                    <a:gd name="T11" fmla="*/ 1 h 3"/>
                    <a:gd name="T12" fmla="*/ 3 w 4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3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1" y="1"/>
                        <a:pt x="1" y="1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1" y="3"/>
                        <a:pt x="1" y="3"/>
                      </a:cubicBezTo>
                      <a:cubicBezTo>
                        <a:pt x="1" y="3"/>
                        <a:pt x="3" y="1"/>
                        <a:pt x="4" y="1"/>
                      </a:cubicBezTo>
                      <a:cubicBezTo>
                        <a:pt x="4" y="0"/>
                        <a:pt x="3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98" name="Freeform 309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097EDE9-C49C-43E1-9203-83A7AE2BF9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6691" y="3057440"/>
                  <a:ext cx="46038" cy="36513"/>
                </a:xfrm>
                <a:custGeom>
                  <a:avLst/>
                  <a:gdLst>
                    <a:gd name="T0" fmla="*/ 7 w 14"/>
                    <a:gd name="T1" fmla="*/ 0 h 11"/>
                    <a:gd name="T2" fmla="*/ 4 w 14"/>
                    <a:gd name="T3" fmla="*/ 4 h 11"/>
                    <a:gd name="T4" fmla="*/ 3 w 14"/>
                    <a:gd name="T5" fmla="*/ 5 h 11"/>
                    <a:gd name="T6" fmla="*/ 0 w 14"/>
                    <a:gd name="T7" fmla="*/ 9 h 11"/>
                    <a:gd name="T8" fmla="*/ 2 w 14"/>
                    <a:gd name="T9" fmla="*/ 10 h 11"/>
                    <a:gd name="T10" fmla="*/ 2 w 14"/>
                    <a:gd name="T11" fmla="*/ 11 h 11"/>
                    <a:gd name="T12" fmla="*/ 2 w 14"/>
                    <a:gd name="T13" fmla="*/ 11 h 11"/>
                    <a:gd name="T14" fmla="*/ 4 w 14"/>
                    <a:gd name="T15" fmla="*/ 10 h 11"/>
                    <a:gd name="T16" fmla="*/ 9 w 14"/>
                    <a:gd name="T17" fmla="*/ 7 h 11"/>
                    <a:gd name="T18" fmla="*/ 9 w 14"/>
                    <a:gd name="T19" fmla="*/ 7 h 11"/>
                    <a:gd name="T20" fmla="*/ 11 w 14"/>
                    <a:gd name="T21" fmla="*/ 7 h 11"/>
                    <a:gd name="T22" fmla="*/ 12 w 14"/>
                    <a:gd name="T23" fmla="*/ 8 h 11"/>
                    <a:gd name="T24" fmla="*/ 14 w 14"/>
                    <a:gd name="T25" fmla="*/ 7 h 11"/>
                    <a:gd name="T26" fmla="*/ 14 w 14"/>
                    <a:gd name="T27" fmla="*/ 7 h 11"/>
                    <a:gd name="T28" fmla="*/ 14 w 14"/>
                    <a:gd name="T29" fmla="*/ 6 h 11"/>
                    <a:gd name="T30" fmla="*/ 12 w 14"/>
                    <a:gd name="T31" fmla="*/ 5 h 11"/>
                    <a:gd name="T32" fmla="*/ 11 w 14"/>
                    <a:gd name="T33" fmla="*/ 3 h 11"/>
                    <a:gd name="T34" fmla="*/ 10 w 14"/>
                    <a:gd name="T35" fmla="*/ 2 h 11"/>
                    <a:gd name="T36" fmla="*/ 8 w 14"/>
                    <a:gd name="T37" fmla="*/ 1 h 11"/>
                    <a:gd name="T38" fmla="*/ 7 w 14"/>
                    <a:gd name="T39" fmla="*/ 0 h 11"/>
                    <a:gd name="T40" fmla="*/ 7 w 14"/>
                    <a:gd name="T4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11">
                      <a:moveTo>
                        <a:pt x="7" y="0"/>
                      </a:moveTo>
                      <a:cubicBezTo>
                        <a:pt x="6" y="1"/>
                        <a:pt x="4" y="4"/>
                        <a:pt x="4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3" y="11"/>
                        <a:pt x="4" y="10"/>
                      </a:cubicBezTo>
                      <a:cubicBezTo>
                        <a:pt x="5" y="9"/>
                        <a:pt x="7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10" y="7"/>
                        <a:pt x="10" y="7"/>
                        <a:pt x="11" y="7"/>
                      </a:cubicBezTo>
                      <a:cubicBezTo>
                        <a:pt x="11" y="7"/>
                        <a:pt x="12" y="8"/>
                        <a:pt x="12" y="8"/>
                      </a:cubicBezTo>
                      <a:cubicBezTo>
                        <a:pt x="13" y="8"/>
                        <a:pt x="13" y="7"/>
                        <a:pt x="14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7"/>
                        <a:pt x="14" y="6"/>
                        <a:pt x="14" y="6"/>
                      </a:cubicBezTo>
                      <a:cubicBezTo>
                        <a:pt x="13" y="5"/>
                        <a:pt x="13" y="5"/>
                        <a:pt x="12" y="5"/>
                      </a:cubicBezTo>
                      <a:cubicBezTo>
                        <a:pt x="12" y="4"/>
                        <a:pt x="11" y="3"/>
                        <a:pt x="11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9" y="2"/>
                        <a:pt x="8" y="1"/>
                      </a:cubicBezTo>
                      <a:cubicBezTo>
                        <a:pt x="7" y="1"/>
                        <a:pt x="7" y="1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99" name="Freeform 309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E244FBDF-2B50-460F-9986-9D06A3F484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9391" y="3090777"/>
                  <a:ext cx="23813" cy="12700"/>
                </a:xfrm>
                <a:custGeom>
                  <a:avLst/>
                  <a:gdLst>
                    <a:gd name="T0" fmla="*/ 6 w 7"/>
                    <a:gd name="T1" fmla="*/ 0 h 4"/>
                    <a:gd name="T2" fmla="*/ 5 w 7"/>
                    <a:gd name="T3" fmla="*/ 0 h 4"/>
                    <a:gd name="T4" fmla="*/ 1 w 7"/>
                    <a:gd name="T5" fmla="*/ 2 h 4"/>
                    <a:gd name="T6" fmla="*/ 1 w 7"/>
                    <a:gd name="T7" fmla="*/ 4 h 4"/>
                    <a:gd name="T8" fmla="*/ 1 w 7"/>
                    <a:gd name="T9" fmla="*/ 4 h 4"/>
                    <a:gd name="T10" fmla="*/ 6 w 7"/>
                    <a:gd name="T11" fmla="*/ 1 h 4"/>
                    <a:gd name="T12" fmla="*/ 6 w 7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4">
                      <a:moveTo>
                        <a:pt x="6" y="0"/>
                      </a:move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5" y="0"/>
                        <a:pt x="2" y="1"/>
                        <a:pt x="1" y="2"/>
                      </a:cubicBezTo>
                      <a:cubicBezTo>
                        <a:pt x="0" y="2"/>
                        <a:pt x="0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4"/>
                        <a:pt x="6" y="2"/>
                        <a:pt x="6" y="1"/>
                      </a:cubicBezTo>
                      <a:cubicBezTo>
                        <a:pt x="6" y="0"/>
                        <a:pt x="7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0" name="Freeform 310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E652115E-A7F9-4D86-B7BE-43556C363A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6691" y="3703552"/>
                  <a:ext cx="17463" cy="9525"/>
                </a:xfrm>
                <a:custGeom>
                  <a:avLst/>
                  <a:gdLst>
                    <a:gd name="T0" fmla="*/ 1 w 5"/>
                    <a:gd name="T1" fmla="*/ 0 h 3"/>
                    <a:gd name="T2" fmla="*/ 1 w 5"/>
                    <a:gd name="T3" fmla="*/ 0 h 3"/>
                    <a:gd name="T4" fmla="*/ 1 w 5"/>
                    <a:gd name="T5" fmla="*/ 3 h 3"/>
                    <a:gd name="T6" fmla="*/ 3 w 5"/>
                    <a:gd name="T7" fmla="*/ 3 h 3"/>
                    <a:gd name="T8" fmla="*/ 5 w 5"/>
                    <a:gd name="T9" fmla="*/ 2 h 3"/>
                    <a:gd name="T10" fmla="*/ 1 w 5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2"/>
                        <a:pt x="1" y="3"/>
                      </a:cubicBezTo>
                      <a:cubicBezTo>
                        <a:pt x="2" y="3"/>
                        <a:pt x="2" y="3"/>
                        <a:pt x="3" y="3"/>
                      </a:cubicBezTo>
                      <a:cubicBezTo>
                        <a:pt x="4" y="3"/>
                        <a:pt x="5" y="3"/>
                        <a:pt x="5" y="2"/>
                      </a:cubicBezTo>
                      <a:cubicBezTo>
                        <a:pt x="5" y="1"/>
                        <a:pt x="3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1" name="Freeform 310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803D1F4D-CC31-4A30-9F3F-316BDFEC7E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2341" y="3163802"/>
                  <a:ext cx="3175" cy="3175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2" name="Freeform 310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477F27E-F47D-4966-954F-A000D929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6241" y="3206665"/>
                  <a:ext cx="76200" cy="73025"/>
                </a:xfrm>
                <a:custGeom>
                  <a:avLst/>
                  <a:gdLst>
                    <a:gd name="T0" fmla="*/ 14 w 23"/>
                    <a:gd name="T1" fmla="*/ 0 h 22"/>
                    <a:gd name="T2" fmla="*/ 10 w 23"/>
                    <a:gd name="T3" fmla="*/ 4 h 22"/>
                    <a:gd name="T4" fmla="*/ 4 w 23"/>
                    <a:gd name="T5" fmla="*/ 12 h 22"/>
                    <a:gd name="T6" fmla="*/ 1 w 23"/>
                    <a:gd name="T7" fmla="*/ 16 h 22"/>
                    <a:gd name="T8" fmla="*/ 1 w 23"/>
                    <a:gd name="T9" fmla="*/ 17 h 22"/>
                    <a:gd name="T10" fmla="*/ 7 w 23"/>
                    <a:gd name="T11" fmla="*/ 18 h 22"/>
                    <a:gd name="T12" fmla="*/ 16 w 23"/>
                    <a:gd name="T13" fmla="*/ 19 h 22"/>
                    <a:gd name="T14" fmla="*/ 17 w 23"/>
                    <a:gd name="T15" fmla="*/ 19 h 22"/>
                    <a:gd name="T16" fmla="*/ 17 w 23"/>
                    <a:gd name="T17" fmla="*/ 19 h 22"/>
                    <a:gd name="T18" fmla="*/ 18 w 23"/>
                    <a:gd name="T19" fmla="*/ 19 h 22"/>
                    <a:gd name="T20" fmla="*/ 19 w 23"/>
                    <a:gd name="T21" fmla="*/ 19 h 22"/>
                    <a:gd name="T22" fmla="*/ 20 w 23"/>
                    <a:gd name="T23" fmla="*/ 19 h 22"/>
                    <a:gd name="T24" fmla="*/ 20 w 23"/>
                    <a:gd name="T25" fmla="*/ 21 h 22"/>
                    <a:gd name="T26" fmla="*/ 21 w 23"/>
                    <a:gd name="T27" fmla="*/ 22 h 22"/>
                    <a:gd name="T28" fmla="*/ 21 w 23"/>
                    <a:gd name="T29" fmla="*/ 22 h 22"/>
                    <a:gd name="T30" fmla="*/ 23 w 23"/>
                    <a:gd name="T31" fmla="*/ 18 h 22"/>
                    <a:gd name="T32" fmla="*/ 19 w 23"/>
                    <a:gd name="T33" fmla="*/ 10 h 22"/>
                    <a:gd name="T34" fmla="*/ 18 w 23"/>
                    <a:gd name="T35" fmla="*/ 9 h 22"/>
                    <a:gd name="T36" fmla="*/ 15 w 23"/>
                    <a:gd name="T37" fmla="*/ 9 h 22"/>
                    <a:gd name="T38" fmla="*/ 14 w 23"/>
                    <a:gd name="T39" fmla="*/ 10 h 22"/>
                    <a:gd name="T40" fmla="*/ 13 w 23"/>
                    <a:gd name="T41" fmla="*/ 9 h 22"/>
                    <a:gd name="T42" fmla="*/ 12 w 23"/>
                    <a:gd name="T43" fmla="*/ 6 h 22"/>
                    <a:gd name="T44" fmla="*/ 11 w 23"/>
                    <a:gd name="T45" fmla="*/ 6 h 22"/>
                    <a:gd name="T46" fmla="*/ 13 w 23"/>
                    <a:gd name="T47" fmla="*/ 4 h 22"/>
                    <a:gd name="T48" fmla="*/ 15 w 23"/>
                    <a:gd name="T49" fmla="*/ 0 h 22"/>
                    <a:gd name="T50" fmla="*/ 14 w 23"/>
                    <a:gd name="T5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3" h="22">
                      <a:moveTo>
                        <a:pt x="14" y="0"/>
                      </a:moveTo>
                      <a:cubicBezTo>
                        <a:pt x="13" y="0"/>
                        <a:pt x="11" y="2"/>
                        <a:pt x="10" y="4"/>
                      </a:cubicBezTo>
                      <a:cubicBezTo>
                        <a:pt x="7" y="7"/>
                        <a:pt x="6" y="10"/>
                        <a:pt x="4" y="12"/>
                      </a:cubicBezTo>
                      <a:cubicBezTo>
                        <a:pt x="3" y="14"/>
                        <a:pt x="2" y="15"/>
                        <a:pt x="1" y="16"/>
                      </a:cubicBezTo>
                      <a:cubicBezTo>
                        <a:pt x="0" y="17"/>
                        <a:pt x="0" y="17"/>
                        <a:pt x="1" y="17"/>
                      </a:cubicBezTo>
                      <a:cubicBezTo>
                        <a:pt x="1" y="17"/>
                        <a:pt x="1" y="17"/>
                        <a:pt x="7" y="18"/>
                      </a:cubicBezTo>
                      <a:cubicBezTo>
                        <a:pt x="10" y="18"/>
                        <a:pt x="13" y="18"/>
                        <a:pt x="16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8" y="19"/>
                      </a:cubicBezTo>
                      <a:cubicBezTo>
                        <a:pt x="18" y="19"/>
                        <a:pt x="18" y="19"/>
                        <a:pt x="19" y="19"/>
                      </a:cubicBezTo>
                      <a:cubicBezTo>
                        <a:pt x="19" y="19"/>
                        <a:pt x="19" y="19"/>
                        <a:pt x="20" y="19"/>
                      </a:cubicBezTo>
                      <a:cubicBezTo>
                        <a:pt x="20" y="20"/>
                        <a:pt x="20" y="21"/>
                        <a:pt x="20" y="21"/>
                      </a:cubicBezTo>
                      <a:cubicBezTo>
                        <a:pt x="20" y="22"/>
                        <a:pt x="21" y="22"/>
                        <a:pt x="21" y="22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2" y="22"/>
                        <a:pt x="23" y="20"/>
                        <a:pt x="23" y="18"/>
                      </a:cubicBezTo>
                      <a:cubicBezTo>
                        <a:pt x="23" y="16"/>
                        <a:pt x="21" y="12"/>
                        <a:pt x="19" y="10"/>
                      </a:cubicBezTo>
                      <a:cubicBezTo>
                        <a:pt x="19" y="9"/>
                        <a:pt x="19" y="9"/>
                        <a:pt x="18" y="9"/>
                      </a:cubicBezTo>
                      <a:cubicBezTo>
                        <a:pt x="17" y="9"/>
                        <a:pt x="16" y="9"/>
                        <a:pt x="15" y="9"/>
                      </a:cubicBezTo>
                      <a:cubicBezTo>
                        <a:pt x="15" y="10"/>
                        <a:pt x="14" y="10"/>
                        <a:pt x="14" y="10"/>
                      </a:cubicBezTo>
                      <a:cubicBezTo>
                        <a:pt x="14" y="10"/>
                        <a:pt x="13" y="9"/>
                        <a:pt x="13" y="9"/>
                      </a:cubicBezTo>
                      <a:cubicBezTo>
                        <a:pt x="13" y="7"/>
                        <a:pt x="12" y="7"/>
                        <a:pt x="12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2" y="5"/>
                        <a:pt x="12" y="5"/>
                        <a:pt x="13" y="4"/>
                      </a:cubicBezTo>
                      <a:cubicBezTo>
                        <a:pt x="14" y="2"/>
                        <a:pt x="15" y="1"/>
                        <a:pt x="15" y="0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3" name="Freeform 310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2F922F1F-392E-4713-8C41-8A9CAE85BE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2653" y="3093952"/>
                  <a:ext cx="120650" cy="125413"/>
                </a:xfrm>
                <a:custGeom>
                  <a:avLst/>
                  <a:gdLst>
                    <a:gd name="T0" fmla="*/ 5 w 36"/>
                    <a:gd name="T1" fmla="*/ 0 h 38"/>
                    <a:gd name="T2" fmla="*/ 0 w 36"/>
                    <a:gd name="T3" fmla="*/ 2 h 38"/>
                    <a:gd name="T4" fmla="*/ 0 w 36"/>
                    <a:gd name="T5" fmla="*/ 2 h 38"/>
                    <a:gd name="T6" fmla="*/ 1 w 36"/>
                    <a:gd name="T7" fmla="*/ 7 h 38"/>
                    <a:gd name="T8" fmla="*/ 1 w 36"/>
                    <a:gd name="T9" fmla="*/ 10 h 38"/>
                    <a:gd name="T10" fmla="*/ 1 w 36"/>
                    <a:gd name="T11" fmla="*/ 10 h 38"/>
                    <a:gd name="T12" fmla="*/ 4 w 36"/>
                    <a:gd name="T13" fmla="*/ 9 h 38"/>
                    <a:gd name="T14" fmla="*/ 5 w 36"/>
                    <a:gd name="T15" fmla="*/ 8 h 38"/>
                    <a:gd name="T16" fmla="*/ 5 w 36"/>
                    <a:gd name="T17" fmla="*/ 8 h 38"/>
                    <a:gd name="T18" fmla="*/ 6 w 36"/>
                    <a:gd name="T19" fmla="*/ 12 h 38"/>
                    <a:gd name="T20" fmla="*/ 10 w 36"/>
                    <a:gd name="T21" fmla="*/ 16 h 38"/>
                    <a:gd name="T22" fmla="*/ 14 w 36"/>
                    <a:gd name="T23" fmla="*/ 17 h 38"/>
                    <a:gd name="T24" fmla="*/ 14 w 36"/>
                    <a:gd name="T25" fmla="*/ 19 h 38"/>
                    <a:gd name="T26" fmla="*/ 17 w 36"/>
                    <a:gd name="T27" fmla="*/ 22 h 38"/>
                    <a:gd name="T28" fmla="*/ 16 w 36"/>
                    <a:gd name="T29" fmla="*/ 23 h 38"/>
                    <a:gd name="T30" fmla="*/ 14 w 36"/>
                    <a:gd name="T31" fmla="*/ 22 h 38"/>
                    <a:gd name="T32" fmla="*/ 12 w 36"/>
                    <a:gd name="T33" fmla="*/ 22 h 38"/>
                    <a:gd name="T34" fmla="*/ 15 w 36"/>
                    <a:gd name="T35" fmla="*/ 27 h 38"/>
                    <a:gd name="T36" fmla="*/ 13 w 36"/>
                    <a:gd name="T37" fmla="*/ 29 h 38"/>
                    <a:gd name="T38" fmla="*/ 12 w 36"/>
                    <a:gd name="T39" fmla="*/ 30 h 38"/>
                    <a:gd name="T40" fmla="*/ 16 w 36"/>
                    <a:gd name="T41" fmla="*/ 31 h 38"/>
                    <a:gd name="T42" fmla="*/ 16 w 36"/>
                    <a:gd name="T43" fmla="*/ 31 h 38"/>
                    <a:gd name="T44" fmla="*/ 17 w 36"/>
                    <a:gd name="T45" fmla="*/ 31 h 38"/>
                    <a:gd name="T46" fmla="*/ 21 w 36"/>
                    <a:gd name="T47" fmla="*/ 31 h 38"/>
                    <a:gd name="T48" fmla="*/ 19 w 36"/>
                    <a:gd name="T49" fmla="*/ 32 h 38"/>
                    <a:gd name="T50" fmla="*/ 19 w 36"/>
                    <a:gd name="T51" fmla="*/ 32 h 38"/>
                    <a:gd name="T52" fmla="*/ 19 w 36"/>
                    <a:gd name="T53" fmla="*/ 32 h 38"/>
                    <a:gd name="T54" fmla="*/ 17 w 36"/>
                    <a:gd name="T55" fmla="*/ 33 h 38"/>
                    <a:gd name="T56" fmla="*/ 16 w 36"/>
                    <a:gd name="T57" fmla="*/ 35 h 38"/>
                    <a:gd name="T58" fmla="*/ 13 w 36"/>
                    <a:gd name="T59" fmla="*/ 38 h 38"/>
                    <a:gd name="T60" fmla="*/ 13 w 36"/>
                    <a:gd name="T61" fmla="*/ 38 h 38"/>
                    <a:gd name="T62" fmla="*/ 14 w 36"/>
                    <a:gd name="T63" fmla="*/ 38 h 38"/>
                    <a:gd name="T64" fmla="*/ 20 w 36"/>
                    <a:gd name="T65" fmla="*/ 37 h 38"/>
                    <a:gd name="T66" fmla="*/ 30 w 36"/>
                    <a:gd name="T67" fmla="*/ 37 h 38"/>
                    <a:gd name="T68" fmla="*/ 30 w 36"/>
                    <a:gd name="T69" fmla="*/ 37 h 38"/>
                    <a:gd name="T70" fmla="*/ 36 w 36"/>
                    <a:gd name="T71" fmla="*/ 35 h 38"/>
                    <a:gd name="T72" fmla="*/ 36 w 36"/>
                    <a:gd name="T73" fmla="*/ 35 h 38"/>
                    <a:gd name="T74" fmla="*/ 34 w 36"/>
                    <a:gd name="T75" fmla="*/ 34 h 38"/>
                    <a:gd name="T76" fmla="*/ 34 w 36"/>
                    <a:gd name="T77" fmla="*/ 34 h 38"/>
                    <a:gd name="T78" fmla="*/ 33 w 36"/>
                    <a:gd name="T79" fmla="*/ 34 h 38"/>
                    <a:gd name="T80" fmla="*/ 32 w 36"/>
                    <a:gd name="T81" fmla="*/ 34 h 38"/>
                    <a:gd name="T82" fmla="*/ 32 w 36"/>
                    <a:gd name="T83" fmla="*/ 29 h 38"/>
                    <a:gd name="T84" fmla="*/ 29 w 36"/>
                    <a:gd name="T85" fmla="*/ 26 h 38"/>
                    <a:gd name="T86" fmla="*/ 29 w 36"/>
                    <a:gd name="T87" fmla="*/ 26 h 38"/>
                    <a:gd name="T88" fmla="*/ 29 w 36"/>
                    <a:gd name="T89" fmla="*/ 26 h 38"/>
                    <a:gd name="T90" fmla="*/ 25 w 36"/>
                    <a:gd name="T91" fmla="*/ 23 h 38"/>
                    <a:gd name="T92" fmla="*/ 25 w 36"/>
                    <a:gd name="T93" fmla="*/ 23 h 38"/>
                    <a:gd name="T94" fmla="*/ 25 w 36"/>
                    <a:gd name="T95" fmla="*/ 23 h 38"/>
                    <a:gd name="T96" fmla="*/ 27 w 36"/>
                    <a:gd name="T97" fmla="*/ 23 h 38"/>
                    <a:gd name="T98" fmla="*/ 29 w 36"/>
                    <a:gd name="T99" fmla="*/ 24 h 38"/>
                    <a:gd name="T100" fmla="*/ 29 w 36"/>
                    <a:gd name="T101" fmla="*/ 24 h 38"/>
                    <a:gd name="T102" fmla="*/ 29 w 36"/>
                    <a:gd name="T103" fmla="*/ 23 h 38"/>
                    <a:gd name="T104" fmla="*/ 28 w 36"/>
                    <a:gd name="T105" fmla="*/ 23 h 38"/>
                    <a:gd name="T106" fmla="*/ 20 w 36"/>
                    <a:gd name="T107" fmla="*/ 17 h 38"/>
                    <a:gd name="T108" fmla="*/ 16 w 36"/>
                    <a:gd name="T109" fmla="*/ 14 h 38"/>
                    <a:gd name="T110" fmla="*/ 10 w 36"/>
                    <a:gd name="T111" fmla="*/ 12 h 38"/>
                    <a:gd name="T112" fmla="*/ 10 w 36"/>
                    <a:gd name="T113" fmla="*/ 12 h 38"/>
                    <a:gd name="T114" fmla="*/ 10 w 36"/>
                    <a:gd name="T115" fmla="*/ 4 h 38"/>
                    <a:gd name="T116" fmla="*/ 10 w 36"/>
                    <a:gd name="T117" fmla="*/ 4 h 38"/>
                    <a:gd name="T118" fmla="*/ 8 w 36"/>
                    <a:gd name="T119" fmla="*/ 4 h 38"/>
                    <a:gd name="T120" fmla="*/ 6 w 36"/>
                    <a:gd name="T121" fmla="*/ 4 h 38"/>
                    <a:gd name="T122" fmla="*/ 5 w 36"/>
                    <a:gd name="T123" fmla="*/ 4 h 38"/>
                    <a:gd name="T124" fmla="*/ 5 w 36"/>
                    <a:gd name="T125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6" h="38">
                      <a:moveTo>
                        <a:pt x="5" y="0"/>
                      </a:move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4"/>
                        <a:pt x="1" y="5"/>
                        <a:pt x="1" y="7"/>
                      </a:cubicBezTo>
                      <a:cubicBezTo>
                        <a:pt x="2" y="8"/>
                        <a:pt x="1" y="9"/>
                        <a:pt x="1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2" y="10"/>
                        <a:pt x="3" y="10"/>
                        <a:pt x="4" y="9"/>
                      </a:cubicBezTo>
                      <a:cubicBezTo>
                        <a:pt x="4" y="9"/>
                        <a:pt x="5" y="8"/>
                        <a:pt x="5" y="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7" y="9"/>
                        <a:pt x="5" y="11"/>
                        <a:pt x="6" y="12"/>
                      </a:cubicBezTo>
                      <a:cubicBezTo>
                        <a:pt x="7" y="15"/>
                        <a:pt x="8" y="16"/>
                        <a:pt x="10" y="16"/>
                      </a:cubicBezTo>
                      <a:cubicBezTo>
                        <a:pt x="13" y="17"/>
                        <a:pt x="13" y="17"/>
                        <a:pt x="14" y="17"/>
                      </a:cubicBezTo>
                      <a:cubicBezTo>
                        <a:pt x="14" y="18"/>
                        <a:pt x="14" y="18"/>
                        <a:pt x="14" y="19"/>
                      </a:cubicBezTo>
                      <a:cubicBezTo>
                        <a:pt x="15" y="20"/>
                        <a:pt x="16" y="21"/>
                        <a:pt x="17" y="22"/>
                      </a:cubicBezTo>
                      <a:cubicBezTo>
                        <a:pt x="17" y="23"/>
                        <a:pt x="17" y="23"/>
                        <a:pt x="16" y="23"/>
                      </a:cubicBezTo>
                      <a:cubicBezTo>
                        <a:pt x="16" y="23"/>
                        <a:pt x="15" y="23"/>
                        <a:pt x="14" y="22"/>
                      </a:cubicBezTo>
                      <a:cubicBezTo>
                        <a:pt x="13" y="22"/>
                        <a:pt x="13" y="22"/>
                        <a:pt x="12" y="22"/>
                      </a:cubicBezTo>
                      <a:cubicBezTo>
                        <a:pt x="13" y="24"/>
                        <a:pt x="15" y="25"/>
                        <a:pt x="15" y="27"/>
                      </a:cubicBezTo>
                      <a:cubicBezTo>
                        <a:pt x="15" y="28"/>
                        <a:pt x="14" y="28"/>
                        <a:pt x="13" y="29"/>
                      </a:cubicBezTo>
                      <a:cubicBezTo>
                        <a:pt x="12" y="29"/>
                        <a:pt x="12" y="29"/>
                        <a:pt x="12" y="30"/>
                      </a:cubicBezTo>
                      <a:cubicBezTo>
                        <a:pt x="12" y="30"/>
                        <a:pt x="13" y="31"/>
                        <a:pt x="16" y="31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9" y="31"/>
                        <a:pt x="21" y="31"/>
                        <a:pt x="21" y="31"/>
                      </a:cubicBezTo>
                      <a:cubicBezTo>
                        <a:pt x="21" y="32"/>
                        <a:pt x="20" y="32"/>
                        <a:pt x="19" y="32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18" y="32"/>
                        <a:pt x="18" y="33"/>
                        <a:pt x="17" y="33"/>
                      </a:cubicBezTo>
                      <a:cubicBezTo>
                        <a:pt x="17" y="34"/>
                        <a:pt x="17" y="35"/>
                        <a:pt x="16" y="35"/>
                      </a:cubicBezTo>
                      <a:cubicBezTo>
                        <a:pt x="15" y="36"/>
                        <a:pt x="14" y="37"/>
                        <a:pt x="13" y="38"/>
                      </a:cubicBezTo>
                      <a:cubicBezTo>
                        <a:pt x="13" y="38"/>
                        <a:pt x="13" y="38"/>
                        <a:pt x="13" y="38"/>
                      </a:cubicBezTo>
                      <a:cubicBezTo>
                        <a:pt x="13" y="38"/>
                        <a:pt x="13" y="38"/>
                        <a:pt x="14" y="38"/>
                      </a:cubicBezTo>
                      <a:cubicBezTo>
                        <a:pt x="14" y="38"/>
                        <a:pt x="15" y="38"/>
                        <a:pt x="20" y="37"/>
                      </a:cubicBezTo>
                      <a:cubicBezTo>
                        <a:pt x="23" y="37"/>
                        <a:pt x="27" y="37"/>
                        <a:pt x="30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5" y="34"/>
                        <a:pt x="35" y="34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3" y="34"/>
                        <a:pt x="32" y="34"/>
                        <a:pt x="32" y="34"/>
                      </a:cubicBezTo>
                      <a:cubicBezTo>
                        <a:pt x="31" y="32"/>
                        <a:pt x="33" y="31"/>
                        <a:pt x="32" y="29"/>
                      </a:cubicBezTo>
                      <a:cubicBezTo>
                        <a:pt x="31" y="26"/>
                        <a:pt x="30" y="26"/>
                        <a:pt x="29" y="26"/>
                      </a:cubicBezTo>
                      <a:cubicBezTo>
                        <a:pt x="29" y="26"/>
                        <a:pt x="29" y="26"/>
                        <a:pt x="29" y="26"/>
                      </a:cubicBezTo>
                      <a:cubicBezTo>
                        <a:pt x="29" y="26"/>
                        <a:pt x="29" y="26"/>
                        <a:pt x="29" y="26"/>
                      </a:cubicBezTo>
                      <a:cubicBezTo>
                        <a:pt x="27" y="26"/>
                        <a:pt x="25" y="23"/>
                        <a:pt x="25" y="23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7" y="23"/>
                      </a:cubicBezTo>
                      <a:cubicBezTo>
                        <a:pt x="28" y="23"/>
                        <a:pt x="28" y="24"/>
                        <a:pt x="29" y="24"/>
                      </a:cubicBez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3"/>
                        <a:pt x="29" y="23"/>
                        <a:pt x="28" y="23"/>
                      </a:cubicBezTo>
                      <a:cubicBezTo>
                        <a:pt x="25" y="20"/>
                        <a:pt x="22" y="19"/>
                        <a:pt x="20" y="17"/>
                      </a:cubicBezTo>
                      <a:cubicBezTo>
                        <a:pt x="18" y="16"/>
                        <a:pt x="18" y="14"/>
                        <a:pt x="16" y="14"/>
                      </a:cubicBezTo>
                      <a:cubicBezTo>
                        <a:pt x="14" y="12"/>
                        <a:pt x="12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2" y="10"/>
                        <a:pt x="14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9" y="4"/>
                        <a:pt x="8" y="4"/>
                        <a:pt x="8" y="4"/>
                      </a:cubicBezTo>
                      <a:cubicBezTo>
                        <a:pt x="7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2"/>
                        <a:pt x="7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4" name="Freeform 310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95CD0D0E-2520-4018-9490-8AEAECAC9F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1253" y="3295565"/>
                  <a:ext cx="11113" cy="26988"/>
                </a:xfrm>
                <a:custGeom>
                  <a:avLst/>
                  <a:gdLst>
                    <a:gd name="T0" fmla="*/ 3 w 3"/>
                    <a:gd name="T1" fmla="*/ 0 h 8"/>
                    <a:gd name="T2" fmla="*/ 3 w 3"/>
                    <a:gd name="T3" fmla="*/ 0 h 8"/>
                    <a:gd name="T4" fmla="*/ 3 w 3"/>
                    <a:gd name="T5" fmla="*/ 0 h 8"/>
                    <a:gd name="T6" fmla="*/ 0 w 3"/>
                    <a:gd name="T7" fmla="*/ 8 h 8"/>
                    <a:gd name="T8" fmla="*/ 1 w 3"/>
                    <a:gd name="T9" fmla="*/ 8 h 8"/>
                    <a:gd name="T10" fmla="*/ 2 w 3"/>
                    <a:gd name="T11" fmla="*/ 3 h 8"/>
                    <a:gd name="T12" fmla="*/ 3 w 3"/>
                    <a:gd name="T13" fmla="*/ 1 h 8"/>
                    <a:gd name="T14" fmla="*/ 3 w 3"/>
                    <a:gd name="T15" fmla="*/ 0 h 8"/>
                    <a:gd name="T16" fmla="*/ 3 w 3"/>
                    <a:gd name="T1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8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0" y="8"/>
                        <a:pt x="0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6"/>
                        <a:pt x="1" y="5"/>
                        <a:pt x="2" y="3"/>
                      </a:cubicBezTo>
                      <a:cubicBezTo>
                        <a:pt x="2" y="2"/>
                        <a:pt x="3" y="2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5" name="Freeform 310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B94CECB-FEB0-42C7-9266-B54A028C30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866" y="2998702"/>
                  <a:ext cx="109538" cy="39688"/>
                </a:xfrm>
                <a:custGeom>
                  <a:avLst/>
                  <a:gdLst>
                    <a:gd name="T0" fmla="*/ 23 w 33"/>
                    <a:gd name="T1" fmla="*/ 0 h 12"/>
                    <a:gd name="T2" fmla="*/ 23 w 33"/>
                    <a:gd name="T3" fmla="*/ 0 h 12"/>
                    <a:gd name="T4" fmla="*/ 19 w 33"/>
                    <a:gd name="T5" fmla="*/ 1 h 12"/>
                    <a:gd name="T6" fmla="*/ 15 w 33"/>
                    <a:gd name="T7" fmla="*/ 2 h 12"/>
                    <a:gd name="T8" fmla="*/ 14 w 33"/>
                    <a:gd name="T9" fmla="*/ 3 h 12"/>
                    <a:gd name="T10" fmla="*/ 14 w 33"/>
                    <a:gd name="T11" fmla="*/ 3 h 12"/>
                    <a:gd name="T12" fmla="*/ 13 w 33"/>
                    <a:gd name="T13" fmla="*/ 3 h 12"/>
                    <a:gd name="T14" fmla="*/ 12 w 33"/>
                    <a:gd name="T15" fmla="*/ 3 h 12"/>
                    <a:gd name="T16" fmla="*/ 12 w 33"/>
                    <a:gd name="T17" fmla="*/ 3 h 12"/>
                    <a:gd name="T18" fmla="*/ 12 w 33"/>
                    <a:gd name="T19" fmla="*/ 3 h 12"/>
                    <a:gd name="T20" fmla="*/ 11 w 33"/>
                    <a:gd name="T21" fmla="*/ 7 h 12"/>
                    <a:gd name="T22" fmla="*/ 7 w 33"/>
                    <a:gd name="T23" fmla="*/ 3 h 12"/>
                    <a:gd name="T24" fmla="*/ 2 w 33"/>
                    <a:gd name="T25" fmla="*/ 1 h 12"/>
                    <a:gd name="T26" fmla="*/ 0 w 33"/>
                    <a:gd name="T27" fmla="*/ 1 h 12"/>
                    <a:gd name="T28" fmla="*/ 3 w 33"/>
                    <a:gd name="T29" fmla="*/ 3 h 12"/>
                    <a:gd name="T30" fmla="*/ 0 w 33"/>
                    <a:gd name="T31" fmla="*/ 5 h 12"/>
                    <a:gd name="T32" fmla="*/ 1 w 33"/>
                    <a:gd name="T33" fmla="*/ 5 h 12"/>
                    <a:gd name="T34" fmla="*/ 2 w 33"/>
                    <a:gd name="T35" fmla="*/ 5 h 12"/>
                    <a:gd name="T36" fmla="*/ 3 w 33"/>
                    <a:gd name="T37" fmla="*/ 5 h 12"/>
                    <a:gd name="T38" fmla="*/ 6 w 33"/>
                    <a:gd name="T39" fmla="*/ 8 h 12"/>
                    <a:gd name="T40" fmla="*/ 7 w 33"/>
                    <a:gd name="T41" fmla="*/ 9 h 12"/>
                    <a:gd name="T42" fmla="*/ 8 w 33"/>
                    <a:gd name="T43" fmla="*/ 9 h 12"/>
                    <a:gd name="T44" fmla="*/ 9 w 33"/>
                    <a:gd name="T45" fmla="*/ 9 h 12"/>
                    <a:gd name="T46" fmla="*/ 10 w 33"/>
                    <a:gd name="T47" fmla="*/ 9 h 12"/>
                    <a:gd name="T48" fmla="*/ 11 w 33"/>
                    <a:gd name="T49" fmla="*/ 11 h 12"/>
                    <a:gd name="T50" fmla="*/ 12 w 33"/>
                    <a:gd name="T51" fmla="*/ 11 h 12"/>
                    <a:gd name="T52" fmla="*/ 14 w 33"/>
                    <a:gd name="T53" fmla="*/ 11 h 12"/>
                    <a:gd name="T54" fmla="*/ 16 w 33"/>
                    <a:gd name="T55" fmla="*/ 11 h 12"/>
                    <a:gd name="T56" fmla="*/ 17 w 33"/>
                    <a:gd name="T57" fmla="*/ 11 h 12"/>
                    <a:gd name="T58" fmla="*/ 20 w 33"/>
                    <a:gd name="T59" fmla="*/ 11 h 12"/>
                    <a:gd name="T60" fmla="*/ 21 w 33"/>
                    <a:gd name="T61" fmla="*/ 12 h 12"/>
                    <a:gd name="T62" fmla="*/ 25 w 33"/>
                    <a:gd name="T63" fmla="*/ 11 h 12"/>
                    <a:gd name="T64" fmla="*/ 33 w 33"/>
                    <a:gd name="T65" fmla="*/ 6 h 12"/>
                    <a:gd name="T66" fmla="*/ 32 w 33"/>
                    <a:gd name="T67" fmla="*/ 4 h 12"/>
                    <a:gd name="T68" fmla="*/ 32 w 33"/>
                    <a:gd name="T69" fmla="*/ 4 h 12"/>
                    <a:gd name="T70" fmla="*/ 32 w 33"/>
                    <a:gd name="T71" fmla="*/ 4 h 12"/>
                    <a:gd name="T72" fmla="*/ 32 w 33"/>
                    <a:gd name="T73" fmla="*/ 4 h 12"/>
                    <a:gd name="T74" fmla="*/ 30 w 33"/>
                    <a:gd name="T75" fmla="*/ 2 h 12"/>
                    <a:gd name="T76" fmla="*/ 30 w 33"/>
                    <a:gd name="T77" fmla="*/ 2 h 12"/>
                    <a:gd name="T78" fmla="*/ 25 w 33"/>
                    <a:gd name="T79" fmla="*/ 1 h 12"/>
                    <a:gd name="T80" fmla="*/ 23 w 33"/>
                    <a:gd name="T8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3" h="12">
                      <a:moveTo>
                        <a:pt x="23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1" y="0"/>
                        <a:pt x="20" y="1"/>
                        <a:pt x="19" y="1"/>
                      </a:cubicBezTo>
                      <a:cubicBezTo>
                        <a:pt x="17" y="1"/>
                        <a:pt x="16" y="1"/>
                        <a:pt x="15" y="2"/>
                      </a:cubicBezTo>
                      <a:cubicBezTo>
                        <a:pt x="14" y="2"/>
                        <a:pt x="15" y="3"/>
                        <a:pt x="14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2" y="3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1" y="5"/>
                        <a:pt x="12" y="6"/>
                        <a:pt x="11" y="7"/>
                      </a:cubicBezTo>
                      <a:cubicBezTo>
                        <a:pt x="11" y="7"/>
                        <a:pt x="8" y="4"/>
                        <a:pt x="7" y="3"/>
                      </a:cubicBezTo>
                      <a:cubicBezTo>
                        <a:pt x="7" y="2"/>
                        <a:pt x="4" y="1"/>
                        <a:pt x="2" y="1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2"/>
                        <a:pt x="2" y="2"/>
                        <a:pt x="3" y="3"/>
                      </a:cubicBezTo>
                      <a:cubicBezTo>
                        <a:pt x="2" y="4"/>
                        <a:pt x="0" y="4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1" y="5"/>
                        <a:pt x="2" y="5"/>
                        <a:pt x="2" y="5"/>
                      </a:cubicBezTo>
                      <a:cubicBezTo>
                        <a:pt x="2" y="5"/>
                        <a:pt x="3" y="5"/>
                        <a:pt x="3" y="5"/>
                      </a:cubicBezTo>
                      <a:cubicBezTo>
                        <a:pt x="4" y="5"/>
                        <a:pt x="8" y="6"/>
                        <a:pt x="6" y="8"/>
                      </a:cubicBezTo>
                      <a:cubicBezTo>
                        <a:pt x="6" y="9"/>
                        <a:pt x="7" y="9"/>
                        <a:pt x="7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9" y="9"/>
                        <a:pt x="9" y="9"/>
                      </a:cubicBezTo>
                      <a:cubicBezTo>
                        <a:pt x="9" y="9"/>
                        <a:pt x="9" y="9"/>
                        <a:pt x="10" y="9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1"/>
                        <a:pt x="11" y="11"/>
                        <a:pt x="12" y="11"/>
                      </a:cubicBezTo>
                      <a:cubicBezTo>
                        <a:pt x="12" y="11"/>
                        <a:pt x="13" y="11"/>
                        <a:pt x="14" y="11"/>
                      </a:cubicBezTo>
                      <a:cubicBezTo>
                        <a:pt x="15" y="11"/>
                        <a:pt x="16" y="11"/>
                        <a:pt x="16" y="11"/>
                      </a:cubicBezTo>
                      <a:cubicBezTo>
                        <a:pt x="16" y="11"/>
                        <a:pt x="17" y="11"/>
                        <a:pt x="17" y="11"/>
                      </a:cubicBezTo>
                      <a:cubicBezTo>
                        <a:pt x="18" y="11"/>
                        <a:pt x="19" y="11"/>
                        <a:pt x="20" y="11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1"/>
                        <a:pt x="22" y="11"/>
                        <a:pt x="25" y="11"/>
                      </a:cubicBezTo>
                      <a:cubicBezTo>
                        <a:pt x="28" y="10"/>
                        <a:pt x="33" y="7"/>
                        <a:pt x="33" y="6"/>
                      </a:cubicBezTo>
                      <a:cubicBezTo>
                        <a:pt x="32" y="5"/>
                        <a:pt x="32" y="5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1" y="2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28" y="1"/>
                        <a:pt x="27" y="2"/>
                        <a:pt x="25" y="1"/>
                      </a:cubicBezTo>
                      <a:cubicBezTo>
                        <a:pt x="25" y="1"/>
                        <a:pt x="24" y="0"/>
                        <a:pt x="2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6" name="Freeform 310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1E83032D-DA6D-4FBF-B725-07A763827C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7003" y="3640052"/>
                  <a:ext cx="88900" cy="49213"/>
                </a:xfrm>
                <a:custGeom>
                  <a:avLst/>
                  <a:gdLst>
                    <a:gd name="T0" fmla="*/ 9 w 27"/>
                    <a:gd name="T1" fmla="*/ 0 h 15"/>
                    <a:gd name="T2" fmla="*/ 6 w 27"/>
                    <a:gd name="T3" fmla="*/ 0 h 15"/>
                    <a:gd name="T4" fmla="*/ 0 w 27"/>
                    <a:gd name="T5" fmla="*/ 4 h 15"/>
                    <a:gd name="T6" fmla="*/ 1 w 27"/>
                    <a:gd name="T7" fmla="*/ 4 h 15"/>
                    <a:gd name="T8" fmla="*/ 5 w 27"/>
                    <a:gd name="T9" fmla="*/ 3 h 15"/>
                    <a:gd name="T10" fmla="*/ 8 w 27"/>
                    <a:gd name="T11" fmla="*/ 2 h 15"/>
                    <a:gd name="T12" fmla="*/ 10 w 27"/>
                    <a:gd name="T13" fmla="*/ 2 h 15"/>
                    <a:gd name="T14" fmla="*/ 10 w 27"/>
                    <a:gd name="T15" fmla="*/ 3 h 15"/>
                    <a:gd name="T16" fmla="*/ 9 w 27"/>
                    <a:gd name="T17" fmla="*/ 3 h 15"/>
                    <a:gd name="T18" fmla="*/ 9 w 27"/>
                    <a:gd name="T19" fmla="*/ 3 h 15"/>
                    <a:gd name="T20" fmla="*/ 13 w 27"/>
                    <a:gd name="T21" fmla="*/ 5 h 15"/>
                    <a:gd name="T22" fmla="*/ 17 w 27"/>
                    <a:gd name="T23" fmla="*/ 8 h 15"/>
                    <a:gd name="T24" fmla="*/ 18 w 27"/>
                    <a:gd name="T25" fmla="*/ 11 h 15"/>
                    <a:gd name="T26" fmla="*/ 19 w 27"/>
                    <a:gd name="T27" fmla="*/ 12 h 15"/>
                    <a:gd name="T28" fmla="*/ 17 w 27"/>
                    <a:gd name="T29" fmla="*/ 14 h 15"/>
                    <a:gd name="T30" fmla="*/ 25 w 27"/>
                    <a:gd name="T31" fmla="*/ 15 h 15"/>
                    <a:gd name="T32" fmla="*/ 27 w 27"/>
                    <a:gd name="T33" fmla="*/ 15 h 15"/>
                    <a:gd name="T34" fmla="*/ 16 w 27"/>
                    <a:gd name="T35" fmla="*/ 2 h 15"/>
                    <a:gd name="T36" fmla="*/ 9 w 27"/>
                    <a:gd name="T37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" h="15">
                      <a:moveTo>
                        <a:pt x="9" y="0"/>
                      </a:moveTo>
                      <a:cubicBezTo>
                        <a:pt x="8" y="0"/>
                        <a:pt x="7" y="0"/>
                        <a:pt x="6" y="0"/>
                      </a:cubicBezTo>
                      <a:cubicBezTo>
                        <a:pt x="2" y="1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1" y="4"/>
                      </a:cubicBezTo>
                      <a:cubicBezTo>
                        <a:pt x="2" y="4"/>
                        <a:pt x="3" y="3"/>
                        <a:pt x="5" y="3"/>
                      </a:cubicBezTo>
                      <a:cubicBezTo>
                        <a:pt x="6" y="2"/>
                        <a:pt x="7" y="2"/>
                        <a:pt x="8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4"/>
                        <a:pt x="11" y="5"/>
                        <a:pt x="13" y="5"/>
                      </a:cubicBezTo>
                      <a:cubicBezTo>
                        <a:pt x="16" y="6"/>
                        <a:pt x="16" y="7"/>
                        <a:pt x="17" y="8"/>
                      </a:cubicBezTo>
                      <a:cubicBezTo>
                        <a:pt x="17" y="9"/>
                        <a:pt x="17" y="10"/>
                        <a:pt x="18" y="11"/>
                      </a:cubicBezTo>
                      <a:cubicBezTo>
                        <a:pt x="18" y="11"/>
                        <a:pt x="19" y="12"/>
                        <a:pt x="19" y="12"/>
                      </a:cubicBezTo>
                      <a:cubicBezTo>
                        <a:pt x="19" y="13"/>
                        <a:pt x="18" y="13"/>
                        <a:pt x="17" y="14"/>
                      </a:cubicBezTo>
                      <a:cubicBezTo>
                        <a:pt x="18" y="15"/>
                        <a:pt x="22" y="15"/>
                        <a:pt x="25" y="15"/>
                      </a:cubicBezTo>
                      <a:cubicBezTo>
                        <a:pt x="26" y="15"/>
                        <a:pt x="27" y="15"/>
                        <a:pt x="27" y="15"/>
                      </a:cubicBezTo>
                      <a:cubicBezTo>
                        <a:pt x="27" y="14"/>
                        <a:pt x="16" y="2"/>
                        <a:pt x="16" y="2"/>
                      </a:cubicBezTo>
                      <a:cubicBezTo>
                        <a:pt x="15" y="1"/>
                        <a:pt x="13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7" name="Freeform 310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A92C44C-AEA6-40B6-BC55-2F74068BD1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6378" y="3695615"/>
                  <a:ext cx="73025" cy="30163"/>
                </a:xfrm>
                <a:custGeom>
                  <a:avLst/>
                  <a:gdLst>
                    <a:gd name="T0" fmla="*/ 6 w 22"/>
                    <a:gd name="T1" fmla="*/ 0 h 9"/>
                    <a:gd name="T2" fmla="*/ 6 w 22"/>
                    <a:gd name="T3" fmla="*/ 0 h 9"/>
                    <a:gd name="T4" fmla="*/ 5 w 22"/>
                    <a:gd name="T5" fmla="*/ 0 h 9"/>
                    <a:gd name="T6" fmla="*/ 6 w 22"/>
                    <a:gd name="T7" fmla="*/ 0 h 9"/>
                    <a:gd name="T8" fmla="*/ 7 w 22"/>
                    <a:gd name="T9" fmla="*/ 5 h 9"/>
                    <a:gd name="T10" fmla="*/ 6 w 22"/>
                    <a:gd name="T11" fmla="*/ 5 h 9"/>
                    <a:gd name="T12" fmla="*/ 4 w 22"/>
                    <a:gd name="T13" fmla="*/ 5 h 9"/>
                    <a:gd name="T14" fmla="*/ 0 w 22"/>
                    <a:gd name="T15" fmla="*/ 4 h 9"/>
                    <a:gd name="T16" fmla="*/ 0 w 22"/>
                    <a:gd name="T17" fmla="*/ 4 h 9"/>
                    <a:gd name="T18" fmla="*/ 0 w 22"/>
                    <a:gd name="T19" fmla="*/ 5 h 9"/>
                    <a:gd name="T20" fmla="*/ 6 w 22"/>
                    <a:gd name="T21" fmla="*/ 7 h 9"/>
                    <a:gd name="T22" fmla="*/ 8 w 22"/>
                    <a:gd name="T23" fmla="*/ 9 h 9"/>
                    <a:gd name="T24" fmla="*/ 8 w 22"/>
                    <a:gd name="T25" fmla="*/ 9 h 9"/>
                    <a:gd name="T26" fmla="*/ 12 w 22"/>
                    <a:gd name="T27" fmla="*/ 6 h 9"/>
                    <a:gd name="T28" fmla="*/ 12 w 22"/>
                    <a:gd name="T29" fmla="*/ 6 h 9"/>
                    <a:gd name="T30" fmla="*/ 13 w 22"/>
                    <a:gd name="T31" fmla="*/ 6 h 9"/>
                    <a:gd name="T32" fmla="*/ 21 w 22"/>
                    <a:gd name="T33" fmla="*/ 7 h 9"/>
                    <a:gd name="T34" fmla="*/ 21 w 22"/>
                    <a:gd name="T35" fmla="*/ 7 h 9"/>
                    <a:gd name="T36" fmla="*/ 22 w 22"/>
                    <a:gd name="T37" fmla="*/ 7 h 9"/>
                    <a:gd name="T38" fmla="*/ 21 w 22"/>
                    <a:gd name="T39" fmla="*/ 4 h 9"/>
                    <a:gd name="T40" fmla="*/ 6 w 22"/>
                    <a:gd name="T4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2" h="9"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2"/>
                        <a:pt x="7" y="5"/>
                        <a:pt x="7" y="5"/>
                      </a:cubicBezTo>
                      <a:cubicBezTo>
                        <a:pt x="7" y="5"/>
                        <a:pt x="7" y="5"/>
                        <a:pt x="6" y="5"/>
                      </a:cubicBezTo>
                      <a:cubicBezTo>
                        <a:pt x="6" y="5"/>
                        <a:pt x="5" y="5"/>
                        <a:pt x="4" y="5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6"/>
                        <a:pt x="4" y="6"/>
                        <a:pt x="6" y="7"/>
                      </a:cubicBezTo>
                      <a:cubicBezTo>
                        <a:pt x="7" y="7"/>
                        <a:pt x="7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10" y="9"/>
                        <a:pt x="10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3" y="6"/>
                      </a:cubicBezTo>
                      <a:cubicBezTo>
                        <a:pt x="16" y="7"/>
                        <a:pt x="21" y="7"/>
                        <a:pt x="21" y="7"/>
                      </a:cubicBez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22" y="6"/>
                        <a:pt x="21" y="5"/>
                        <a:pt x="21" y="4"/>
                      </a:cubicBezTo>
                      <a:cubicBezTo>
                        <a:pt x="22" y="1"/>
                        <a:pt x="8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8" name="Freeform 310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7729C34-3F49-4527-BB76-D3A187DC86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5441" y="3243177"/>
                  <a:ext cx="33338" cy="9525"/>
                </a:xfrm>
                <a:custGeom>
                  <a:avLst/>
                  <a:gdLst>
                    <a:gd name="T0" fmla="*/ 2 w 10"/>
                    <a:gd name="T1" fmla="*/ 0 h 3"/>
                    <a:gd name="T2" fmla="*/ 2 w 10"/>
                    <a:gd name="T3" fmla="*/ 0 h 3"/>
                    <a:gd name="T4" fmla="*/ 4 w 10"/>
                    <a:gd name="T5" fmla="*/ 2 h 3"/>
                    <a:gd name="T6" fmla="*/ 7 w 10"/>
                    <a:gd name="T7" fmla="*/ 3 h 3"/>
                    <a:gd name="T8" fmla="*/ 9 w 10"/>
                    <a:gd name="T9" fmla="*/ 2 h 3"/>
                    <a:gd name="T10" fmla="*/ 2 w 10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0"/>
                        <a:pt x="3" y="2"/>
                        <a:pt x="4" y="2"/>
                      </a:cubicBezTo>
                      <a:cubicBezTo>
                        <a:pt x="5" y="3"/>
                        <a:pt x="6" y="3"/>
                        <a:pt x="7" y="3"/>
                      </a:cubicBezTo>
                      <a:cubicBezTo>
                        <a:pt x="9" y="3"/>
                        <a:pt x="9" y="2"/>
                        <a:pt x="9" y="2"/>
                      </a:cubicBezTo>
                      <a:cubicBezTo>
                        <a:pt x="10" y="1"/>
                        <a:pt x="4" y="0"/>
                        <a:pt x="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9" name="Freeform 310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258010ED-54CB-498D-986B-CA4E3B11A7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8866" y="4060740"/>
                  <a:ext cx="109538" cy="112713"/>
                </a:xfrm>
                <a:custGeom>
                  <a:avLst/>
                  <a:gdLst>
                    <a:gd name="T0" fmla="*/ 33 w 33"/>
                    <a:gd name="T1" fmla="*/ 0 h 34"/>
                    <a:gd name="T2" fmla="*/ 31 w 33"/>
                    <a:gd name="T3" fmla="*/ 2 h 34"/>
                    <a:gd name="T4" fmla="*/ 24 w 33"/>
                    <a:gd name="T5" fmla="*/ 9 h 34"/>
                    <a:gd name="T6" fmla="*/ 17 w 33"/>
                    <a:gd name="T7" fmla="*/ 16 h 34"/>
                    <a:gd name="T8" fmla="*/ 13 w 33"/>
                    <a:gd name="T9" fmla="*/ 20 h 34"/>
                    <a:gd name="T10" fmla="*/ 0 w 33"/>
                    <a:gd name="T11" fmla="*/ 34 h 34"/>
                    <a:gd name="T12" fmla="*/ 0 w 33"/>
                    <a:gd name="T13" fmla="*/ 34 h 34"/>
                    <a:gd name="T14" fmla="*/ 9 w 33"/>
                    <a:gd name="T15" fmla="*/ 27 h 34"/>
                    <a:gd name="T16" fmla="*/ 26 w 33"/>
                    <a:gd name="T17" fmla="*/ 9 h 34"/>
                    <a:gd name="T18" fmla="*/ 26 w 33"/>
                    <a:gd name="T19" fmla="*/ 10 h 34"/>
                    <a:gd name="T20" fmla="*/ 27 w 33"/>
                    <a:gd name="T21" fmla="*/ 9 h 34"/>
                    <a:gd name="T22" fmla="*/ 33 w 33"/>
                    <a:gd name="T23" fmla="*/ 0 h 34"/>
                    <a:gd name="T24" fmla="*/ 33 w 33"/>
                    <a:gd name="T2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4">
                      <a:moveTo>
                        <a:pt x="33" y="0"/>
                      </a:moveTo>
                      <a:cubicBezTo>
                        <a:pt x="32" y="1"/>
                        <a:pt x="32" y="1"/>
                        <a:pt x="31" y="2"/>
                      </a:cubicBezTo>
                      <a:cubicBezTo>
                        <a:pt x="27" y="8"/>
                        <a:pt x="27" y="8"/>
                        <a:pt x="24" y="9"/>
                      </a:cubicBezTo>
                      <a:cubicBezTo>
                        <a:pt x="21" y="10"/>
                        <a:pt x="21" y="11"/>
                        <a:pt x="17" y="16"/>
                      </a:cubicBezTo>
                      <a:cubicBezTo>
                        <a:pt x="15" y="18"/>
                        <a:pt x="15" y="19"/>
                        <a:pt x="13" y="20"/>
                      </a:cubicBezTo>
                      <a:cubicBezTo>
                        <a:pt x="8" y="24"/>
                        <a:pt x="0" y="34"/>
                        <a:pt x="0" y="34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2" y="34"/>
                        <a:pt x="2" y="34"/>
                        <a:pt x="9" y="27"/>
                      </a:cubicBezTo>
                      <a:cubicBezTo>
                        <a:pt x="15" y="22"/>
                        <a:pt x="21" y="15"/>
                        <a:pt x="26" y="9"/>
                      </a:cubicBezTo>
                      <a:cubicBezTo>
                        <a:pt x="26" y="9"/>
                        <a:pt x="26" y="9"/>
                        <a:pt x="26" y="10"/>
                      </a:cubicBezTo>
                      <a:cubicBezTo>
                        <a:pt x="26" y="10"/>
                        <a:pt x="26" y="10"/>
                        <a:pt x="27" y="9"/>
                      </a:cubicBezTo>
                      <a:cubicBezTo>
                        <a:pt x="28" y="8"/>
                        <a:pt x="32" y="2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10" name="Freeform 311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06B56A6-F304-402D-971D-A68130AA5AD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39028" y="2959015"/>
                  <a:ext cx="855663" cy="1382713"/>
                </a:xfrm>
                <a:custGeom>
                  <a:avLst/>
                  <a:gdLst>
                    <a:gd name="T0" fmla="*/ 224 w 258"/>
                    <a:gd name="T1" fmla="*/ 333 h 418"/>
                    <a:gd name="T2" fmla="*/ 145 w 258"/>
                    <a:gd name="T3" fmla="*/ 274 h 418"/>
                    <a:gd name="T4" fmla="*/ 123 w 258"/>
                    <a:gd name="T5" fmla="*/ 0 h 418"/>
                    <a:gd name="T6" fmla="*/ 104 w 258"/>
                    <a:gd name="T7" fmla="*/ 19 h 418"/>
                    <a:gd name="T8" fmla="*/ 94 w 258"/>
                    <a:gd name="T9" fmla="*/ 30 h 418"/>
                    <a:gd name="T10" fmla="*/ 80 w 258"/>
                    <a:gd name="T11" fmla="*/ 30 h 418"/>
                    <a:gd name="T12" fmla="*/ 63 w 258"/>
                    <a:gd name="T13" fmla="*/ 36 h 418"/>
                    <a:gd name="T14" fmla="*/ 63 w 258"/>
                    <a:gd name="T15" fmla="*/ 32 h 418"/>
                    <a:gd name="T16" fmla="*/ 52 w 258"/>
                    <a:gd name="T17" fmla="*/ 39 h 418"/>
                    <a:gd name="T18" fmla="*/ 38 w 258"/>
                    <a:gd name="T19" fmla="*/ 53 h 418"/>
                    <a:gd name="T20" fmla="*/ 12 w 258"/>
                    <a:gd name="T21" fmla="*/ 99 h 418"/>
                    <a:gd name="T22" fmla="*/ 8 w 258"/>
                    <a:gd name="T23" fmla="*/ 114 h 418"/>
                    <a:gd name="T24" fmla="*/ 10 w 258"/>
                    <a:gd name="T25" fmla="*/ 119 h 418"/>
                    <a:gd name="T26" fmla="*/ 12 w 258"/>
                    <a:gd name="T27" fmla="*/ 121 h 418"/>
                    <a:gd name="T28" fmla="*/ 24 w 258"/>
                    <a:gd name="T29" fmla="*/ 217 h 418"/>
                    <a:gd name="T30" fmla="*/ 27 w 258"/>
                    <a:gd name="T31" fmla="*/ 210 h 418"/>
                    <a:gd name="T32" fmla="*/ 57 w 258"/>
                    <a:gd name="T33" fmla="*/ 235 h 418"/>
                    <a:gd name="T34" fmla="*/ 79 w 258"/>
                    <a:gd name="T35" fmla="*/ 241 h 418"/>
                    <a:gd name="T36" fmla="*/ 126 w 258"/>
                    <a:gd name="T37" fmla="*/ 267 h 418"/>
                    <a:gd name="T38" fmla="*/ 162 w 258"/>
                    <a:gd name="T39" fmla="*/ 331 h 418"/>
                    <a:gd name="T40" fmla="*/ 209 w 258"/>
                    <a:gd name="T41" fmla="*/ 404 h 418"/>
                    <a:gd name="T42" fmla="*/ 206 w 258"/>
                    <a:gd name="T43" fmla="*/ 381 h 418"/>
                    <a:gd name="T44" fmla="*/ 225 w 258"/>
                    <a:gd name="T45" fmla="*/ 348 h 418"/>
                    <a:gd name="T46" fmla="*/ 244 w 258"/>
                    <a:gd name="T47" fmla="*/ 332 h 418"/>
                    <a:gd name="T48" fmla="*/ 246 w 258"/>
                    <a:gd name="T49" fmla="*/ 310 h 418"/>
                    <a:gd name="T50" fmla="*/ 255 w 258"/>
                    <a:gd name="T51" fmla="*/ 288 h 418"/>
                    <a:gd name="T52" fmla="*/ 219 w 258"/>
                    <a:gd name="T53" fmla="*/ 277 h 418"/>
                    <a:gd name="T54" fmla="*/ 168 w 258"/>
                    <a:gd name="T55" fmla="*/ 243 h 418"/>
                    <a:gd name="T56" fmla="*/ 111 w 258"/>
                    <a:gd name="T57" fmla="*/ 253 h 418"/>
                    <a:gd name="T58" fmla="*/ 84 w 258"/>
                    <a:gd name="T59" fmla="*/ 234 h 418"/>
                    <a:gd name="T60" fmla="*/ 74 w 258"/>
                    <a:gd name="T61" fmla="*/ 227 h 418"/>
                    <a:gd name="T62" fmla="*/ 54 w 258"/>
                    <a:gd name="T63" fmla="*/ 215 h 418"/>
                    <a:gd name="T64" fmla="*/ 76 w 258"/>
                    <a:gd name="T65" fmla="*/ 187 h 418"/>
                    <a:gd name="T66" fmla="*/ 93 w 258"/>
                    <a:gd name="T67" fmla="*/ 181 h 418"/>
                    <a:gd name="T68" fmla="*/ 114 w 258"/>
                    <a:gd name="T69" fmla="*/ 156 h 418"/>
                    <a:gd name="T70" fmla="*/ 116 w 258"/>
                    <a:gd name="T71" fmla="*/ 136 h 418"/>
                    <a:gd name="T72" fmla="*/ 133 w 258"/>
                    <a:gd name="T73" fmla="*/ 125 h 418"/>
                    <a:gd name="T74" fmla="*/ 153 w 258"/>
                    <a:gd name="T75" fmla="*/ 105 h 418"/>
                    <a:gd name="T76" fmla="*/ 148 w 258"/>
                    <a:gd name="T77" fmla="*/ 114 h 418"/>
                    <a:gd name="T78" fmla="*/ 161 w 258"/>
                    <a:gd name="T79" fmla="*/ 100 h 418"/>
                    <a:gd name="T80" fmla="*/ 155 w 258"/>
                    <a:gd name="T81" fmla="*/ 98 h 418"/>
                    <a:gd name="T82" fmla="*/ 149 w 258"/>
                    <a:gd name="T83" fmla="*/ 94 h 418"/>
                    <a:gd name="T84" fmla="*/ 163 w 258"/>
                    <a:gd name="T85" fmla="*/ 83 h 418"/>
                    <a:gd name="T86" fmla="*/ 177 w 258"/>
                    <a:gd name="T87" fmla="*/ 66 h 418"/>
                    <a:gd name="T88" fmla="*/ 149 w 258"/>
                    <a:gd name="T89" fmla="*/ 67 h 418"/>
                    <a:gd name="T90" fmla="*/ 168 w 258"/>
                    <a:gd name="T91" fmla="*/ 62 h 418"/>
                    <a:gd name="T92" fmla="*/ 163 w 258"/>
                    <a:gd name="T93" fmla="*/ 50 h 418"/>
                    <a:gd name="T94" fmla="*/ 150 w 258"/>
                    <a:gd name="T95" fmla="*/ 52 h 418"/>
                    <a:gd name="T96" fmla="*/ 143 w 258"/>
                    <a:gd name="T97" fmla="*/ 42 h 418"/>
                    <a:gd name="T98" fmla="*/ 134 w 258"/>
                    <a:gd name="T99" fmla="*/ 39 h 418"/>
                    <a:gd name="T100" fmla="*/ 122 w 258"/>
                    <a:gd name="T101" fmla="*/ 58 h 418"/>
                    <a:gd name="T102" fmla="*/ 103 w 258"/>
                    <a:gd name="T103" fmla="*/ 80 h 418"/>
                    <a:gd name="T104" fmla="*/ 103 w 258"/>
                    <a:gd name="T105" fmla="*/ 72 h 418"/>
                    <a:gd name="T106" fmla="*/ 90 w 258"/>
                    <a:gd name="T107" fmla="*/ 67 h 418"/>
                    <a:gd name="T108" fmla="*/ 78 w 258"/>
                    <a:gd name="T109" fmla="*/ 61 h 418"/>
                    <a:gd name="T110" fmla="*/ 100 w 258"/>
                    <a:gd name="T111" fmla="*/ 33 h 418"/>
                    <a:gd name="T112" fmla="*/ 122 w 258"/>
                    <a:gd name="T113" fmla="*/ 24 h 418"/>
                    <a:gd name="T114" fmla="*/ 123 w 258"/>
                    <a:gd name="T115" fmla="*/ 13 h 418"/>
                    <a:gd name="T116" fmla="*/ 107 w 258"/>
                    <a:gd name="T117" fmla="*/ 23 h 418"/>
                    <a:gd name="T118" fmla="*/ 123 w 258"/>
                    <a:gd name="T119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58" h="418">
                      <a:moveTo>
                        <a:pt x="17" y="82"/>
                      </a:moveTo>
                      <a:cubicBezTo>
                        <a:pt x="17" y="82"/>
                        <a:pt x="17" y="82"/>
                        <a:pt x="17" y="82"/>
                      </a:cubicBezTo>
                      <a:cubicBezTo>
                        <a:pt x="17" y="82"/>
                        <a:pt x="17" y="82"/>
                        <a:pt x="17" y="82"/>
                      </a:cubicBezTo>
                      <a:cubicBezTo>
                        <a:pt x="17" y="82"/>
                        <a:pt x="17" y="82"/>
                        <a:pt x="17" y="82"/>
                      </a:cubicBezTo>
                      <a:moveTo>
                        <a:pt x="224" y="333"/>
                      </a:moveTo>
                      <a:cubicBezTo>
                        <a:pt x="224" y="333"/>
                        <a:pt x="224" y="333"/>
                        <a:pt x="224" y="333"/>
                      </a:cubicBezTo>
                      <a:cubicBezTo>
                        <a:pt x="224" y="331"/>
                        <a:pt x="223" y="326"/>
                        <a:pt x="222" y="317"/>
                      </a:cubicBezTo>
                      <a:cubicBezTo>
                        <a:pt x="223" y="322"/>
                        <a:pt x="223" y="328"/>
                        <a:pt x="224" y="333"/>
                      </a:cubicBezTo>
                      <a:moveTo>
                        <a:pt x="132" y="276"/>
                      </a:moveTo>
                      <a:cubicBezTo>
                        <a:pt x="136" y="275"/>
                        <a:pt x="140" y="275"/>
                        <a:pt x="145" y="274"/>
                      </a:cubicBezTo>
                      <a:cubicBezTo>
                        <a:pt x="141" y="275"/>
                        <a:pt x="136" y="275"/>
                        <a:pt x="132" y="276"/>
                      </a:cubicBezTo>
                      <a:moveTo>
                        <a:pt x="29" y="89"/>
                      </a:moveTo>
                      <a:cubicBezTo>
                        <a:pt x="32" y="88"/>
                        <a:pt x="36" y="87"/>
                        <a:pt x="39" y="86"/>
                      </a:cubicBezTo>
                      <a:cubicBezTo>
                        <a:pt x="36" y="87"/>
                        <a:pt x="32" y="88"/>
                        <a:pt x="29" y="89"/>
                      </a:cubicBezTo>
                      <a:moveTo>
                        <a:pt x="123" y="0"/>
                      </a:moveTo>
                      <a:cubicBezTo>
                        <a:pt x="122" y="0"/>
                        <a:pt x="122" y="0"/>
                        <a:pt x="121" y="0"/>
                      </a:cubicBezTo>
                      <a:cubicBezTo>
                        <a:pt x="113" y="2"/>
                        <a:pt x="101" y="18"/>
                        <a:pt x="101" y="18"/>
                      </a:cubicBezTo>
                      <a:cubicBezTo>
                        <a:pt x="101" y="19"/>
                        <a:pt x="101" y="19"/>
                        <a:pt x="101" y="19"/>
                      </a:cubicBezTo>
                      <a:cubicBezTo>
                        <a:pt x="102" y="19"/>
                        <a:pt x="103" y="19"/>
                        <a:pt x="104" y="19"/>
                      </a:cubicBezTo>
                      <a:cubicBezTo>
                        <a:pt x="104" y="19"/>
                        <a:pt x="104" y="19"/>
                        <a:pt x="104" y="19"/>
                      </a:cubicBezTo>
                      <a:cubicBezTo>
                        <a:pt x="102" y="20"/>
                        <a:pt x="102" y="21"/>
                        <a:pt x="101" y="21"/>
                      </a:cubicBezTo>
                      <a:cubicBezTo>
                        <a:pt x="101" y="22"/>
                        <a:pt x="101" y="22"/>
                        <a:pt x="101" y="22"/>
                      </a:cubicBezTo>
                      <a:cubicBezTo>
                        <a:pt x="101" y="22"/>
                        <a:pt x="101" y="22"/>
                        <a:pt x="101" y="22"/>
                      </a:cubicBezTo>
                      <a:cubicBezTo>
                        <a:pt x="101" y="22"/>
                        <a:pt x="101" y="22"/>
                        <a:pt x="101" y="22"/>
                      </a:cubicBezTo>
                      <a:cubicBezTo>
                        <a:pt x="99" y="25"/>
                        <a:pt x="95" y="26"/>
                        <a:pt x="94" y="30"/>
                      </a:cubicBezTo>
                      <a:cubicBezTo>
                        <a:pt x="92" y="28"/>
                        <a:pt x="92" y="28"/>
                        <a:pt x="95" y="25"/>
                      </a:cubicBezTo>
                      <a:cubicBezTo>
                        <a:pt x="95" y="25"/>
                        <a:pt x="94" y="25"/>
                        <a:pt x="94" y="25"/>
                      </a:cubicBezTo>
                      <a:cubicBezTo>
                        <a:pt x="93" y="25"/>
                        <a:pt x="92" y="26"/>
                        <a:pt x="89" y="29"/>
                      </a:cubicBezTo>
                      <a:cubicBezTo>
                        <a:pt x="88" y="29"/>
                        <a:pt x="87" y="30"/>
                        <a:pt x="82" y="30"/>
                      </a:cubicBezTo>
                      <a:cubicBezTo>
                        <a:pt x="82" y="30"/>
                        <a:pt x="81" y="30"/>
                        <a:pt x="80" y="30"/>
                      </a:cubicBezTo>
                      <a:cubicBezTo>
                        <a:pt x="80" y="29"/>
                        <a:pt x="80" y="29"/>
                        <a:pt x="80" y="28"/>
                      </a:cubicBezTo>
                      <a:cubicBezTo>
                        <a:pt x="75" y="29"/>
                        <a:pt x="73" y="32"/>
                        <a:pt x="70" y="38"/>
                      </a:cubicBezTo>
                      <a:cubicBezTo>
                        <a:pt x="70" y="37"/>
                        <a:pt x="71" y="35"/>
                        <a:pt x="71" y="34"/>
                      </a:cubicBezTo>
                      <a:cubicBezTo>
                        <a:pt x="68" y="34"/>
                        <a:pt x="66" y="36"/>
                        <a:pt x="64" y="36"/>
                      </a:cubicBezTo>
                      <a:cubicBezTo>
                        <a:pt x="64" y="36"/>
                        <a:pt x="63" y="36"/>
                        <a:pt x="63" y="36"/>
                      </a:cubicBezTo>
                      <a:cubicBezTo>
                        <a:pt x="64" y="35"/>
                        <a:pt x="66" y="34"/>
                        <a:pt x="67" y="33"/>
                      </a:cubicBezTo>
                      <a:cubicBezTo>
                        <a:pt x="66" y="32"/>
                        <a:pt x="66" y="32"/>
                        <a:pt x="66" y="32"/>
                      </a:cubicBezTo>
                      <a:cubicBezTo>
                        <a:pt x="66" y="32"/>
                        <a:pt x="66" y="33"/>
                        <a:pt x="65" y="33"/>
                      </a:cubicBezTo>
                      <a:cubicBezTo>
                        <a:pt x="65" y="33"/>
                        <a:pt x="64" y="33"/>
                        <a:pt x="64" y="32"/>
                      </a:cubicBezTo>
                      <a:cubicBezTo>
                        <a:pt x="63" y="32"/>
                        <a:pt x="63" y="32"/>
                        <a:pt x="63" y="32"/>
                      </a:cubicBezTo>
                      <a:cubicBezTo>
                        <a:pt x="61" y="32"/>
                        <a:pt x="61" y="33"/>
                        <a:pt x="60" y="34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33"/>
                        <a:pt x="60" y="33"/>
                        <a:pt x="58" y="34"/>
                      </a:cubicBezTo>
                      <a:cubicBezTo>
                        <a:pt x="59" y="33"/>
                        <a:pt x="59" y="33"/>
                        <a:pt x="61" y="31"/>
                      </a:cubicBezTo>
                      <a:cubicBezTo>
                        <a:pt x="58" y="34"/>
                        <a:pt x="58" y="34"/>
                        <a:pt x="52" y="39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54" y="37"/>
                        <a:pt x="56" y="35"/>
                        <a:pt x="57" y="33"/>
                      </a:cubicBezTo>
                      <a:cubicBezTo>
                        <a:pt x="57" y="33"/>
                        <a:pt x="53" y="37"/>
                        <a:pt x="48" y="42"/>
                      </a:cubicBezTo>
                      <a:cubicBezTo>
                        <a:pt x="49" y="41"/>
                        <a:pt x="49" y="41"/>
                        <a:pt x="49" y="41"/>
                      </a:cubicBezTo>
                      <a:cubicBezTo>
                        <a:pt x="45" y="45"/>
                        <a:pt x="41" y="49"/>
                        <a:pt x="38" y="53"/>
                      </a:cubicBezTo>
                      <a:cubicBezTo>
                        <a:pt x="24" y="71"/>
                        <a:pt x="23" y="72"/>
                        <a:pt x="17" y="82"/>
                      </a:cubicBezTo>
                      <a:cubicBezTo>
                        <a:pt x="17" y="82"/>
                        <a:pt x="17" y="82"/>
                        <a:pt x="17" y="82"/>
                      </a:cubicBezTo>
                      <a:cubicBezTo>
                        <a:pt x="13" y="92"/>
                        <a:pt x="13" y="92"/>
                        <a:pt x="13" y="95"/>
                      </a:cubicBezTo>
                      <a:cubicBezTo>
                        <a:pt x="12" y="96"/>
                        <a:pt x="12" y="97"/>
                        <a:pt x="12" y="98"/>
                      </a:cubicBezTo>
                      <a:cubicBezTo>
                        <a:pt x="12" y="99"/>
                        <a:pt x="12" y="99"/>
                        <a:pt x="12" y="99"/>
                      </a:cubicBezTo>
                      <a:cubicBezTo>
                        <a:pt x="11" y="103"/>
                        <a:pt x="11" y="103"/>
                        <a:pt x="10" y="110"/>
                      </a:cubicBezTo>
                      <a:cubicBezTo>
                        <a:pt x="9" y="112"/>
                        <a:pt x="10" y="114"/>
                        <a:pt x="10" y="115"/>
                      </a:cubicBezTo>
                      <a:cubicBezTo>
                        <a:pt x="10" y="115"/>
                        <a:pt x="10" y="115"/>
                        <a:pt x="9" y="115"/>
                      </a:cubicBezTo>
                      <a:cubicBezTo>
                        <a:pt x="9" y="115"/>
                        <a:pt x="9" y="115"/>
                        <a:pt x="9" y="115"/>
                      </a:cubicBezTo>
                      <a:cubicBezTo>
                        <a:pt x="9" y="115"/>
                        <a:pt x="9" y="115"/>
                        <a:pt x="8" y="114"/>
                      </a:cubicBezTo>
                      <a:cubicBezTo>
                        <a:pt x="8" y="113"/>
                        <a:pt x="8" y="113"/>
                        <a:pt x="8" y="113"/>
                      </a:cubicBezTo>
                      <a:cubicBezTo>
                        <a:pt x="8" y="113"/>
                        <a:pt x="8" y="113"/>
                        <a:pt x="8" y="113"/>
                      </a:cubicBezTo>
                      <a:cubicBezTo>
                        <a:pt x="8" y="113"/>
                        <a:pt x="7" y="116"/>
                        <a:pt x="8" y="118"/>
                      </a:cubicBezTo>
                      <a:cubicBezTo>
                        <a:pt x="8" y="119"/>
                        <a:pt x="9" y="119"/>
                        <a:pt x="9" y="119"/>
                      </a:cubicBezTo>
                      <a:cubicBezTo>
                        <a:pt x="10" y="119"/>
                        <a:pt x="10" y="119"/>
                        <a:pt x="10" y="119"/>
                      </a:cubicBezTo>
                      <a:cubicBezTo>
                        <a:pt x="10" y="119"/>
                        <a:pt x="10" y="119"/>
                        <a:pt x="10" y="118"/>
                      </a:cubicBezTo>
                      <a:cubicBezTo>
                        <a:pt x="11" y="118"/>
                        <a:pt x="11" y="117"/>
                        <a:pt x="11" y="117"/>
                      </a:cubicBezTo>
                      <a:cubicBezTo>
                        <a:pt x="11" y="116"/>
                        <a:pt x="11" y="116"/>
                        <a:pt x="11" y="116"/>
                      </a:cubicBezTo>
                      <a:cubicBezTo>
                        <a:pt x="11" y="116"/>
                        <a:pt x="11" y="116"/>
                        <a:pt x="11" y="116"/>
                      </a:cubicBezTo>
                      <a:cubicBezTo>
                        <a:pt x="11" y="118"/>
                        <a:pt x="12" y="120"/>
                        <a:pt x="12" y="121"/>
                      </a:cubicBezTo>
                      <a:cubicBezTo>
                        <a:pt x="11" y="121"/>
                        <a:pt x="10" y="121"/>
                        <a:pt x="10" y="120"/>
                      </a:cubicBezTo>
                      <a:cubicBezTo>
                        <a:pt x="3" y="129"/>
                        <a:pt x="0" y="173"/>
                        <a:pt x="5" y="181"/>
                      </a:cubicBezTo>
                      <a:cubicBezTo>
                        <a:pt x="5" y="181"/>
                        <a:pt x="5" y="181"/>
                        <a:pt x="16" y="202"/>
                      </a:cubicBezTo>
                      <a:cubicBezTo>
                        <a:pt x="15" y="202"/>
                        <a:pt x="14" y="202"/>
                        <a:pt x="13" y="203"/>
                      </a:cubicBezTo>
                      <a:cubicBezTo>
                        <a:pt x="15" y="205"/>
                        <a:pt x="24" y="217"/>
                        <a:pt x="24" y="217"/>
                      </a:cubicBezTo>
                      <a:cubicBezTo>
                        <a:pt x="24" y="216"/>
                        <a:pt x="25" y="214"/>
                        <a:pt x="21" y="209"/>
                      </a:cubicBezTo>
                      <a:cubicBezTo>
                        <a:pt x="19" y="206"/>
                        <a:pt x="17" y="203"/>
                        <a:pt x="14" y="188"/>
                      </a:cubicBezTo>
                      <a:cubicBezTo>
                        <a:pt x="18" y="191"/>
                        <a:pt x="19" y="194"/>
                        <a:pt x="19" y="196"/>
                      </a:cubicBezTo>
                      <a:cubicBezTo>
                        <a:pt x="20" y="198"/>
                        <a:pt x="20" y="201"/>
                        <a:pt x="21" y="202"/>
                      </a:cubicBezTo>
                      <a:cubicBezTo>
                        <a:pt x="23" y="205"/>
                        <a:pt x="25" y="207"/>
                        <a:pt x="27" y="210"/>
                      </a:cubicBezTo>
                      <a:cubicBezTo>
                        <a:pt x="30" y="214"/>
                        <a:pt x="34" y="216"/>
                        <a:pt x="36" y="220"/>
                      </a:cubicBezTo>
                      <a:cubicBezTo>
                        <a:pt x="38" y="224"/>
                        <a:pt x="37" y="228"/>
                        <a:pt x="40" y="230"/>
                      </a:cubicBezTo>
                      <a:cubicBezTo>
                        <a:pt x="41" y="231"/>
                        <a:pt x="42" y="231"/>
                        <a:pt x="42" y="231"/>
                      </a:cubicBezTo>
                      <a:cubicBezTo>
                        <a:pt x="43" y="232"/>
                        <a:pt x="45" y="232"/>
                        <a:pt x="46" y="233"/>
                      </a:cubicBezTo>
                      <a:cubicBezTo>
                        <a:pt x="49" y="234"/>
                        <a:pt x="53" y="234"/>
                        <a:pt x="57" y="235"/>
                      </a:cubicBezTo>
                      <a:cubicBezTo>
                        <a:pt x="57" y="235"/>
                        <a:pt x="58" y="235"/>
                        <a:pt x="59" y="235"/>
                      </a:cubicBezTo>
                      <a:cubicBezTo>
                        <a:pt x="60" y="235"/>
                        <a:pt x="61" y="235"/>
                        <a:pt x="61" y="235"/>
                      </a:cubicBezTo>
                      <a:cubicBezTo>
                        <a:pt x="62" y="235"/>
                        <a:pt x="63" y="235"/>
                        <a:pt x="64" y="235"/>
                      </a:cubicBezTo>
                      <a:cubicBezTo>
                        <a:pt x="65" y="235"/>
                        <a:pt x="67" y="235"/>
                        <a:pt x="68" y="236"/>
                      </a:cubicBezTo>
                      <a:cubicBezTo>
                        <a:pt x="76" y="241"/>
                        <a:pt x="76" y="241"/>
                        <a:pt x="79" y="241"/>
                      </a:cubicBezTo>
                      <a:cubicBezTo>
                        <a:pt x="80" y="241"/>
                        <a:pt x="80" y="241"/>
                        <a:pt x="81" y="241"/>
                      </a:cubicBezTo>
                      <a:cubicBezTo>
                        <a:pt x="94" y="243"/>
                        <a:pt x="99" y="259"/>
                        <a:pt x="113" y="259"/>
                      </a:cubicBezTo>
                      <a:cubicBezTo>
                        <a:pt x="114" y="259"/>
                        <a:pt x="114" y="259"/>
                        <a:pt x="114" y="259"/>
                      </a:cubicBezTo>
                      <a:cubicBezTo>
                        <a:pt x="116" y="256"/>
                        <a:pt x="117" y="255"/>
                        <a:pt x="119" y="255"/>
                      </a:cubicBezTo>
                      <a:cubicBezTo>
                        <a:pt x="122" y="255"/>
                        <a:pt x="125" y="263"/>
                        <a:pt x="126" y="267"/>
                      </a:cubicBezTo>
                      <a:cubicBezTo>
                        <a:pt x="126" y="269"/>
                        <a:pt x="126" y="269"/>
                        <a:pt x="123" y="277"/>
                      </a:cubicBezTo>
                      <a:cubicBezTo>
                        <a:pt x="123" y="277"/>
                        <a:pt x="119" y="291"/>
                        <a:pt x="121" y="294"/>
                      </a:cubicBezTo>
                      <a:cubicBezTo>
                        <a:pt x="121" y="294"/>
                        <a:pt x="121" y="295"/>
                        <a:pt x="121" y="295"/>
                      </a:cubicBezTo>
                      <a:cubicBezTo>
                        <a:pt x="126" y="302"/>
                        <a:pt x="146" y="322"/>
                        <a:pt x="146" y="322"/>
                      </a:cubicBezTo>
                      <a:cubicBezTo>
                        <a:pt x="151" y="326"/>
                        <a:pt x="157" y="327"/>
                        <a:pt x="162" y="331"/>
                      </a:cubicBezTo>
                      <a:cubicBezTo>
                        <a:pt x="166" y="333"/>
                        <a:pt x="169" y="339"/>
                        <a:pt x="170" y="346"/>
                      </a:cubicBezTo>
                      <a:cubicBezTo>
                        <a:pt x="170" y="346"/>
                        <a:pt x="178" y="380"/>
                        <a:pt x="191" y="398"/>
                      </a:cubicBezTo>
                      <a:cubicBezTo>
                        <a:pt x="204" y="417"/>
                        <a:pt x="217" y="418"/>
                        <a:pt x="222" y="418"/>
                      </a:cubicBezTo>
                      <a:cubicBezTo>
                        <a:pt x="223" y="418"/>
                        <a:pt x="223" y="418"/>
                        <a:pt x="223" y="418"/>
                      </a:cubicBezTo>
                      <a:cubicBezTo>
                        <a:pt x="208" y="410"/>
                        <a:pt x="208" y="410"/>
                        <a:pt x="209" y="404"/>
                      </a:cubicBezTo>
                      <a:cubicBezTo>
                        <a:pt x="207" y="402"/>
                        <a:pt x="207" y="402"/>
                        <a:pt x="203" y="391"/>
                      </a:cubicBezTo>
                      <a:cubicBezTo>
                        <a:pt x="203" y="390"/>
                        <a:pt x="204" y="390"/>
                        <a:pt x="204" y="390"/>
                      </a:cubicBezTo>
                      <a:cubicBezTo>
                        <a:pt x="205" y="390"/>
                        <a:pt x="205" y="390"/>
                        <a:pt x="207" y="390"/>
                      </a:cubicBezTo>
                      <a:cubicBezTo>
                        <a:pt x="207" y="390"/>
                        <a:pt x="207" y="390"/>
                        <a:pt x="203" y="385"/>
                      </a:cubicBezTo>
                      <a:cubicBezTo>
                        <a:pt x="206" y="383"/>
                        <a:pt x="206" y="383"/>
                        <a:pt x="206" y="381"/>
                      </a:cubicBezTo>
                      <a:cubicBezTo>
                        <a:pt x="206" y="381"/>
                        <a:pt x="206" y="381"/>
                        <a:pt x="206" y="381"/>
                      </a:cubicBezTo>
                      <a:cubicBezTo>
                        <a:pt x="207" y="381"/>
                        <a:pt x="208" y="381"/>
                        <a:pt x="208" y="381"/>
                      </a:cubicBezTo>
                      <a:cubicBezTo>
                        <a:pt x="211" y="381"/>
                        <a:pt x="212" y="378"/>
                        <a:pt x="211" y="376"/>
                      </a:cubicBezTo>
                      <a:cubicBezTo>
                        <a:pt x="210" y="374"/>
                        <a:pt x="210" y="374"/>
                        <a:pt x="210" y="374"/>
                      </a:cubicBezTo>
                      <a:cubicBezTo>
                        <a:pt x="221" y="374"/>
                        <a:pt x="225" y="348"/>
                        <a:pt x="225" y="348"/>
                      </a:cubicBezTo>
                      <a:cubicBezTo>
                        <a:pt x="227" y="344"/>
                        <a:pt x="231" y="342"/>
                        <a:pt x="233" y="342"/>
                      </a:cubicBezTo>
                      <a:cubicBezTo>
                        <a:pt x="237" y="340"/>
                        <a:pt x="237" y="335"/>
                        <a:pt x="239" y="333"/>
                      </a:cubicBezTo>
                      <a:cubicBezTo>
                        <a:pt x="240" y="332"/>
                        <a:pt x="241" y="332"/>
                        <a:pt x="242" y="332"/>
                      </a:cubicBezTo>
                      <a:cubicBezTo>
                        <a:pt x="242" y="332"/>
                        <a:pt x="242" y="332"/>
                        <a:pt x="243" y="332"/>
                      </a:cubicBezTo>
                      <a:cubicBezTo>
                        <a:pt x="243" y="332"/>
                        <a:pt x="243" y="332"/>
                        <a:pt x="244" y="332"/>
                      </a:cubicBezTo>
                      <a:cubicBezTo>
                        <a:pt x="244" y="332"/>
                        <a:pt x="244" y="332"/>
                        <a:pt x="245" y="331"/>
                      </a:cubicBezTo>
                      <a:cubicBezTo>
                        <a:pt x="245" y="327"/>
                        <a:pt x="245" y="324"/>
                        <a:pt x="245" y="321"/>
                      </a:cubicBezTo>
                      <a:cubicBezTo>
                        <a:pt x="245" y="319"/>
                        <a:pt x="244" y="317"/>
                        <a:pt x="245" y="315"/>
                      </a:cubicBezTo>
                      <a:cubicBezTo>
                        <a:pt x="247" y="313"/>
                        <a:pt x="247" y="312"/>
                        <a:pt x="246" y="311"/>
                      </a:cubicBezTo>
                      <a:cubicBezTo>
                        <a:pt x="246" y="310"/>
                        <a:pt x="246" y="310"/>
                        <a:pt x="246" y="310"/>
                      </a:cubicBezTo>
                      <a:cubicBezTo>
                        <a:pt x="255" y="307"/>
                        <a:pt x="258" y="297"/>
                        <a:pt x="258" y="297"/>
                      </a:cubicBezTo>
                      <a:cubicBezTo>
                        <a:pt x="258" y="296"/>
                        <a:pt x="258" y="296"/>
                        <a:pt x="258" y="296"/>
                      </a:cubicBezTo>
                      <a:cubicBezTo>
                        <a:pt x="258" y="295"/>
                        <a:pt x="257" y="295"/>
                        <a:pt x="257" y="294"/>
                      </a:cubicBezTo>
                      <a:cubicBezTo>
                        <a:pt x="256" y="292"/>
                        <a:pt x="258" y="290"/>
                        <a:pt x="256" y="289"/>
                      </a:cubicBezTo>
                      <a:cubicBezTo>
                        <a:pt x="256" y="288"/>
                        <a:pt x="256" y="288"/>
                        <a:pt x="255" y="288"/>
                      </a:cubicBezTo>
                      <a:cubicBezTo>
                        <a:pt x="255" y="288"/>
                        <a:pt x="254" y="288"/>
                        <a:pt x="254" y="289"/>
                      </a:cubicBezTo>
                      <a:cubicBezTo>
                        <a:pt x="253" y="289"/>
                        <a:pt x="253" y="289"/>
                        <a:pt x="253" y="289"/>
                      </a:cubicBezTo>
                      <a:cubicBezTo>
                        <a:pt x="252" y="289"/>
                        <a:pt x="252" y="289"/>
                        <a:pt x="252" y="289"/>
                      </a:cubicBezTo>
                      <a:cubicBezTo>
                        <a:pt x="247" y="288"/>
                        <a:pt x="244" y="284"/>
                        <a:pt x="240" y="282"/>
                      </a:cubicBezTo>
                      <a:cubicBezTo>
                        <a:pt x="233" y="280"/>
                        <a:pt x="226" y="279"/>
                        <a:pt x="219" y="277"/>
                      </a:cubicBezTo>
                      <a:cubicBezTo>
                        <a:pt x="215" y="276"/>
                        <a:pt x="215" y="271"/>
                        <a:pt x="212" y="268"/>
                      </a:cubicBezTo>
                      <a:cubicBezTo>
                        <a:pt x="208" y="266"/>
                        <a:pt x="205" y="261"/>
                        <a:pt x="201" y="259"/>
                      </a:cubicBezTo>
                      <a:cubicBezTo>
                        <a:pt x="195" y="256"/>
                        <a:pt x="188" y="257"/>
                        <a:pt x="182" y="253"/>
                      </a:cubicBezTo>
                      <a:cubicBezTo>
                        <a:pt x="178" y="251"/>
                        <a:pt x="175" y="246"/>
                        <a:pt x="170" y="244"/>
                      </a:cubicBezTo>
                      <a:cubicBezTo>
                        <a:pt x="169" y="243"/>
                        <a:pt x="168" y="243"/>
                        <a:pt x="168" y="243"/>
                      </a:cubicBezTo>
                      <a:cubicBezTo>
                        <a:pt x="159" y="242"/>
                        <a:pt x="151" y="240"/>
                        <a:pt x="144" y="240"/>
                      </a:cubicBezTo>
                      <a:cubicBezTo>
                        <a:pt x="133" y="240"/>
                        <a:pt x="125" y="244"/>
                        <a:pt x="124" y="255"/>
                      </a:cubicBezTo>
                      <a:cubicBezTo>
                        <a:pt x="122" y="253"/>
                        <a:pt x="118" y="253"/>
                        <a:pt x="115" y="253"/>
                      </a:cubicBezTo>
                      <a:cubicBezTo>
                        <a:pt x="114" y="253"/>
                        <a:pt x="113" y="253"/>
                        <a:pt x="113" y="253"/>
                      </a:cubicBezTo>
                      <a:cubicBezTo>
                        <a:pt x="112" y="253"/>
                        <a:pt x="111" y="253"/>
                        <a:pt x="111" y="253"/>
                      </a:cubicBezTo>
                      <a:cubicBezTo>
                        <a:pt x="105" y="253"/>
                        <a:pt x="100" y="253"/>
                        <a:pt x="101" y="246"/>
                      </a:cubicBezTo>
                      <a:cubicBezTo>
                        <a:pt x="102" y="239"/>
                        <a:pt x="99" y="234"/>
                        <a:pt x="99" y="234"/>
                      </a:cubicBezTo>
                      <a:cubicBezTo>
                        <a:pt x="97" y="233"/>
                        <a:pt x="95" y="233"/>
                        <a:pt x="94" y="233"/>
                      </a:cubicBezTo>
                      <a:cubicBezTo>
                        <a:pt x="92" y="233"/>
                        <a:pt x="90" y="233"/>
                        <a:pt x="89" y="234"/>
                      </a:cubicBezTo>
                      <a:cubicBezTo>
                        <a:pt x="87" y="234"/>
                        <a:pt x="85" y="234"/>
                        <a:pt x="84" y="234"/>
                      </a:cubicBezTo>
                      <a:cubicBezTo>
                        <a:pt x="83" y="234"/>
                        <a:pt x="83" y="234"/>
                        <a:pt x="83" y="234"/>
                      </a:cubicBezTo>
                      <a:cubicBezTo>
                        <a:pt x="85" y="228"/>
                        <a:pt x="85" y="228"/>
                        <a:pt x="83" y="225"/>
                      </a:cubicBezTo>
                      <a:cubicBezTo>
                        <a:pt x="86" y="220"/>
                        <a:pt x="86" y="220"/>
                        <a:pt x="86" y="215"/>
                      </a:cubicBezTo>
                      <a:cubicBezTo>
                        <a:pt x="86" y="215"/>
                        <a:pt x="84" y="213"/>
                        <a:pt x="82" y="213"/>
                      </a:cubicBezTo>
                      <a:cubicBezTo>
                        <a:pt x="79" y="213"/>
                        <a:pt x="76" y="216"/>
                        <a:pt x="74" y="227"/>
                      </a:cubicBezTo>
                      <a:cubicBezTo>
                        <a:pt x="74" y="227"/>
                        <a:pt x="74" y="227"/>
                        <a:pt x="74" y="227"/>
                      </a:cubicBezTo>
                      <a:cubicBezTo>
                        <a:pt x="73" y="227"/>
                        <a:pt x="72" y="228"/>
                        <a:pt x="71" y="229"/>
                      </a:cubicBezTo>
                      <a:cubicBezTo>
                        <a:pt x="70" y="229"/>
                        <a:pt x="69" y="230"/>
                        <a:pt x="68" y="230"/>
                      </a:cubicBezTo>
                      <a:cubicBezTo>
                        <a:pt x="67" y="230"/>
                        <a:pt x="66" y="230"/>
                        <a:pt x="66" y="229"/>
                      </a:cubicBezTo>
                      <a:cubicBezTo>
                        <a:pt x="57" y="225"/>
                        <a:pt x="55" y="218"/>
                        <a:pt x="54" y="215"/>
                      </a:cubicBezTo>
                      <a:cubicBezTo>
                        <a:pt x="52" y="211"/>
                        <a:pt x="56" y="208"/>
                        <a:pt x="56" y="204"/>
                      </a:cubicBezTo>
                      <a:cubicBezTo>
                        <a:pt x="56" y="202"/>
                        <a:pt x="52" y="201"/>
                        <a:pt x="53" y="198"/>
                      </a:cubicBezTo>
                      <a:cubicBezTo>
                        <a:pt x="54" y="195"/>
                        <a:pt x="61" y="188"/>
                        <a:pt x="62" y="187"/>
                      </a:cubicBezTo>
                      <a:cubicBezTo>
                        <a:pt x="63" y="186"/>
                        <a:pt x="65" y="186"/>
                        <a:pt x="67" y="186"/>
                      </a:cubicBezTo>
                      <a:cubicBezTo>
                        <a:pt x="71" y="186"/>
                        <a:pt x="76" y="187"/>
                        <a:pt x="76" y="187"/>
                      </a:cubicBezTo>
                      <a:cubicBezTo>
                        <a:pt x="77" y="186"/>
                        <a:pt x="77" y="186"/>
                        <a:pt x="77" y="186"/>
                      </a:cubicBezTo>
                      <a:cubicBezTo>
                        <a:pt x="76" y="185"/>
                        <a:pt x="75" y="185"/>
                        <a:pt x="74" y="184"/>
                      </a:cubicBezTo>
                      <a:cubicBezTo>
                        <a:pt x="74" y="183"/>
                        <a:pt x="74" y="183"/>
                        <a:pt x="74" y="183"/>
                      </a:cubicBezTo>
                      <a:cubicBezTo>
                        <a:pt x="76" y="182"/>
                        <a:pt x="93" y="181"/>
                        <a:pt x="93" y="181"/>
                      </a:cubicBezTo>
                      <a:cubicBezTo>
                        <a:pt x="93" y="181"/>
                        <a:pt x="93" y="181"/>
                        <a:pt x="93" y="181"/>
                      </a:cubicBezTo>
                      <a:cubicBezTo>
                        <a:pt x="100" y="184"/>
                        <a:pt x="96" y="195"/>
                        <a:pt x="103" y="199"/>
                      </a:cubicBezTo>
                      <a:cubicBezTo>
                        <a:pt x="111" y="190"/>
                        <a:pt x="98" y="182"/>
                        <a:pt x="99" y="174"/>
                      </a:cubicBezTo>
                      <a:cubicBezTo>
                        <a:pt x="101" y="165"/>
                        <a:pt x="110" y="163"/>
                        <a:pt x="115" y="157"/>
                      </a:cubicBezTo>
                      <a:cubicBezTo>
                        <a:pt x="115" y="157"/>
                        <a:pt x="115" y="157"/>
                        <a:pt x="115" y="157"/>
                      </a:cubicBezTo>
                      <a:cubicBezTo>
                        <a:pt x="114" y="156"/>
                        <a:pt x="114" y="156"/>
                        <a:pt x="114" y="156"/>
                      </a:cubicBezTo>
                      <a:cubicBezTo>
                        <a:pt x="114" y="155"/>
                        <a:pt x="114" y="155"/>
                        <a:pt x="114" y="155"/>
                      </a:cubicBezTo>
                      <a:cubicBezTo>
                        <a:pt x="115" y="155"/>
                        <a:pt x="115" y="155"/>
                        <a:pt x="115" y="155"/>
                      </a:cubicBezTo>
                      <a:cubicBezTo>
                        <a:pt x="115" y="154"/>
                        <a:pt x="115" y="154"/>
                        <a:pt x="115" y="153"/>
                      </a:cubicBezTo>
                      <a:cubicBezTo>
                        <a:pt x="114" y="153"/>
                        <a:pt x="114" y="153"/>
                        <a:pt x="114" y="153"/>
                      </a:cubicBezTo>
                      <a:cubicBezTo>
                        <a:pt x="116" y="136"/>
                        <a:pt x="116" y="136"/>
                        <a:pt x="116" y="136"/>
                      </a:cubicBezTo>
                      <a:cubicBezTo>
                        <a:pt x="116" y="139"/>
                        <a:pt x="116" y="146"/>
                        <a:pt x="116" y="146"/>
                      </a:cubicBezTo>
                      <a:cubicBezTo>
                        <a:pt x="117" y="146"/>
                        <a:pt x="117" y="146"/>
                        <a:pt x="118" y="135"/>
                      </a:cubicBezTo>
                      <a:cubicBezTo>
                        <a:pt x="118" y="136"/>
                        <a:pt x="119" y="137"/>
                        <a:pt x="119" y="138"/>
                      </a:cubicBezTo>
                      <a:cubicBezTo>
                        <a:pt x="121" y="136"/>
                        <a:pt x="120" y="132"/>
                        <a:pt x="123" y="130"/>
                      </a:cubicBezTo>
                      <a:cubicBezTo>
                        <a:pt x="123" y="130"/>
                        <a:pt x="132" y="125"/>
                        <a:pt x="133" y="125"/>
                      </a:cubicBezTo>
                      <a:cubicBezTo>
                        <a:pt x="133" y="125"/>
                        <a:pt x="133" y="125"/>
                        <a:pt x="133" y="125"/>
                      </a:cubicBezTo>
                      <a:cubicBezTo>
                        <a:pt x="134" y="116"/>
                        <a:pt x="134" y="116"/>
                        <a:pt x="139" y="112"/>
                      </a:cubicBezTo>
                      <a:cubicBezTo>
                        <a:pt x="139" y="112"/>
                        <a:pt x="139" y="112"/>
                        <a:pt x="139" y="112"/>
                      </a:cubicBezTo>
                      <a:cubicBezTo>
                        <a:pt x="140" y="112"/>
                        <a:pt x="141" y="111"/>
                        <a:pt x="154" y="104"/>
                      </a:cubicBezTo>
                      <a:cubicBezTo>
                        <a:pt x="153" y="105"/>
                        <a:pt x="153" y="105"/>
                        <a:pt x="153" y="105"/>
                      </a:cubicBezTo>
                      <a:cubicBezTo>
                        <a:pt x="154" y="105"/>
                        <a:pt x="155" y="105"/>
                        <a:pt x="155" y="105"/>
                      </a:cubicBezTo>
                      <a:cubicBezTo>
                        <a:pt x="155" y="105"/>
                        <a:pt x="156" y="105"/>
                        <a:pt x="156" y="105"/>
                      </a:cubicBezTo>
                      <a:cubicBezTo>
                        <a:pt x="156" y="106"/>
                        <a:pt x="156" y="106"/>
                        <a:pt x="156" y="107"/>
                      </a:cubicBezTo>
                      <a:cubicBezTo>
                        <a:pt x="148" y="112"/>
                        <a:pt x="148" y="112"/>
                        <a:pt x="147" y="114"/>
                      </a:cubicBezTo>
                      <a:cubicBezTo>
                        <a:pt x="147" y="114"/>
                        <a:pt x="147" y="114"/>
                        <a:pt x="148" y="114"/>
                      </a:cubicBezTo>
                      <a:cubicBezTo>
                        <a:pt x="153" y="114"/>
                        <a:pt x="170" y="104"/>
                        <a:pt x="167" y="97"/>
                      </a:cubicBezTo>
                      <a:cubicBezTo>
                        <a:pt x="164" y="98"/>
                        <a:pt x="164" y="101"/>
                        <a:pt x="163" y="103"/>
                      </a:cubicBezTo>
                      <a:cubicBezTo>
                        <a:pt x="161" y="103"/>
                        <a:pt x="160" y="102"/>
                        <a:pt x="158" y="102"/>
                      </a:cubicBezTo>
                      <a:cubicBezTo>
                        <a:pt x="160" y="102"/>
                        <a:pt x="160" y="101"/>
                        <a:pt x="160" y="100"/>
                      </a:cubicBezTo>
                      <a:cubicBezTo>
                        <a:pt x="161" y="100"/>
                        <a:pt x="161" y="100"/>
                        <a:pt x="161" y="100"/>
                      </a:cubicBezTo>
                      <a:cubicBezTo>
                        <a:pt x="160" y="100"/>
                        <a:pt x="160" y="100"/>
                        <a:pt x="160" y="100"/>
                      </a:cubicBezTo>
                      <a:cubicBezTo>
                        <a:pt x="160" y="100"/>
                        <a:pt x="160" y="100"/>
                        <a:pt x="160" y="100"/>
                      </a:cubicBezTo>
                      <a:cubicBezTo>
                        <a:pt x="159" y="101"/>
                        <a:pt x="159" y="101"/>
                        <a:pt x="159" y="101"/>
                      </a:cubicBezTo>
                      <a:cubicBezTo>
                        <a:pt x="157" y="101"/>
                        <a:pt x="157" y="100"/>
                        <a:pt x="156" y="100"/>
                      </a:cubicBezTo>
                      <a:cubicBezTo>
                        <a:pt x="155" y="100"/>
                        <a:pt x="155" y="99"/>
                        <a:pt x="155" y="98"/>
                      </a:cubicBezTo>
                      <a:cubicBezTo>
                        <a:pt x="155" y="98"/>
                        <a:pt x="155" y="98"/>
                        <a:pt x="155" y="98"/>
                      </a:cubicBezTo>
                      <a:cubicBezTo>
                        <a:pt x="155" y="98"/>
                        <a:pt x="155" y="98"/>
                        <a:pt x="155" y="98"/>
                      </a:cubicBezTo>
                      <a:cubicBezTo>
                        <a:pt x="155" y="98"/>
                        <a:pt x="154" y="100"/>
                        <a:pt x="155" y="101"/>
                      </a:cubicBezTo>
                      <a:cubicBezTo>
                        <a:pt x="153" y="100"/>
                        <a:pt x="152" y="99"/>
                        <a:pt x="152" y="96"/>
                      </a:cubicBezTo>
                      <a:cubicBezTo>
                        <a:pt x="150" y="96"/>
                        <a:pt x="149" y="95"/>
                        <a:pt x="149" y="94"/>
                      </a:cubicBezTo>
                      <a:cubicBezTo>
                        <a:pt x="152" y="94"/>
                        <a:pt x="154" y="93"/>
                        <a:pt x="154" y="90"/>
                      </a:cubicBezTo>
                      <a:cubicBezTo>
                        <a:pt x="154" y="90"/>
                        <a:pt x="154" y="89"/>
                        <a:pt x="153" y="89"/>
                      </a:cubicBezTo>
                      <a:cubicBezTo>
                        <a:pt x="151" y="89"/>
                        <a:pt x="148" y="92"/>
                        <a:pt x="132" y="102"/>
                      </a:cubicBezTo>
                      <a:cubicBezTo>
                        <a:pt x="146" y="87"/>
                        <a:pt x="146" y="87"/>
                        <a:pt x="161" y="82"/>
                      </a:cubicBezTo>
                      <a:cubicBezTo>
                        <a:pt x="161" y="82"/>
                        <a:pt x="162" y="83"/>
                        <a:pt x="163" y="83"/>
                      </a:cubicBezTo>
                      <a:cubicBezTo>
                        <a:pt x="168" y="83"/>
                        <a:pt x="180" y="76"/>
                        <a:pt x="182" y="73"/>
                      </a:cubicBezTo>
                      <a:cubicBezTo>
                        <a:pt x="181" y="71"/>
                        <a:pt x="181" y="71"/>
                        <a:pt x="182" y="68"/>
                      </a:cubicBezTo>
                      <a:cubicBezTo>
                        <a:pt x="181" y="67"/>
                        <a:pt x="181" y="67"/>
                        <a:pt x="181" y="67"/>
                      </a:cubicBezTo>
                      <a:cubicBezTo>
                        <a:pt x="180" y="67"/>
                        <a:pt x="179" y="67"/>
                        <a:pt x="178" y="66"/>
                      </a:cubicBezTo>
                      <a:cubicBezTo>
                        <a:pt x="177" y="66"/>
                        <a:pt x="177" y="66"/>
                        <a:pt x="177" y="66"/>
                      </a:cubicBezTo>
                      <a:cubicBezTo>
                        <a:pt x="177" y="66"/>
                        <a:pt x="177" y="66"/>
                        <a:pt x="177" y="66"/>
                      </a:cubicBezTo>
                      <a:cubicBezTo>
                        <a:pt x="176" y="67"/>
                        <a:pt x="174" y="67"/>
                        <a:pt x="170" y="69"/>
                      </a:cubicBezTo>
                      <a:cubicBezTo>
                        <a:pt x="169" y="68"/>
                        <a:pt x="169" y="68"/>
                        <a:pt x="169" y="68"/>
                      </a:cubicBezTo>
                      <a:cubicBezTo>
                        <a:pt x="171" y="67"/>
                        <a:pt x="171" y="66"/>
                        <a:pt x="176" y="65"/>
                      </a:cubicBezTo>
                      <a:cubicBezTo>
                        <a:pt x="167" y="65"/>
                        <a:pt x="159" y="66"/>
                        <a:pt x="149" y="67"/>
                      </a:cubicBezTo>
                      <a:cubicBezTo>
                        <a:pt x="158" y="66"/>
                        <a:pt x="165" y="65"/>
                        <a:pt x="176" y="65"/>
                      </a:cubicBezTo>
                      <a:cubicBezTo>
                        <a:pt x="176" y="64"/>
                        <a:pt x="176" y="64"/>
                        <a:pt x="176" y="64"/>
                      </a:cubicBezTo>
                      <a:cubicBezTo>
                        <a:pt x="177" y="64"/>
                        <a:pt x="174" y="62"/>
                        <a:pt x="171" y="62"/>
                      </a:cubicBezTo>
                      <a:cubicBezTo>
                        <a:pt x="170" y="62"/>
                        <a:pt x="169" y="62"/>
                        <a:pt x="169" y="62"/>
                      </a:cubicBezTo>
                      <a:cubicBezTo>
                        <a:pt x="168" y="62"/>
                        <a:pt x="168" y="62"/>
                        <a:pt x="168" y="62"/>
                      </a:cubicBezTo>
                      <a:cubicBezTo>
                        <a:pt x="168" y="62"/>
                        <a:pt x="167" y="62"/>
                        <a:pt x="167" y="62"/>
                      </a:cubicBezTo>
                      <a:cubicBezTo>
                        <a:pt x="167" y="61"/>
                        <a:pt x="168" y="60"/>
                        <a:pt x="167" y="59"/>
                      </a:cubicBezTo>
                      <a:cubicBezTo>
                        <a:pt x="166" y="58"/>
                        <a:pt x="165" y="58"/>
                        <a:pt x="164" y="57"/>
                      </a:cubicBezTo>
                      <a:cubicBezTo>
                        <a:pt x="163" y="57"/>
                        <a:pt x="164" y="56"/>
                        <a:pt x="164" y="56"/>
                      </a:cubicBezTo>
                      <a:cubicBezTo>
                        <a:pt x="165" y="54"/>
                        <a:pt x="165" y="54"/>
                        <a:pt x="163" y="50"/>
                      </a:cubicBezTo>
                      <a:cubicBezTo>
                        <a:pt x="160" y="45"/>
                        <a:pt x="159" y="43"/>
                        <a:pt x="158" y="43"/>
                      </a:cubicBezTo>
                      <a:cubicBezTo>
                        <a:pt x="157" y="43"/>
                        <a:pt x="156" y="44"/>
                        <a:pt x="155" y="46"/>
                      </a:cubicBezTo>
                      <a:cubicBezTo>
                        <a:pt x="155" y="47"/>
                        <a:pt x="156" y="47"/>
                        <a:pt x="155" y="48"/>
                      </a:cubicBezTo>
                      <a:cubicBezTo>
                        <a:pt x="154" y="49"/>
                        <a:pt x="153" y="48"/>
                        <a:pt x="152" y="49"/>
                      </a:cubicBezTo>
                      <a:cubicBezTo>
                        <a:pt x="151" y="52"/>
                        <a:pt x="151" y="52"/>
                        <a:pt x="150" y="52"/>
                      </a:cubicBezTo>
                      <a:cubicBezTo>
                        <a:pt x="150" y="52"/>
                        <a:pt x="149" y="52"/>
                        <a:pt x="149" y="52"/>
                      </a:cubicBezTo>
                      <a:cubicBezTo>
                        <a:pt x="147" y="52"/>
                        <a:pt x="145" y="50"/>
                        <a:pt x="143" y="50"/>
                      </a:cubicBezTo>
                      <a:cubicBezTo>
                        <a:pt x="142" y="49"/>
                        <a:pt x="143" y="44"/>
                        <a:pt x="145" y="43"/>
                      </a:cubicBezTo>
                      <a:cubicBezTo>
                        <a:pt x="144" y="42"/>
                        <a:pt x="144" y="42"/>
                        <a:pt x="144" y="42"/>
                      </a:cubicBezTo>
                      <a:cubicBezTo>
                        <a:pt x="143" y="42"/>
                        <a:pt x="143" y="42"/>
                        <a:pt x="143" y="42"/>
                      </a:cubicBezTo>
                      <a:cubicBezTo>
                        <a:pt x="142" y="42"/>
                        <a:pt x="142" y="42"/>
                        <a:pt x="142" y="42"/>
                      </a:cubicBezTo>
                      <a:cubicBezTo>
                        <a:pt x="141" y="42"/>
                        <a:pt x="141" y="42"/>
                        <a:pt x="140" y="42"/>
                      </a:cubicBezTo>
                      <a:cubicBezTo>
                        <a:pt x="140" y="42"/>
                        <a:pt x="140" y="42"/>
                        <a:pt x="139" y="41"/>
                      </a:cubicBezTo>
                      <a:cubicBezTo>
                        <a:pt x="139" y="41"/>
                        <a:pt x="139" y="40"/>
                        <a:pt x="135" y="39"/>
                      </a:cubicBezTo>
                      <a:cubicBezTo>
                        <a:pt x="135" y="39"/>
                        <a:pt x="134" y="39"/>
                        <a:pt x="134" y="39"/>
                      </a:cubicBezTo>
                      <a:cubicBezTo>
                        <a:pt x="134" y="39"/>
                        <a:pt x="134" y="39"/>
                        <a:pt x="134" y="39"/>
                      </a:cubicBezTo>
                      <a:cubicBezTo>
                        <a:pt x="130" y="40"/>
                        <a:pt x="127" y="39"/>
                        <a:pt x="123" y="40"/>
                      </a:cubicBezTo>
                      <a:cubicBezTo>
                        <a:pt x="124" y="43"/>
                        <a:pt x="120" y="46"/>
                        <a:pt x="123" y="49"/>
                      </a:cubicBezTo>
                      <a:cubicBezTo>
                        <a:pt x="122" y="51"/>
                        <a:pt x="120" y="51"/>
                        <a:pt x="120" y="53"/>
                      </a:cubicBezTo>
                      <a:cubicBezTo>
                        <a:pt x="120" y="55"/>
                        <a:pt x="122" y="56"/>
                        <a:pt x="122" y="58"/>
                      </a:cubicBezTo>
                      <a:cubicBezTo>
                        <a:pt x="122" y="58"/>
                        <a:pt x="122" y="66"/>
                        <a:pt x="118" y="67"/>
                      </a:cubicBezTo>
                      <a:cubicBezTo>
                        <a:pt x="117" y="68"/>
                        <a:pt x="115" y="68"/>
                        <a:pt x="115" y="70"/>
                      </a:cubicBezTo>
                      <a:cubicBezTo>
                        <a:pt x="115" y="70"/>
                        <a:pt x="115" y="70"/>
                        <a:pt x="114" y="71"/>
                      </a:cubicBezTo>
                      <a:cubicBezTo>
                        <a:pt x="113" y="76"/>
                        <a:pt x="116" y="82"/>
                        <a:pt x="110" y="85"/>
                      </a:cubicBezTo>
                      <a:cubicBezTo>
                        <a:pt x="109" y="83"/>
                        <a:pt x="106" y="82"/>
                        <a:pt x="103" y="80"/>
                      </a:cubicBezTo>
                      <a:cubicBezTo>
                        <a:pt x="105" y="77"/>
                        <a:pt x="104" y="75"/>
                        <a:pt x="104" y="74"/>
                      </a:cubicBezTo>
                      <a:cubicBezTo>
                        <a:pt x="105" y="73"/>
                        <a:pt x="105" y="73"/>
                        <a:pt x="105" y="73"/>
                      </a:cubicBezTo>
                      <a:cubicBezTo>
                        <a:pt x="105" y="72"/>
                        <a:pt x="105" y="72"/>
                        <a:pt x="105" y="72"/>
                      </a:cubicBezTo>
                      <a:cubicBezTo>
                        <a:pt x="104" y="72"/>
                        <a:pt x="104" y="72"/>
                        <a:pt x="104" y="72"/>
                      </a:cubicBezTo>
                      <a:cubicBezTo>
                        <a:pt x="104" y="72"/>
                        <a:pt x="103" y="72"/>
                        <a:pt x="103" y="72"/>
                      </a:cubicBezTo>
                      <a:cubicBezTo>
                        <a:pt x="103" y="71"/>
                        <a:pt x="102" y="71"/>
                        <a:pt x="101" y="71"/>
                      </a:cubicBezTo>
                      <a:cubicBezTo>
                        <a:pt x="100" y="71"/>
                        <a:pt x="100" y="71"/>
                        <a:pt x="99" y="71"/>
                      </a:cubicBezTo>
                      <a:cubicBezTo>
                        <a:pt x="99" y="71"/>
                        <a:pt x="98" y="71"/>
                        <a:pt x="97" y="71"/>
                      </a:cubicBezTo>
                      <a:cubicBezTo>
                        <a:pt x="97" y="71"/>
                        <a:pt x="97" y="71"/>
                        <a:pt x="96" y="71"/>
                      </a:cubicBezTo>
                      <a:cubicBezTo>
                        <a:pt x="94" y="70"/>
                        <a:pt x="93" y="68"/>
                        <a:pt x="90" y="67"/>
                      </a:cubicBezTo>
                      <a:cubicBezTo>
                        <a:pt x="90" y="67"/>
                        <a:pt x="90" y="67"/>
                        <a:pt x="89" y="67"/>
                      </a:cubicBezTo>
                      <a:cubicBezTo>
                        <a:pt x="89" y="67"/>
                        <a:pt x="89" y="67"/>
                        <a:pt x="89" y="67"/>
                      </a:cubicBezTo>
                      <a:cubicBezTo>
                        <a:pt x="87" y="67"/>
                        <a:pt x="85" y="68"/>
                        <a:pt x="84" y="68"/>
                      </a:cubicBezTo>
                      <a:cubicBezTo>
                        <a:pt x="83" y="68"/>
                        <a:pt x="83" y="68"/>
                        <a:pt x="82" y="63"/>
                      </a:cubicBezTo>
                      <a:cubicBezTo>
                        <a:pt x="82" y="62"/>
                        <a:pt x="82" y="62"/>
                        <a:pt x="78" y="61"/>
                      </a:cubicBezTo>
                      <a:cubicBezTo>
                        <a:pt x="77" y="56"/>
                        <a:pt x="90" y="47"/>
                        <a:pt x="95" y="43"/>
                      </a:cubicBezTo>
                      <a:cubicBezTo>
                        <a:pt x="94" y="42"/>
                        <a:pt x="93" y="42"/>
                        <a:pt x="91" y="42"/>
                      </a:cubicBezTo>
                      <a:cubicBezTo>
                        <a:pt x="102" y="40"/>
                        <a:pt x="102" y="40"/>
                        <a:pt x="107" y="34"/>
                      </a:cubicBezTo>
                      <a:cubicBezTo>
                        <a:pt x="106" y="34"/>
                        <a:pt x="105" y="34"/>
                        <a:pt x="104" y="34"/>
                      </a:cubicBezTo>
                      <a:cubicBezTo>
                        <a:pt x="102" y="34"/>
                        <a:pt x="101" y="34"/>
                        <a:pt x="100" y="33"/>
                      </a:cubicBezTo>
                      <a:cubicBezTo>
                        <a:pt x="103" y="31"/>
                        <a:pt x="108" y="34"/>
                        <a:pt x="111" y="29"/>
                      </a:cubicBezTo>
                      <a:cubicBezTo>
                        <a:pt x="110" y="29"/>
                        <a:pt x="110" y="29"/>
                        <a:pt x="110" y="29"/>
                      </a:cubicBezTo>
                      <a:cubicBezTo>
                        <a:pt x="110" y="29"/>
                        <a:pt x="111" y="27"/>
                        <a:pt x="113" y="27"/>
                      </a:cubicBezTo>
                      <a:cubicBezTo>
                        <a:pt x="113" y="27"/>
                        <a:pt x="113" y="27"/>
                        <a:pt x="114" y="28"/>
                      </a:cubicBezTo>
                      <a:cubicBezTo>
                        <a:pt x="120" y="25"/>
                        <a:pt x="120" y="25"/>
                        <a:pt x="122" y="24"/>
                      </a:cubicBezTo>
                      <a:cubicBezTo>
                        <a:pt x="123" y="24"/>
                        <a:pt x="123" y="23"/>
                        <a:pt x="123" y="23"/>
                      </a:cubicBezTo>
                      <a:cubicBezTo>
                        <a:pt x="124" y="21"/>
                        <a:pt x="123" y="20"/>
                        <a:pt x="123" y="19"/>
                      </a:cubicBezTo>
                      <a:cubicBezTo>
                        <a:pt x="124" y="18"/>
                        <a:pt x="125" y="18"/>
                        <a:pt x="126" y="17"/>
                      </a:cubicBezTo>
                      <a:cubicBezTo>
                        <a:pt x="127" y="17"/>
                        <a:pt x="127" y="16"/>
                        <a:pt x="127" y="15"/>
                      </a:cubicBezTo>
                      <a:cubicBezTo>
                        <a:pt x="127" y="15"/>
                        <a:pt x="125" y="13"/>
                        <a:pt x="123" y="13"/>
                      </a:cubicBezTo>
                      <a:cubicBezTo>
                        <a:pt x="122" y="13"/>
                        <a:pt x="120" y="14"/>
                        <a:pt x="120" y="18"/>
                      </a:cubicBezTo>
                      <a:cubicBezTo>
                        <a:pt x="117" y="19"/>
                        <a:pt x="115" y="25"/>
                        <a:pt x="112" y="25"/>
                      </a:cubicBezTo>
                      <a:cubicBezTo>
                        <a:pt x="111" y="25"/>
                        <a:pt x="110" y="24"/>
                        <a:pt x="109" y="24"/>
                      </a:cubicBezTo>
                      <a:cubicBezTo>
                        <a:pt x="110" y="21"/>
                        <a:pt x="115" y="20"/>
                        <a:pt x="113" y="17"/>
                      </a:cubicBezTo>
                      <a:cubicBezTo>
                        <a:pt x="110" y="18"/>
                        <a:pt x="109" y="21"/>
                        <a:pt x="107" y="23"/>
                      </a:cubicBezTo>
                      <a:cubicBezTo>
                        <a:pt x="106" y="21"/>
                        <a:pt x="109" y="18"/>
                        <a:pt x="109" y="18"/>
                      </a:cubicBezTo>
                      <a:cubicBezTo>
                        <a:pt x="109" y="18"/>
                        <a:pt x="109" y="18"/>
                        <a:pt x="107" y="18"/>
                      </a:cubicBezTo>
                      <a:cubicBezTo>
                        <a:pt x="111" y="11"/>
                        <a:pt x="111" y="11"/>
                        <a:pt x="111" y="10"/>
                      </a:cubicBezTo>
                      <a:cubicBezTo>
                        <a:pt x="110" y="10"/>
                        <a:pt x="110" y="10"/>
                        <a:pt x="110" y="10"/>
                      </a:cubicBezTo>
                      <a:cubicBezTo>
                        <a:pt x="112" y="6"/>
                        <a:pt x="112" y="6"/>
                        <a:pt x="123" y="0"/>
                      </a:cubicBezTo>
                      <a:cubicBezTo>
                        <a:pt x="123" y="0"/>
                        <a:pt x="123" y="0"/>
                        <a:pt x="12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11" name="Freeform 311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240BAA98-B5E2-481A-A4F8-ACA0DB36AC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2103" y="3722602"/>
                  <a:ext cx="26988" cy="9525"/>
                </a:xfrm>
                <a:custGeom>
                  <a:avLst/>
                  <a:gdLst>
                    <a:gd name="T0" fmla="*/ 2 w 8"/>
                    <a:gd name="T1" fmla="*/ 0 h 3"/>
                    <a:gd name="T2" fmla="*/ 1 w 8"/>
                    <a:gd name="T3" fmla="*/ 0 h 3"/>
                    <a:gd name="T4" fmla="*/ 3 w 8"/>
                    <a:gd name="T5" fmla="*/ 3 h 3"/>
                    <a:gd name="T6" fmla="*/ 3 w 8"/>
                    <a:gd name="T7" fmla="*/ 3 h 3"/>
                    <a:gd name="T8" fmla="*/ 7 w 8"/>
                    <a:gd name="T9" fmla="*/ 2 h 3"/>
                    <a:gd name="T10" fmla="*/ 5 w 8"/>
                    <a:gd name="T11" fmla="*/ 1 h 3"/>
                    <a:gd name="T12" fmla="*/ 2 w 8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1" y="2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5" y="3"/>
                        <a:pt x="7" y="2"/>
                        <a:pt x="7" y="2"/>
                      </a:cubicBezTo>
                      <a:cubicBezTo>
                        <a:pt x="8" y="2"/>
                        <a:pt x="7" y="1"/>
                        <a:pt x="5" y="1"/>
                      </a:cubicBezTo>
                      <a:cubicBezTo>
                        <a:pt x="3" y="0"/>
                        <a:pt x="2" y="0"/>
                        <a:pt x="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83" name="组合 3382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A3D2D82-3D96-460A-8F58-CC1B8035E080}"/>
                  </a:ext>
                </a:extLst>
              </p:cNvPr>
              <p:cNvGrpSpPr/>
              <p:nvPr userDrawn="1"/>
            </p:nvGrpSpPr>
            <p:grpSpPr>
              <a:xfrm>
                <a:off x="6725441" y="1953930"/>
                <a:ext cx="3436777" cy="3407715"/>
                <a:chOff x="1639028" y="2852652"/>
                <a:chExt cx="1501775" cy="1489076"/>
              </a:xfrm>
              <a:solidFill>
                <a:srgbClr val="6AC6C6">
                  <a:alpha val="63137"/>
                </a:srgbClr>
              </a:solidFill>
            </p:grpSpPr>
            <p:sp>
              <p:nvSpPr>
                <p:cNvPr id="5002" name="Freeform 305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832E4D84-8789-4AD5-9319-FA87A23A78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6853" y="2938377"/>
                  <a:ext cx="12700" cy="9525"/>
                </a:xfrm>
                <a:custGeom>
                  <a:avLst/>
                  <a:gdLst>
                    <a:gd name="T0" fmla="*/ 4 w 4"/>
                    <a:gd name="T1" fmla="*/ 0 h 3"/>
                    <a:gd name="T2" fmla="*/ 3 w 4"/>
                    <a:gd name="T3" fmla="*/ 0 h 3"/>
                    <a:gd name="T4" fmla="*/ 2 w 4"/>
                    <a:gd name="T5" fmla="*/ 1 h 3"/>
                    <a:gd name="T6" fmla="*/ 0 w 4"/>
                    <a:gd name="T7" fmla="*/ 2 h 3"/>
                    <a:gd name="T8" fmla="*/ 0 w 4"/>
                    <a:gd name="T9" fmla="*/ 3 h 3"/>
                    <a:gd name="T10" fmla="*/ 1 w 4"/>
                    <a:gd name="T11" fmla="*/ 3 h 3"/>
                    <a:gd name="T12" fmla="*/ 3 w 4"/>
                    <a:gd name="T13" fmla="*/ 1 h 3"/>
                    <a:gd name="T14" fmla="*/ 4 w 4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4" y="1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03" name="Freeform 305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88C078B-D718-48D7-B759-F4713DD232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3678" y="2935202"/>
                  <a:ext cx="6350" cy="3175"/>
                </a:xfrm>
                <a:custGeom>
                  <a:avLst/>
                  <a:gdLst>
                    <a:gd name="T0" fmla="*/ 4 w 4"/>
                    <a:gd name="T1" fmla="*/ 0 h 2"/>
                    <a:gd name="T2" fmla="*/ 2 w 4"/>
                    <a:gd name="T3" fmla="*/ 0 h 2"/>
                    <a:gd name="T4" fmla="*/ 0 w 4"/>
                    <a:gd name="T5" fmla="*/ 2 h 2"/>
                    <a:gd name="T6" fmla="*/ 0 w 4"/>
                    <a:gd name="T7" fmla="*/ 2 h 2"/>
                    <a:gd name="T8" fmla="*/ 2 w 4"/>
                    <a:gd name="T9" fmla="*/ 2 h 2"/>
                    <a:gd name="T10" fmla="*/ 4 w 4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04" name="Freeform 305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FE423B5D-CE7C-4ACB-A065-879EBAB5C6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3678" y="2935202"/>
                  <a:ext cx="6350" cy="3175"/>
                </a:xfrm>
                <a:custGeom>
                  <a:avLst/>
                  <a:gdLst>
                    <a:gd name="T0" fmla="*/ 4 w 4"/>
                    <a:gd name="T1" fmla="*/ 0 h 2"/>
                    <a:gd name="T2" fmla="*/ 2 w 4"/>
                    <a:gd name="T3" fmla="*/ 0 h 2"/>
                    <a:gd name="T4" fmla="*/ 0 w 4"/>
                    <a:gd name="T5" fmla="*/ 2 h 2"/>
                    <a:gd name="T6" fmla="*/ 0 w 4"/>
                    <a:gd name="T7" fmla="*/ 2 h 2"/>
                    <a:gd name="T8" fmla="*/ 2 w 4"/>
                    <a:gd name="T9" fmla="*/ 2 h 2"/>
                    <a:gd name="T10" fmla="*/ 4 w 4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05" name="Freeform 306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EE1FF6B3-6052-4232-B768-DE046FEB1A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6378" y="2922502"/>
                  <a:ext cx="23813" cy="9525"/>
                </a:xfrm>
                <a:custGeom>
                  <a:avLst/>
                  <a:gdLst>
                    <a:gd name="T0" fmla="*/ 7 w 7"/>
                    <a:gd name="T1" fmla="*/ 0 h 3"/>
                    <a:gd name="T2" fmla="*/ 6 w 7"/>
                    <a:gd name="T3" fmla="*/ 0 h 3"/>
                    <a:gd name="T4" fmla="*/ 0 w 7"/>
                    <a:gd name="T5" fmla="*/ 3 h 3"/>
                    <a:gd name="T6" fmla="*/ 2 w 7"/>
                    <a:gd name="T7" fmla="*/ 2 h 3"/>
                    <a:gd name="T8" fmla="*/ 3 w 7"/>
                    <a:gd name="T9" fmla="*/ 2 h 3"/>
                    <a:gd name="T10" fmla="*/ 4 w 7"/>
                    <a:gd name="T11" fmla="*/ 1 h 3"/>
                    <a:gd name="T12" fmla="*/ 6 w 7"/>
                    <a:gd name="T13" fmla="*/ 1 h 3"/>
                    <a:gd name="T14" fmla="*/ 7 w 7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3">
                      <a:moveTo>
                        <a:pt x="7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3" y="1"/>
                        <a:pt x="0" y="3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4" y="2"/>
                        <a:pt x="4" y="2"/>
                        <a:pt x="4" y="1"/>
                      </a:cubicBezTo>
                      <a:cubicBezTo>
                        <a:pt x="4" y="1"/>
                        <a:pt x="5" y="1"/>
                        <a:pt x="6" y="1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06" name="Freeform 306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91F1A2EC-9889-4A8D-AE26-998DD6BE8C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0503" y="2928852"/>
                  <a:ext cx="22225" cy="12700"/>
                </a:xfrm>
                <a:custGeom>
                  <a:avLst/>
                  <a:gdLst>
                    <a:gd name="T0" fmla="*/ 7 w 7"/>
                    <a:gd name="T1" fmla="*/ 0 h 4"/>
                    <a:gd name="T2" fmla="*/ 7 w 7"/>
                    <a:gd name="T3" fmla="*/ 0 h 4"/>
                    <a:gd name="T4" fmla="*/ 0 w 7"/>
                    <a:gd name="T5" fmla="*/ 4 h 4"/>
                    <a:gd name="T6" fmla="*/ 5 w 7"/>
                    <a:gd name="T7" fmla="*/ 2 h 4"/>
                    <a:gd name="T8" fmla="*/ 5 w 7"/>
                    <a:gd name="T9" fmla="*/ 2 h 4"/>
                    <a:gd name="T10" fmla="*/ 4 w 7"/>
                    <a:gd name="T11" fmla="*/ 2 h 4"/>
                    <a:gd name="T12" fmla="*/ 6 w 7"/>
                    <a:gd name="T13" fmla="*/ 1 h 4"/>
                    <a:gd name="T14" fmla="*/ 7 w 7"/>
                    <a:gd name="T15" fmla="*/ 1 h 4"/>
                    <a:gd name="T16" fmla="*/ 7 w 7"/>
                    <a:gd name="T1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4">
                      <a:moveTo>
                        <a:pt x="7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2"/>
                        <a:pt x="1" y="4"/>
                        <a:pt x="0" y="4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2"/>
                        <a:pt x="5" y="2"/>
                        <a:pt x="6" y="1"/>
                      </a:cubicBezTo>
                      <a:cubicBezTo>
                        <a:pt x="6" y="1"/>
                        <a:pt x="7" y="1"/>
                        <a:pt x="7" y="1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07" name="Freeform 306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098F0686-D7AA-4B91-B9AB-EC96445A14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2728" y="2928852"/>
                  <a:ext cx="11113" cy="6350"/>
                </a:xfrm>
                <a:custGeom>
                  <a:avLst/>
                  <a:gdLst>
                    <a:gd name="T0" fmla="*/ 3 w 3"/>
                    <a:gd name="T1" fmla="*/ 0 h 2"/>
                    <a:gd name="T2" fmla="*/ 3 w 3"/>
                    <a:gd name="T3" fmla="*/ 0 h 2"/>
                    <a:gd name="T4" fmla="*/ 0 w 3"/>
                    <a:gd name="T5" fmla="*/ 1 h 2"/>
                    <a:gd name="T6" fmla="*/ 0 w 3"/>
                    <a:gd name="T7" fmla="*/ 1 h 2"/>
                    <a:gd name="T8" fmla="*/ 0 w 3"/>
                    <a:gd name="T9" fmla="*/ 2 h 2"/>
                    <a:gd name="T10" fmla="*/ 1 w 3"/>
                    <a:gd name="T11" fmla="*/ 1 h 2"/>
                    <a:gd name="T12" fmla="*/ 2 w 3"/>
                    <a:gd name="T13" fmla="*/ 1 h 2"/>
                    <a:gd name="T14" fmla="*/ 2 w 3"/>
                    <a:gd name="T15" fmla="*/ 1 h 2"/>
                    <a:gd name="T16" fmla="*/ 3 w 3"/>
                    <a:gd name="T17" fmla="*/ 0 h 2"/>
                    <a:gd name="T18" fmla="*/ 3 w 3"/>
                    <a:gd name="T1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2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08" name="Freeform 306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C8E81B77-DE42-4682-83CC-27024D80D8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6216" y="2955840"/>
                  <a:ext cx="11113" cy="6350"/>
                </a:xfrm>
                <a:custGeom>
                  <a:avLst/>
                  <a:gdLst>
                    <a:gd name="T0" fmla="*/ 3 w 3"/>
                    <a:gd name="T1" fmla="*/ 0 h 2"/>
                    <a:gd name="T2" fmla="*/ 3 w 3"/>
                    <a:gd name="T3" fmla="*/ 0 h 2"/>
                    <a:gd name="T4" fmla="*/ 2 w 3"/>
                    <a:gd name="T5" fmla="*/ 1 h 2"/>
                    <a:gd name="T6" fmla="*/ 0 w 3"/>
                    <a:gd name="T7" fmla="*/ 2 h 2"/>
                    <a:gd name="T8" fmla="*/ 0 w 3"/>
                    <a:gd name="T9" fmla="*/ 2 h 2"/>
                    <a:gd name="T10" fmla="*/ 3 w 3"/>
                    <a:gd name="T11" fmla="*/ 1 h 2"/>
                    <a:gd name="T12" fmla="*/ 3 w 3"/>
                    <a:gd name="T13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2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2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09" name="Freeform 306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12E51AAF-7570-4749-80A9-B260347C16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816" y="2968540"/>
                  <a:ext cx="42863" cy="33338"/>
                </a:xfrm>
                <a:custGeom>
                  <a:avLst/>
                  <a:gdLst>
                    <a:gd name="T0" fmla="*/ 12 w 13"/>
                    <a:gd name="T1" fmla="*/ 0 h 10"/>
                    <a:gd name="T2" fmla="*/ 12 w 13"/>
                    <a:gd name="T3" fmla="*/ 0 h 10"/>
                    <a:gd name="T4" fmla="*/ 12 w 13"/>
                    <a:gd name="T5" fmla="*/ 0 h 10"/>
                    <a:gd name="T6" fmla="*/ 9 w 13"/>
                    <a:gd name="T7" fmla="*/ 1 h 10"/>
                    <a:gd name="T8" fmla="*/ 5 w 13"/>
                    <a:gd name="T9" fmla="*/ 3 h 10"/>
                    <a:gd name="T10" fmla="*/ 5 w 13"/>
                    <a:gd name="T11" fmla="*/ 3 h 10"/>
                    <a:gd name="T12" fmla="*/ 6 w 13"/>
                    <a:gd name="T13" fmla="*/ 3 h 10"/>
                    <a:gd name="T14" fmla="*/ 6 w 13"/>
                    <a:gd name="T15" fmla="*/ 4 h 10"/>
                    <a:gd name="T16" fmla="*/ 3 w 13"/>
                    <a:gd name="T17" fmla="*/ 6 h 10"/>
                    <a:gd name="T18" fmla="*/ 2 w 13"/>
                    <a:gd name="T19" fmla="*/ 6 h 10"/>
                    <a:gd name="T20" fmla="*/ 3 w 13"/>
                    <a:gd name="T21" fmla="*/ 5 h 10"/>
                    <a:gd name="T22" fmla="*/ 0 w 13"/>
                    <a:gd name="T23" fmla="*/ 6 h 10"/>
                    <a:gd name="T24" fmla="*/ 0 w 13"/>
                    <a:gd name="T25" fmla="*/ 6 h 10"/>
                    <a:gd name="T26" fmla="*/ 1 w 13"/>
                    <a:gd name="T27" fmla="*/ 8 h 10"/>
                    <a:gd name="T28" fmla="*/ 1 w 13"/>
                    <a:gd name="T29" fmla="*/ 8 h 10"/>
                    <a:gd name="T30" fmla="*/ 1 w 13"/>
                    <a:gd name="T31" fmla="*/ 9 h 10"/>
                    <a:gd name="T32" fmla="*/ 1 w 13"/>
                    <a:gd name="T33" fmla="*/ 9 h 10"/>
                    <a:gd name="T34" fmla="*/ 1 w 13"/>
                    <a:gd name="T35" fmla="*/ 10 h 10"/>
                    <a:gd name="T36" fmla="*/ 8 w 13"/>
                    <a:gd name="T37" fmla="*/ 5 h 10"/>
                    <a:gd name="T38" fmla="*/ 9 w 13"/>
                    <a:gd name="T39" fmla="*/ 3 h 10"/>
                    <a:gd name="T40" fmla="*/ 9 w 13"/>
                    <a:gd name="T41" fmla="*/ 3 h 10"/>
                    <a:gd name="T42" fmla="*/ 7 w 13"/>
                    <a:gd name="T43" fmla="*/ 4 h 10"/>
                    <a:gd name="T44" fmla="*/ 11 w 13"/>
                    <a:gd name="T45" fmla="*/ 2 h 10"/>
                    <a:gd name="T46" fmla="*/ 13 w 13"/>
                    <a:gd name="T47" fmla="*/ 0 h 10"/>
                    <a:gd name="T48" fmla="*/ 12 w 13"/>
                    <a:gd name="T4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0">
                      <a:moveTo>
                        <a:pt x="12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1" y="0"/>
                        <a:pt x="10" y="0"/>
                        <a:pt x="9" y="1"/>
                      </a:cubicBezTo>
                      <a:cubicBezTo>
                        <a:pt x="8" y="1"/>
                        <a:pt x="5" y="2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6" y="4"/>
                        <a:pt x="3" y="5"/>
                        <a:pt x="3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5"/>
                        <a:pt x="3" y="5"/>
                        <a:pt x="3" y="5"/>
                      </a:cubicBezTo>
                      <a:cubicBezTo>
                        <a:pt x="3" y="5"/>
                        <a:pt x="1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7"/>
                        <a:pt x="1" y="7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3" y="10"/>
                        <a:pt x="7" y="7"/>
                        <a:pt x="8" y="5"/>
                      </a:cubicBezTo>
                      <a:cubicBezTo>
                        <a:pt x="9" y="5"/>
                        <a:pt x="10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8" y="3"/>
                        <a:pt x="8" y="4"/>
                        <a:pt x="7" y="4"/>
                      </a:cubicBezTo>
                      <a:cubicBezTo>
                        <a:pt x="8" y="3"/>
                        <a:pt x="10" y="2"/>
                        <a:pt x="11" y="2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3" y="0"/>
                        <a:pt x="1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0" name="Freeform 306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32E5651-A563-4E0E-B425-536E51417E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0178" y="2944727"/>
                  <a:ext cx="53975" cy="26988"/>
                </a:xfrm>
                <a:custGeom>
                  <a:avLst/>
                  <a:gdLst>
                    <a:gd name="T0" fmla="*/ 16 w 16"/>
                    <a:gd name="T1" fmla="*/ 0 h 8"/>
                    <a:gd name="T2" fmla="*/ 16 w 16"/>
                    <a:gd name="T3" fmla="*/ 0 h 8"/>
                    <a:gd name="T4" fmla="*/ 0 w 16"/>
                    <a:gd name="T5" fmla="*/ 8 h 8"/>
                    <a:gd name="T6" fmla="*/ 3 w 16"/>
                    <a:gd name="T7" fmla="*/ 7 h 8"/>
                    <a:gd name="T8" fmla="*/ 3 w 16"/>
                    <a:gd name="T9" fmla="*/ 7 h 8"/>
                    <a:gd name="T10" fmla="*/ 10 w 16"/>
                    <a:gd name="T11" fmla="*/ 3 h 8"/>
                    <a:gd name="T12" fmla="*/ 7 w 16"/>
                    <a:gd name="T13" fmla="*/ 5 h 8"/>
                    <a:gd name="T14" fmla="*/ 15 w 16"/>
                    <a:gd name="T15" fmla="*/ 0 h 8"/>
                    <a:gd name="T16" fmla="*/ 16 w 16"/>
                    <a:gd name="T1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" h="8">
                      <a:moveTo>
                        <a:pt x="16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4" y="0"/>
                        <a:pt x="3" y="6"/>
                        <a:pt x="0" y="8"/>
                      </a:cubicBezTo>
                      <a:cubicBezTo>
                        <a:pt x="2" y="8"/>
                        <a:pt x="2" y="7"/>
                        <a:pt x="3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6" y="6"/>
                        <a:pt x="8" y="4"/>
                        <a:pt x="10" y="3"/>
                      </a:cubicBezTo>
                      <a:cubicBezTo>
                        <a:pt x="8" y="4"/>
                        <a:pt x="8" y="4"/>
                        <a:pt x="7" y="5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6" y="0"/>
                        <a:pt x="16" y="0"/>
                        <a:pt x="1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1" name="Freeform 306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84A3CF3A-A7E9-4D63-B5CF-CDE7DAB1E9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0653" y="3020927"/>
                  <a:ext cx="26988" cy="20638"/>
                </a:xfrm>
                <a:custGeom>
                  <a:avLst/>
                  <a:gdLst>
                    <a:gd name="T0" fmla="*/ 6 w 8"/>
                    <a:gd name="T1" fmla="*/ 0 h 6"/>
                    <a:gd name="T2" fmla="*/ 6 w 8"/>
                    <a:gd name="T3" fmla="*/ 0 h 6"/>
                    <a:gd name="T4" fmla="*/ 6 w 8"/>
                    <a:gd name="T5" fmla="*/ 1 h 6"/>
                    <a:gd name="T6" fmla="*/ 3 w 8"/>
                    <a:gd name="T7" fmla="*/ 3 h 6"/>
                    <a:gd name="T8" fmla="*/ 0 w 8"/>
                    <a:gd name="T9" fmla="*/ 5 h 6"/>
                    <a:gd name="T10" fmla="*/ 0 w 8"/>
                    <a:gd name="T11" fmla="*/ 5 h 6"/>
                    <a:gd name="T12" fmla="*/ 0 w 8"/>
                    <a:gd name="T13" fmla="*/ 5 h 6"/>
                    <a:gd name="T14" fmla="*/ 1 w 8"/>
                    <a:gd name="T15" fmla="*/ 5 h 6"/>
                    <a:gd name="T16" fmla="*/ 2 w 8"/>
                    <a:gd name="T17" fmla="*/ 5 h 6"/>
                    <a:gd name="T18" fmla="*/ 2 w 8"/>
                    <a:gd name="T19" fmla="*/ 5 h 6"/>
                    <a:gd name="T20" fmla="*/ 2 w 8"/>
                    <a:gd name="T21" fmla="*/ 6 h 6"/>
                    <a:gd name="T22" fmla="*/ 3 w 8"/>
                    <a:gd name="T23" fmla="*/ 6 h 6"/>
                    <a:gd name="T24" fmla="*/ 4 w 8"/>
                    <a:gd name="T25" fmla="*/ 5 h 6"/>
                    <a:gd name="T26" fmla="*/ 8 w 8"/>
                    <a:gd name="T27" fmla="*/ 4 h 6"/>
                    <a:gd name="T28" fmla="*/ 8 w 8"/>
                    <a:gd name="T29" fmla="*/ 1 h 6"/>
                    <a:gd name="T30" fmla="*/ 6 w 8"/>
                    <a:gd name="T3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" h="6"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1" y="4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3" y="6"/>
                        <a:pt x="3" y="6"/>
                      </a:cubicBezTo>
                      <a:cubicBezTo>
                        <a:pt x="3" y="6"/>
                        <a:pt x="3" y="6"/>
                        <a:pt x="4" y="5"/>
                      </a:cubicBezTo>
                      <a:cubicBezTo>
                        <a:pt x="7" y="5"/>
                        <a:pt x="8" y="4"/>
                        <a:pt x="8" y="4"/>
                      </a:cubicBezTo>
                      <a:cubicBezTo>
                        <a:pt x="8" y="3"/>
                        <a:pt x="8" y="1"/>
                        <a:pt x="8" y="1"/>
                      </a:cubicBezTo>
                      <a:cubicBezTo>
                        <a:pt x="7" y="1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2" name="Freeform 306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56ACCEBB-64B7-4467-B587-2F75FF53A6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2878" y="2978065"/>
                  <a:ext cx="14288" cy="9525"/>
                </a:xfrm>
                <a:custGeom>
                  <a:avLst/>
                  <a:gdLst>
                    <a:gd name="T0" fmla="*/ 4 w 4"/>
                    <a:gd name="T1" fmla="*/ 0 h 3"/>
                    <a:gd name="T2" fmla="*/ 3 w 4"/>
                    <a:gd name="T3" fmla="*/ 0 h 3"/>
                    <a:gd name="T4" fmla="*/ 0 w 4"/>
                    <a:gd name="T5" fmla="*/ 2 h 3"/>
                    <a:gd name="T6" fmla="*/ 0 w 4"/>
                    <a:gd name="T7" fmla="*/ 2 h 3"/>
                    <a:gd name="T8" fmla="*/ 1 w 4"/>
                    <a:gd name="T9" fmla="*/ 2 h 3"/>
                    <a:gd name="T10" fmla="*/ 1 w 4"/>
                    <a:gd name="T11" fmla="*/ 2 h 3"/>
                    <a:gd name="T12" fmla="*/ 1 w 4"/>
                    <a:gd name="T13" fmla="*/ 3 h 3"/>
                    <a:gd name="T14" fmla="*/ 3 w 4"/>
                    <a:gd name="T15" fmla="*/ 1 h 3"/>
                    <a:gd name="T16" fmla="*/ 4 w 4"/>
                    <a:gd name="T1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3" y="1"/>
                        <a:pt x="3" y="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3" name="Freeform 306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8366321-201C-466E-8D86-B00F1B06E6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2428" y="2852652"/>
                  <a:ext cx="331788" cy="234950"/>
                </a:xfrm>
                <a:custGeom>
                  <a:avLst/>
                  <a:gdLst>
                    <a:gd name="T0" fmla="*/ 52 w 100"/>
                    <a:gd name="T1" fmla="*/ 0 h 71"/>
                    <a:gd name="T2" fmla="*/ 47 w 100"/>
                    <a:gd name="T3" fmla="*/ 1 h 71"/>
                    <a:gd name="T4" fmla="*/ 42 w 100"/>
                    <a:gd name="T5" fmla="*/ 1 h 71"/>
                    <a:gd name="T6" fmla="*/ 42 w 100"/>
                    <a:gd name="T7" fmla="*/ 1 h 71"/>
                    <a:gd name="T8" fmla="*/ 36 w 100"/>
                    <a:gd name="T9" fmla="*/ 2 h 71"/>
                    <a:gd name="T10" fmla="*/ 36 w 100"/>
                    <a:gd name="T11" fmla="*/ 2 h 71"/>
                    <a:gd name="T12" fmla="*/ 35 w 100"/>
                    <a:gd name="T13" fmla="*/ 2 h 71"/>
                    <a:gd name="T14" fmla="*/ 35 w 100"/>
                    <a:gd name="T15" fmla="*/ 2 h 71"/>
                    <a:gd name="T16" fmla="*/ 36 w 100"/>
                    <a:gd name="T17" fmla="*/ 2 h 71"/>
                    <a:gd name="T18" fmla="*/ 39 w 100"/>
                    <a:gd name="T19" fmla="*/ 2 h 71"/>
                    <a:gd name="T20" fmla="*/ 39 w 100"/>
                    <a:gd name="T21" fmla="*/ 2 h 71"/>
                    <a:gd name="T22" fmla="*/ 36 w 100"/>
                    <a:gd name="T23" fmla="*/ 2 h 71"/>
                    <a:gd name="T24" fmla="*/ 35 w 100"/>
                    <a:gd name="T25" fmla="*/ 2 h 71"/>
                    <a:gd name="T26" fmla="*/ 33 w 100"/>
                    <a:gd name="T27" fmla="*/ 2 h 71"/>
                    <a:gd name="T28" fmla="*/ 15 w 100"/>
                    <a:gd name="T29" fmla="*/ 7 h 71"/>
                    <a:gd name="T30" fmla="*/ 16 w 100"/>
                    <a:gd name="T31" fmla="*/ 7 h 71"/>
                    <a:gd name="T32" fmla="*/ 17 w 100"/>
                    <a:gd name="T33" fmla="*/ 7 h 71"/>
                    <a:gd name="T34" fmla="*/ 11 w 100"/>
                    <a:gd name="T35" fmla="*/ 10 h 71"/>
                    <a:gd name="T36" fmla="*/ 2 w 100"/>
                    <a:gd name="T37" fmla="*/ 13 h 71"/>
                    <a:gd name="T38" fmla="*/ 6 w 100"/>
                    <a:gd name="T39" fmla="*/ 16 h 71"/>
                    <a:gd name="T40" fmla="*/ 6 w 100"/>
                    <a:gd name="T41" fmla="*/ 16 h 71"/>
                    <a:gd name="T42" fmla="*/ 18 w 100"/>
                    <a:gd name="T43" fmla="*/ 16 h 71"/>
                    <a:gd name="T44" fmla="*/ 21 w 100"/>
                    <a:gd name="T45" fmla="*/ 16 h 71"/>
                    <a:gd name="T46" fmla="*/ 25 w 100"/>
                    <a:gd name="T47" fmla="*/ 28 h 71"/>
                    <a:gd name="T48" fmla="*/ 25 w 100"/>
                    <a:gd name="T49" fmla="*/ 30 h 71"/>
                    <a:gd name="T50" fmla="*/ 26 w 100"/>
                    <a:gd name="T51" fmla="*/ 31 h 71"/>
                    <a:gd name="T52" fmla="*/ 27 w 100"/>
                    <a:gd name="T53" fmla="*/ 35 h 71"/>
                    <a:gd name="T54" fmla="*/ 31 w 100"/>
                    <a:gd name="T55" fmla="*/ 33 h 71"/>
                    <a:gd name="T56" fmla="*/ 32 w 100"/>
                    <a:gd name="T57" fmla="*/ 33 h 71"/>
                    <a:gd name="T58" fmla="*/ 34 w 100"/>
                    <a:gd name="T59" fmla="*/ 38 h 71"/>
                    <a:gd name="T60" fmla="*/ 29 w 100"/>
                    <a:gd name="T61" fmla="*/ 42 h 71"/>
                    <a:gd name="T62" fmla="*/ 28 w 100"/>
                    <a:gd name="T63" fmla="*/ 48 h 71"/>
                    <a:gd name="T64" fmla="*/ 44 w 100"/>
                    <a:gd name="T65" fmla="*/ 69 h 71"/>
                    <a:gd name="T66" fmla="*/ 37 w 100"/>
                    <a:gd name="T67" fmla="*/ 5 h 71"/>
                    <a:gd name="T68" fmla="*/ 44 w 100"/>
                    <a:gd name="T69" fmla="*/ 69 h 71"/>
                    <a:gd name="T70" fmla="*/ 56 w 100"/>
                    <a:gd name="T71" fmla="*/ 71 h 71"/>
                    <a:gd name="T72" fmla="*/ 58 w 100"/>
                    <a:gd name="T73" fmla="*/ 70 h 71"/>
                    <a:gd name="T74" fmla="*/ 62 w 100"/>
                    <a:gd name="T75" fmla="*/ 56 h 71"/>
                    <a:gd name="T76" fmla="*/ 62 w 100"/>
                    <a:gd name="T77" fmla="*/ 51 h 71"/>
                    <a:gd name="T78" fmla="*/ 66 w 100"/>
                    <a:gd name="T79" fmla="*/ 49 h 71"/>
                    <a:gd name="T80" fmla="*/ 77 w 100"/>
                    <a:gd name="T81" fmla="*/ 44 h 71"/>
                    <a:gd name="T82" fmla="*/ 79 w 100"/>
                    <a:gd name="T83" fmla="*/ 40 h 71"/>
                    <a:gd name="T84" fmla="*/ 93 w 100"/>
                    <a:gd name="T85" fmla="*/ 35 h 71"/>
                    <a:gd name="T86" fmla="*/ 99 w 100"/>
                    <a:gd name="T87" fmla="*/ 32 h 71"/>
                    <a:gd name="T88" fmla="*/ 98 w 100"/>
                    <a:gd name="T89" fmla="*/ 30 h 71"/>
                    <a:gd name="T90" fmla="*/ 93 w 100"/>
                    <a:gd name="T91" fmla="*/ 25 h 71"/>
                    <a:gd name="T92" fmla="*/ 92 w 100"/>
                    <a:gd name="T93" fmla="*/ 21 h 71"/>
                    <a:gd name="T94" fmla="*/ 92 w 100"/>
                    <a:gd name="T95" fmla="*/ 18 h 71"/>
                    <a:gd name="T96" fmla="*/ 90 w 100"/>
                    <a:gd name="T97" fmla="*/ 15 h 71"/>
                    <a:gd name="T98" fmla="*/ 81 w 100"/>
                    <a:gd name="T99" fmla="*/ 8 h 71"/>
                    <a:gd name="T100" fmla="*/ 81 w 100"/>
                    <a:gd name="T101" fmla="*/ 8 h 71"/>
                    <a:gd name="T102" fmla="*/ 81 w 100"/>
                    <a:gd name="T103" fmla="*/ 8 h 71"/>
                    <a:gd name="T104" fmla="*/ 72 w 100"/>
                    <a:gd name="T105" fmla="*/ 3 h 71"/>
                    <a:gd name="T106" fmla="*/ 71 w 100"/>
                    <a:gd name="T107" fmla="*/ 2 h 71"/>
                    <a:gd name="T108" fmla="*/ 72 w 100"/>
                    <a:gd name="T109" fmla="*/ 2 h 71"/>
                    <a:gd name="T110" fmla="*/ 72 w 100"/>
                    <a:gd name="T111" fmla="*/ 1 h 71"/>
                    <a:gd name="T112" fmla="*/ 68 w 100"/>
                    <a:gd name="T113" fmla="*/ 1 h 71"/>
                    <a:gd name="T114" fmla="*/ 67 w 100"/>
                    <a:gd name="T115" fmla="*/ 1 h 71"/>
                    <a:gd name="T116" fmla="*/ 62 w 100"/>
                    <a:gd name="T117" fmla="*/ 2 h 71"/>
                    <a:gd name="T118" fmla="*/ 62 w 100"/>
                    <a:gd name="T119" fmla="*/ 2 h 71"/>
                    <a:gd name="T120" fmla="*/ 57 w 100"/>
                    <a:gd name="T121" fmla="*/ 1 h 71"/>
                    <a:gd name="T122" fmla="*/ 52 w 100"/>
                    <a:gd name="T12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00" h="71">
                      <a:moveTo>
                        <a:pt x="52" y="0"/>
                      </a:moveTo>
                      <a:cubicBezTo>
                        <a:pt x="50" y="0"/>
                        <a:pt x="48" y="1"/>
                        <a:pt x="47" y="1"/>
                      </a:cubicBezTo>
                      <a:cubicBezTo>
                        <a:pt x="43" y="1"/>
                        <a:pt x="43" y="1"/>
                        <a:pt x="42" y="1"/>
                      </a:cubicBezTo>
                      <a:cubicBezTo>
                        <a:pt x="42" y="1"/>
                        <a:pt x="42" y="1"/>
                        <a:pt x="42" y="1"/>
                      </a:cubicBezTo>
                      <a:cubicBezTo>
                        <a:pt x="38" y="1"/>
                        <a:pt x="38" y="1"/>
                        <a:pt x="36" y="2"/>
                      </a:cubicBezTo>
                      <a:cubicBezTo>
                        <a:pt x="36" y="2"/>
                        <a:pt x="36" y="2"/>
                        <a:pt x="36" y="2"/>
                      </a:cubicBez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6" y="2"/>
                        <a:pt x="36" y="2"/>
                        <a:pt x="36" y="2"/>
                      </a:cubicBezTo>
                      <a:cubicBezTo>
                        <a:pt x="38" y="2"/>
                        <a:pt x="38" y="2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8" y="2"/>
                        <a:pt x="38" y="2"/>
                        <a:pt x="36" y="2"/>
                      </a:cubicBezTo>
                      <a:cubicBezTo>
                        <a:pt x="36" y="2"/>
                        <a:pt x="35" y="2"/>
                        <a:pt x="35" y="2"/>
                      </a:cubicBezTo>
                      <a:cubicBezTo>
                        <a:pt x="34" y="2"/>
                        <a:pt x="34" y="2"/>
                        <a:pt x="33" y="2"/>
                      </a:cubicBezTo>
                      <a:cubicBezTo>
                        <a:pt x="22" y="3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6" y="7"/>
                      </a:cubicBezTo>
                      <a:cubicBezTo>
                        <a:pt x="16" y="7"/>
                        <a:pt x="17" y="7"/>
                        <a:pt x="17" y="7"/>
                      </a:cubicBezTo>
                      <a:cubicBezTo>
                        <a:pt x="16" y="8"/>
                        <a:pt x="13" y="9"/>
                        <a:pt x="11" y="10"/>
                      </a:cubicBezTo>
                      <a:cubicBezTo>
                        <a:pt x="11" y="10"/>
                        <a:pt x="3" y="12"/>
                        <a:pt x="2" y="13"/>
                      </a:cubicBezTo>
                      <a:cubicBezTo>
                        <a:pt x="0" y="16"/>
                        <a:pt x="6" y="16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13" y="16"/>
                        <a:pt x="16" y="16"/>
                        <a:pt x="18" y="16"/>
                      </a:cubicBezTo>
                      <a:cubicBezTo>
                        <a:pt x="20" y="16"/>
                        <a:pt x="21" y="16"/>
                        <a:pt x="21" y="16"/>
                      </a:cubicBezTo>
                      <a:cubicBezTo>
                        <a:pt x="21" y="17"/>
                        <a:pt x="28" y="24"/>
                        <a:pt x="25" y="28"/>
                      </a:cubicBezTo>
                      <a:cubicBezTo>
                        <a:pt x="25" y="29"/>
                        <a:pt x="25" y="29"/>
                        <a:pt x="25" y="30"/>
                      </a:cubicBezTo>
                      <a:cubicBezTo>
                        <a:pt x="25" y="30"/>
                        <a:pt x="26" y="30"/>
                        <a:pt x="26" y="31"/>
                      </a:cubicBezTo>
                      <a:cubicBezTo>
                        <a:pt x="27" y="32"/>
                        <a:pt x="26" y="33"/>
                        <a:pt x="27" y="35"/>
                      </a:cubicBezTo>
                      <a:cubicBezTo>
                        <a:pt x="28" y="34"/>
                        <a:pt x="29" y="33"/>
                        <a:pt x="31" y="33"/>
                      </a:cubicBezTo>
                      <a:cubicBezTo>
                        <a:pt x="31" y="33"/>
                        <a:pt x="32" y="33"/>
                        <a:pt x="32" y="33"/>
                      </a:cubicBezTo>
                      <a:cubicBezTo>
                        <a:pt x="36" y="35"/>
                        <a:pt x="34" y="38"/>
                        <a:pt x="34" y="38"/>
                      </a:cubicBezTo>
                      <a:cubicBezTo>
                        <a:pt x="33" y="40"/>
                        <a:pt x="30" y="40"/>
                        <a:pt x="29" y="42"/>
                      </a:cubicBezTo>
                      <a:cubicBezTo>
                        <a:pt x="28" y="43"/>
                        <a:pt x="27" y="46"/>
                        <a:pt x="28" y="48"/>
                      </a:cubicBezTo>
                      <a:cubicBezTo>
                        <a:pt x="28" y="49"/>
                        <a:pt x="39" y="67"/>
                        <a:pt x="44" y="69"/>
                      </a:cubicBezTo>
                      <a:cubicBezTo>
                        <a:pt x="41" y="30"/>
                        <a:pt x="39" y="13"/>
                        <a:pt x="37" y="5"/>
                      </a:cubicBezTo>
                      <a:cubicBezTo>
                        <a:pt x="39" y="12"/>
                        <a:pt x="41" y="26"/>
                        <a:pt x="44" y="69"/>
                      </a:cubicBezTo>
                      <a:cubicBezTo>
                        <a:pt x="51" y="70"/>
                        <a:pt x="55" y="71"/>
                        <a:pt x="56" y="71"/>
                      </a:cubicBezTo>
                      <a:cubicBezTo>
                        <a:pt x="58" y="71"/>
                        <a:pt x="58" y="70"/>
                        <a:pt x="58" y="70"/>
                      </a:cubicBezTo>
                      <a:cubicBezTo>
                        <a:pt x="59" y="68"/>
                        <a:pt x="62" y="57"/>
                        <a:pt x="62" y="56"/>
                      </a:cubicBezTo>
                      <a:cubicBezTo>
                        <a:pt x="62" y="55"/>
                        <a:pt x="61" y="53"/>
                        <a:pt x="62" y="51"/>
                      </a:cubicBezTo>
                      <a:cubicBezTo>
                        <a:pt x="63" y="50"/>
                        <a:pt x="63" y="50"/>
                        <a:pt x="66" y="49"/>
                      </a:cubicBezTo>
                      <a:cubicBezTo>
                        <a:pt x="76" y="46"/>
                        <a:pt x="76" y="46"/>
                        <a:pt x="77" y="44"/>
                      </a:cubicBezTo>
                      <a:cubicBezTo>
                        <a:pt x="77" y="42"/>
                        <a:pt x="77" y="41"/>
                        <a:pt x="79" y="40"/>
                      </a:cubicBezTo>
                      <a:cubicBezTo>
                        <a:pt x="83" y="38"/>
                        <a:pt x="89" y="37"/>
                        <a:pt x="93" y="35"/>
                      </a:cubicBezTo>
                      <a:cubicBezTo>
                        <a:pt x="95" y="34"/>
                        <a:pt x="97" y="34"/>
                        <a:pt x="99" y="32"/>
                      </a:cubicBezTo>
                      <a:cubicBezTo>
                        <a:pt x="99" y="32"/>
                        <a:pt x="100" y="32"/>
                        <a:pt x="98" y="30"/>
                      </a:cubicBezTo>
                      <a:cubicBezTo>
                        <a:pt x="97" y="28"/>
                        <a:pt x="95" y="27"/>
                        <a:pt x="93" y="25"/>
                      </a:cubicBezTo>
                      <a:cubicBezTo>
                        <a:pt x="92" y="24"/>
                        <a:pt x="92" y="22"/>
                        <a:pt x="92" y="21"/>
                      </a:cubicBezTo>
                      <a:cubicBezTo>
                        <a:pt x="91" y="19"/>
                        <a:pt x="91" y="19"/>
                        <a:pt x="92" y="18"/>
                      </a:cubicBezTo>
                      <a:cubicBezTo>
                        <a:pt x="93" y="17"/>
                        <a:pt x="92" y="16"/>
                        <a:pt x="90" y="15"/>
                      </a:cubicBezTo>
                      <a:cubicBezTo>
                        <a:pt x="81" y="10"/>
                        <a:pt x="81" y="9"/>
                        <a:pt x="81" y="8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79" y="5"/>
                        <a:pt x="74" y="7"/>
                        <a:pt x="72" y="3"/>
                      </a:cubicBezTo>
                      <a:cubicBezTo>
                        <a:pt x="71" y="2"/>
                        <a:pt x="71" y="2"/>
                        <a:pt x="71" y="2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2" y="1"/>
                        <a:pt x="72" y="1"/>
                        <a:pt x="72" y="1"/>
                      </a:cubicBezTo>
                      <a:cubicBezTo>
                        <a:pt x="71" y="1"/>
                        <a:pt x="68" y="1"/>
                        <a:pt x="68" y="1"/>
                      </a:cubicBezTo>
                      <a:cubicBezTo>
                        <a:pt x="67" y="1"/>
                        <a:pt x="67" y="1"/>
                        <a:pt x="67" y="1"/>
                      </a:cubicBezTo>
                      <a:cubicBezTo>
                        <a:pt x="65" y="1"/>
                        <a:pt x="63" y="1"/>
                        <a:pt x="62" y="2"/>
                      </a:cubicBezTo>
                      <a:cubicBezTo>
                        <a:pt x="62" y="2"/>
                        <a:pt x="62" y="2"/>
                        <a:pt x="62" y="2"/>
                      </a:cubicBezTo>
                      <a:cubicBezTo>
                        <a:pt x="60" y="2"/>
                        <a:pt x="59" y="1"/>
                        <a:pt x="57" y="1"/>
                      </a:cubicBezTo>
                      <a:cubicBezTo>
                        <a:pt x="56" y="1"/>
                        <a:pt x="54" y="0"/>
                        <a:pt x="5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4" name="Freeform 306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36E7E8E-ED5F-4122-B96A-1EF7344204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3528" y="3014577"/>
                  <a:ext cx="15875" cy="15875"/>
                </a:xfrm>
                <a:custGeom>
                  <a:avLst/>
                  <a:gdLst>
                    <a:gd name="T0" fmla="*/ 4 w 5"/>
                    <a:gd name="T1" fmla="*/ 0 h 5"/>
                    <a:gd name="T2" fmla="*/ 4 w 5"/>
                    <a:gd name="T3" fmla="*/ 0 h 5"/>
                    <a:gd name="T4" fmla="*/ 0 w 5"/>
                    <a:gd name="T5" fmla="*/ 2 h 5"/>
                    <a:gd name="T6" fmla="*/ 2 w 5"/>
                    <a:gd name="T7" fmla="*/ 5 h 5"/>
                    <a:gd name="T8" fmla="*/ 2 w 5"/>
                    <a:gd name="T9" fmla="*/ 5 h 5"/>
                    <a:gd name="T10" fmla="*/ 4 w 5"/>
                    <a:gd name="T11" fmla="*/ 2 h 5"/>
                    <a:gd name="T12" fmla="*/ 4 w 5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1" y="1"/>
                        <a:pt x="0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3" y="5"/>
                        <a:pt x="4" y="2"/>
                        <a:pt x="4" y="2"/>
                      </a:cubicBezTo>
                      <a:cubicBezTo>
                        <a:pt x="5" y="1"/>
                        <a:pt x="5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5" name="Freeform 307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D780C30-2E7D-4316-9C90-93148EDDD5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3053" y="2862177"/>
                  <a:ext cx="158750" cy="63500"/>
                </a:xfrm>
                <a:custGeom>
                  <a:avLst/>
                  <a:gdLst>
                    <a:gd name="T0" fmla="*/ 48 w 48"/>
                    <a:gd name="T1" fmla="*/ 0 h 19"/>
                    <a:gd name="T2" fmla="*/ 41 w 48"/>
                    <a:gd name="T3" fmla="*/ 1 h 19"/>
                    <a:gd name="T4" fmla="*/ 30 w 48"/>
                    <a:gd name="T5" fmla="*/ 3 h 19"/>
                    <a:gd name="T6" fmla="*/ 30 w 48"/>
                    <a:gd name="T7" fmla="*/ 4 h 19"/>
                    <a:gd name="T8" fmla="*/ 29 w 48"/>
                    <a:gd name="T9" fmla="*/ 4 h 19"/>
                    <a:gd name="T10" fmla="*/ 28 w 48"/>
                    <a:gd name="T11" fmla="*/ 4 h 19"/>
                    <a:gd name="T12" fmla="*/ 28 w 48"/>
                    <a:gd name="T13" fmla="*/ 4 h 19"/>
                    <a:gd name="T14" fmla="*/ 18 w 48"/>
                    <a:gd name="T15" fmla="*/ 7 h 19"/>
                    <a:gd name="T16" fmla="*/ 19 w 48"/>
                    <a:gd name="T17" fmla="*/ 7 h 19"/>
                    <a:gd name="T18" fmla="*/ 22 w 48"/>
                    <a:gd name="T19" fmla="*/ 6 h 19"/>
                    <a:gd name="T20" fmla="*/ 20 w 48"/>
                    <a:gd name="T21" fmla="*/ 7 h 19"/>
                    <a:gd name="T22" fmla="*/ 31 w 48"/>
                    <a:gd name="T23" fmla="*/ 4 h 19"/>
                    <a:gd name="T24" fmla="*/ 18 w 48"/>
                    <a:gd name="T25" fmla="*/ 8 h 19"/>
                    <a:gd name="T26" fmla="*/ 17 w 48"/>
                    <a:gd name="T27" fmla="*/ 8 h 19"/>
                    <a:gd name="T28" fmla="*/ 16 w 48"/>
                    <a:gd name="T29" fmla="*/ 10 h 19"/>
                    <a:gd name="T30" fmla="*/ 15 w 48"/>
                    <a:gd name="T31" fmla="*/ 10 h 19"/>
                    <a:gd name="T32" fmla="*/ 8 w 48"/>
                    <a:gd name="T33" fmla="*/ 13 h 19"/>
                    <a:gd name="T34" fmla="*/ 10 w 48"/>
                    <a:gd name="T35" fmla="*/ 14 h 19"/>
                    <a:gd name="T36" fmla="*/ 10 w 48"/>
                    <a:gd name="T37" fmla="*/ 14 h 19"/>
                    <a:gd name="T38" fmla="*/ 13 w 48"/>
                    <a:gd name="T39" fmla="*/ 13 h 19"/>
                    <a:gd name="T40" fmla="*/ 9 w 48"/>
                    <a:gd name="T41" fmla="*/ 14 h 19"/>
                    <a:gd name="T42" fmla="*/ 8 w 48"/>
                    <a:gd name="T43" fmla="*/ 14 h 19"/>
                    <a:gd name="T44" fmla="*/ 5 w 48"/>
                    <a:gd name="T45" fmla="*/ 16 h 19"/>
                    <a:gd name="T46" fmla="*/ 0 w 48"/>
                    <a:gd name="T47" fmla="*/ 19 h 19"/>
                    <a:gd name="T48" fmla="*/ 0 w 48"/>
                    <a:gd name="T49" fmla="*/ 19 h 19"/>
                    <a:gd name="T50" fmla="*/ 0 w 48"/>
                    <a:gd name="T51" fmla="*/ 19 h 19"/>
                    <a:gd name="T52" fmla="*/ 4 w 48"/>
                    <a:gd name="T53" fmla="*/ 18 h 19"/>
                    <a:gd name="T54" fmla="*/ 9 w 48"/>
                    <a:gd name="T55" fmla="*/ 17 h 19"/>
                    <a:gd name="T56" fmla="*/ 11 w 48"/>
                    <a:gd name="T57" fmla="*/ 17 h 19"/>
                    <a:gd name="T58" fmla="*/ 10 w 48"/>
                    <a:gd name="T59" fmla="*/ 18 h 19"/>
                    <a:gd name="T60" fmla="*/ 10 w 48"/>
                    <a:gd name="T61" fmla="*/ 18 h 19"/>
                    <a:gd name="T62" fmla="*/ 16 w 48"/>
                    <a:gd name="T63" fmla="*/ 14 h 19"/>
                    <a:gd name="T64" fmla="*/ 16 w 48"/>
                    <a:gd name="T65" fmla="*/ 14 h 19"/>
                    <a:gd name="T66" fmla="*/ 20 w 48"/>
                    <a:gd name="T67" fmla="*/ 11 h 19"/>
                    <a:gd name="T68" fmla="*/ 27 w 48"/>
                    <a:gd name="T69" fmla="*/ 7 h 19"/>
                    <a:gd name="T70" fmla="*/ 27 w 48"/>
                    <a:gd name="T71" fmla="*/ 7 h 19"/>
                    <a:gd name="T72" fmla="*/ 35 w 48"/>
                    <a:gd name="T73" fmla="*/ 5 h 19"/>
                    <a:gd name="T74" fmla="*/ 34 w 48"/>
                    <a:gd name="T75" fmla="*/ 5 h 19"/>
                    <a:gd name="T76" fmla="*/ 33 w 48"/>
                    <a:gd name="T77" fmla="*/ 5 h 19"/>
                    <a:gd name="T78" fmla="*/ 44 w 48"/>
                    <a:gd name="T79" fmla="*/ 2 h 19"/>
                    <a:gd name="T80" fmla="*/ 40 w 48"/>
                    <a:gd name="T81" fmla="*/ 2 h 19"/>
                    <a:gd name="T82" fmla="*/ 48 w 48"/>
                    <a:gd name="T83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8" h="19">
                      <a:moveTo>
                        <a:pt x="48" y="0"/>
                      </a:moveTo>
                      <a:cubicBezTo>
                        <a:pt x="45" y="0"/>
                        <a:pt x="41" y="1"/>
                        <a:pt x="41" y="1"/>
                      </a:cubicBezTo>
                      <a:cubicBezTo>
                        <a:pt x="41" y="1"/>
                        <a:pt x="32" y="3"/>
                        <a:pt x="30" y="3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4"/>
                        <a:pt x="29" y="4"/>
                        <a:pt x="29" y="4"/>
                      </a:cubicBezTo>
                      <a:cubicBezTo>
                        <a:pt x="29" y="4"/>
                        <a:pt x="29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19" y="6"/>
                        <a:pt x="18" y="7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9" y="7"/>
                        <a:pt x="20" y="7"/>
                        <a:pt x="22" y="6"/>
                      </a:cubicBezTo>
                      <a:cubicBezTo>
                        <a:pt x="22" y="6"/>
                        <a:pt x="21" y="7"/>
                        <a:pt x="20" y="7"/>
                      </a:cubicBezTo>
                      <a:cubicBezTo>
                        <a:pt x="23" y="6"/>
                        <a:pt x="30" y="4"/>
                        <a:pt x="31" y="4"/>
                      </a:cubicBezTo>
                      <a:cubicBezTo>
                        <a:pt x="26" y="6"/>
                        <a:pt x="22" y="7"/>
                        <a:pt x="18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9"/>
                        <a:pt x="17" y="10"/>
                        <a:pt x="16" y="10"/>
                      </a:cubicBezTo>
                      <a:cubicBezTo>
                        <a:pt x="16" y="10"/>
                        <a:pt x="15" y="10"/>
                        <a:pt x="15" y="10"/>
                      </a:cubicBezTo>
                      <a:cubicBezTo>
                        <a:pt x="13" y="10"/>
                        <a:pt x="8" y="13"/>
                        <a:pt x="8" y="13"/>
                      </a:cubicBezTo>
                      <a:cubicBezTo>
                        <a:pt x="9" y="13"/>
                        <a:pt x="9" y="13"/>
                        <a:pt x="10" y="14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10" y="14"/>
                        <a:pt x="11" y="14"/>
                        <a:pt x="13" y="13"/>
                      </a:cubicBezTo>
                      <a:cubicBezTo>
                        <a:pt x="11" y="14"/>
                        <a:pt x="9" y="14"/>
                        <a:pt x="9" y="14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5" y="14"/>
                        <a:pt x="5" y="15"/>
                        <a:pt x="5" y="16"/>
                      </a:cubicBezTo>
                      <a:cubicBezTo>
                        <a:pt x="3" y="17"/>
                        <a:pt x="1" y="17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1" y="19"/>
                        <a:pt x="4" y="18"/>
                      </a:cubicBezTo>
                      <a:cubicBezTo>
                        <a:pt x="6" y="18"/>
                        <a:pt x="7" y="17"/>
                        <a:pt x="9" y="17"/>
                      </a:cubicBezTo>
                      <a:cubicBezTo>
                        <a:pt x="10" y="17"/>
                        <a:pt x="10" y="17"/>
                        <a:pt x="11" y="17"/>
                      </a:cubicBezTo>
                      <a:cubicBezTo>
                        <a:pt x="10" y="17"/>
                        <a:pt x="10" y="17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2" y="18"/>
                        <a:pt x="17" y="15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20" y="11"/>
                        <a:pt x="20" y="11"/>
                      </a:cubicBezTo>
                      <a:cubicBezTo>
                        <a:pt x="25" y="10"/>
                        <a:pt x="27" y="8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31" y="6"/>
                        <a:pt x="33" y="6"/>
                        <a:pt x="35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3" y="5"/>
                      </a:cubicBezTo>
                      <a:cubicBezTo>
                        <a:pt x="34" y="5"/>
                        <a:pt x="44" y="2"/>
                        <a:pt x="44" y="2"/>
                      </a:cubicBezTo>
                      <a:cubicBezTo>
                        <a:pt x="41" y="2"/>
                        <a:pt x="41" y="2"/>
                        <a:pt x="40" y="2"/>
                      </a:cubicBezTo>
                      <a:cubicBezTo>
                        <a:pt x="43" y="1"/>
                        <a:pt x="45" y="1"/>
                        <a:pt x="4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6" name="Freeform 307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C5B8089-EAA0-4D50-BF0F-FFBA2AE5D7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6853" y="2932027"/>
                  <a:ext cx="36513" cy="23813"/>
                </a:xfrm>
                <a:custGeom>
                  <a:avLst/>
                  <a:gdLst>
                    <a:gd name="T0" fmla="*/ 11 w 11"/>
                    <a:gd name="T1" fmla="*/ 0 h 7"/>
                    <a:gd name="T2" fmla="*/ 10 w 11"/>
                    <a:gd name="T3" fmla="*/ 0 h 7"/>
                    <a:gd name="T4" fmla="*/ 7 w 11"/>
                    <a:gd name="T5" fmla="*/ 2 h 7"/>
                    <a:gd name="T6" fmla="*/ 7 w 11"/>
                    <a:gd name="T7" fmla="*/ 2 h 7"/>
                    <a:gd name="T8" fmla="*/ 6 w 11"/>
                    <a:gd name="T9" fmla="*/ 3 h 7"/>
                    <a:gd name="T10" fmla="*/ 5 w 11"/>
                    <a:gd name="T11" fmla="*/ 4 h 7"/>
                    <a:gd name="T12" fmla="*/ 5 w 11"/>
                    <a:gd name="T13" fmla="*/ 3 h 7"/>
                    <a:gd name="T14" fmla="*/ 5 w 11"/>
                    <a:gd name="T15" fmla="*/ 2 h 7"/>
                    <a:gd name="T16" fmla="*/ 5 w 11"/>
                    <a:gd name="T17" fmla="*/ 2 h 7"/>
                    <a:gd name="T18" fmla="*/ 3 w 11"/>
                    <a:gd name="T19" fmla="*/ 3 h 7"/>
                    <a:gd name="T20" fmla="*/ 4 w 11"/>
                    <a:gd name="T21" fmla="*/ 3 h 7"/>
                    <a:gd name="T22" fmla="*/ 4 w 11"/>
                    <a:gd name="T23" fmla="*/ 3 h 7"/>
                    <a:gd name="T24" fmla="*/ 0 w 11"/>
                    <a:gd name="T25" fmla="*/ 5 h 7"/>
                    <a:gd name="T26" fmla="*/ 1 w 11"/>
                    <a:gd name="T27" fmla="*/ 5 h 7"/>
                    <a:gd name="T28" fmla="*/ 1 w 11"/>
                    <a:gd name="T29" fmla="*/ 5 h 7"/>
                    <a:gd name="T30" fmla="*/ 1 w 11"/>
                    <a:gd name="T31" fmla="*/ 5 h 7"/>
                    <a:gd name="T32" fmla="*/ 4 w 11"/>
                    <a:gd name="T33" fmla="*/ 4 h 7"/>
                    <a:gd name="T34" fmla="*/ 0 w 11"/>
                    <a:gd name="T35" fmla="*/ 7 h 7"/>
                    <a:gd name="T36" fmla="*/ 0 w 11"/>
                    <a:gd name="T37" fmla="*/ 7 h 7"/>
                    <a:gd name="T38" fmla="*/ 0 w 11"/>
                    <a:gd name="T39" fmla="*/ 7 h 7"/>
                    <a:gd name="T40" fmla="*/ 4 w 11"/>
                    <a:gd name="T41" fmla="*/ 6 h 7"/>
                    <a:gd name="T42" fmla="*/ 7 w 11"/>
                    <a:gd name="T43" fmla="*/ 4 h 7"/>
                    <a:gd name="T44" fmla="*/ 7 w 11"/>
                    <a:gd name="T45" fmla="*/ 4 h 7"/>
                    <a:gd name="T46" fmla="*/ 7 w 11"/>
                    <a:gd name="T47" fmla="*/ 4 h 7"/>
                    <a:gd name="T48" fmla="*/ 10 w 11"/>
                    <a:gd name="T49" fmla="*/ 1 h 7"/>
                    <a:gd name="T50" fmla="*/ 11 w 11"/>
                    <a:gd name="T5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" h="7">
                      <a:moveTo>
                        <a:pt x="11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5" y="4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3" y="4"/>
                        <a:pt x="1" y="4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5"/>
                        <a:pt x="4" y="4"/>
                      </a:cubicBezTo>
                      <a:cubicBezTo>
                        <a:pt x="3" y="5"/>
                        <a:pt x="0" y="6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4" y="6"/>
                        <a:pt x="4" y="6"/>
                      </a:cubicBezTo>
                      <a:cubicBezTo>
                        <a:pt x="5" y="5"/>
                        <a:pt x="5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8" y="3"/>
                        <a:pt x="8" y="3"/>
                        <a:pt x="10" y="1"/>
                      </a:cubicBezTo>
                      <a:cubicBezTo>
                        <a:pt x="11" y="1"/>
                        <a:pt x="11" y="1"/>
                        <a:pt x="1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7" name="Freeform 307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9F5A167-BBD9-4A75-B6C3-5D6C8E67F5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3678" y="2951077"/>
                  <a:ext cx="182563" cy="133350"/>
                </a:xfrm>
                <a:custGeom>
                  <a:avLst/>
                  <a:gdLst>
                    <a:gd name="T0" fmla="*/ 22 w 55"/>
                    <a:gd name="T1" fmla="*/ 0 h 40"/>
                    <a:gd name="T2" fmla="*/ 18 w 55"/>
                    <a:gd name="T3" fmla="*/ 0 h 40"/>
                    <a:gd name="T4" fmla="*/ 2 w 55"/>
                    <a:gd name="T5" fmla="*/ 15 h 40"/>
                    <a:gd name="T6" fmla="*/ 6 w 55"/>
                    <a:gd name="T7" fmla="*/ 15 h 40"/>
                    <a:gd name="T8" fmla="*/ 15 w 55"/>
                    <a:gd name="T9" fmla="*/ 14 h 40"/>
                    <a:gd name="T10" fmla="*/ 18 w 55"/>
                    <a:gd name="T11" fmla="*/ 12 h 40"/>
                    <a:gd name="T12" fmla="*/ 22 w 55"/>
                    <a:gd name="T13" fmla="*/ 11 h 40"/>
                    <a:gd name="T14" fmla="*/ 25 w 55"/>
                    <a:gd name="T15" fmla="*/ 13 h 40"/>
                    <a:gd name="T16" fmla="*/ 28 w 55"/>
                    <a:gd name="T17" fmla="*/ 17 h 40"/>
                    <a:gd name="T18" fmla="*/ 32 w 55"/>
                    <a:gd name="T19" fmla="*/ 21 h 40"/>
                    <a:gd name="T20" fmla="*/ 22 w 55"/>
                    <a:gd name="T21" fmla="*/ 30 h 40"/>
                    <a:gd name="T22" fmla="*/ 14 w 55"/>
                    <a:gd name="T23" fmla="*/ 32 h 40"/>
                    <a:gd name="T24" fmla="*/ 14 w 55"/>
                    <a:gd name="T25" fmla="*/ 35 h 40"/>
                    <a:gd name="T26" fmla="*/ 15 w 55"/>
                    <a:gd name="T27" fmla="*/ 35 h 40"/>
                    <a:gd name="T28" fmla="*/ 20 w 55"/>
                    <a:gd name="T29" fmla="*/ 34 h 40"/>
                    <a:gd name="T30" fmla="*/ 23 w 55"/>
                    <a:gd name="T31" fmla="*/ 33 h 40"/>
                    <a:gd name="T32" fmla="*/ 30 w 55"/>
                    <a:gd name="T33" fmla="*/ 36 h 40"/>
                    <a:gd name="T34" fmla="*/ 27 w 55"/>
                    <a:gd name="T35" fmla="*/ 37 h 40"/>
                    <a:gd name="T36" fmla="*/ 39 w 55"/>
                    <a:gd name="T37" fmla="*/ 40 h 40"/>
                    <a:gd name="T38" fmla="*/ 42 w 55"/>
                    <a:gd name="T39" fmla="*/ 39 h 40"/>
                    <a:gd name="T40" fmla="*/ 41 w 55"/>
                    <a:gd name="T41" fmla="*/ 39 h 40"/>
                    <a:gd name="T42" fmla="*/ 36 w 55"/>
                    <a:gd name="T43" fmla="*/ 34 h 40"/>
                    <a:gd name="T44" fmla="*/ 43 w 55"/>
                    <a:gd name="T45" fmla="*/ 36 h 40"/>
                    <a:gd name="T46" fmla="*/ 44 w 55"/>
                    <a:gd name="T47" fmla="*/ 37 h 40"/>
                    <a:gd name="T48" fmla="*/ 44 w 55"/>
                    <a:gd name="T49" fmla="*/ 37 h 40"/>
                    <a:gd name="T50" fmla="*/ 46 w 55"/>
                    <a:gd name="T51" fmla="*/ 31 h 40"/>
                    <a:gd name="T52" fmla="*/ 39 w 55"/>
                    <a:gd name="T53" fmla="*/ 26 h 40"/>
                    <a:gd name="T54" fmla="*/ 43 w 55"/>
                    <a:gd name="T55" fmla="*/ 21 h 40"/>
                    <a:gd name="T56" fmla="*/ 43 w 55"/>
                    <a:gd name="T57" fmla="*/ 21 h 40"/>
                    <a:gd name="T58" fmla="*/ 47 w 55"/>
                    <a:gd name="T59" fmla="*/ 25 h 40"/>
                    <a:gd name="T60" fmla="*/ 50 w 55"/>
                    <a:gd name="T61" fmla="*/ 27 h 40"/>
                    <a:gd name="T62" fmla="*/ 50 w 55"/>
                    <a:gd name="T63" fmla="*/ 27 h 40"/>
                    <a:gd name="T64" fmla="*/ 55 w 55"/>
                    <a:gd name="T65" fmla="*/ 19 h 40"/>
                    <a:gd name="T66" fmla="*/ 55 w 55"/>
                    <a:gd name="T67" fmla="*/ 18 h 40"/>
                    <a:gd name="T68" fmla="*/ 40 w 55"/>
                    <a:gd name="T69" fmla="*/ 15 h 40"/>
                    <a:gd name="T70" fmla="*/ 45 w 55"/>
                    <a:gd name="T71" fmla="*/ 12 h 40"/>
                    <a:gd name="T72" fmla="*/ 47 w 55"/>
                    <a:gd name="T73" fmla="*/ 11 h 40"/>
                    <a:gd name="T74" fmla="*/ 39 w 55"/>
                    <a:gd name="T75" fmla="*/ 5 h 40"/>
                    <a:gd name="T76" fmla="*/ 38 w 55"/>
                    <a:gd name="T77" fmla="*/ 4 h 40"/>
                    <a:gd name="T78" fmla="*/ 38 w 55"/>
                    <a:gd name="T79" fmla="*/ 4 h 40"/>
                    <a:gd name="T80" fmla="*/ 37 w 55"/>
                    <a:gd name="T81" fmla="*/ 4 h 40"/>
                    <a:gd name="T82" fmla="*/ 35 w 55"/>
                    <a:gd name="T83" fmla="*/ 4 h 40"/>
                    <a:gd name="T84" fmla="*/ 33 w 55"/>
                    <a:gd name="T85" fmla="*/ 2 h 40"/>
                    <a:gd name="T86" fmla="*/ 33 w 55"/>
                    <a:gd name="T87" fmla="*/ 2 h 40"/>
                    <a:gd name="T88" fmla="*/ 26 w 55"/>
                    <a:gd name="T89" fmla="*/ 3 h 40"/>
                    <a:gd name="T90" fmla="*/ 23 w 55"/>
                    <a:gd name="T91" fmla="*/ 4 h 40"/>
                    <a:gd name="T92" fmla="*/ 23 w 55"/>
                    <a:gd name="T93" fmla="*/ 4 h 40"/>
                    <a:gd name="T94" fmla="*/ 23 w 55"/>
                    <a:gd name="T95" fmla="*/ 0 h 40"/>
                    <a:gd name="T96" fmla="*/ 22 w 55"/>
                    <a:gd name="T97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5" h="40">
                      <a:moveTo>
                        <a:pt x="22" y="0"/>
                      </a:moveTo>
                      <a:cubicBezTo>
                        <a:pt x="20" y="0"/>
                        <a:pt x="19" y="0"/>
                        <a:pt x="18" y="0"/>
                      </a:cubicBezTo>
                      <a:cubicBezTo>
                        <a:pt x="13" y="2"/>
                        <a:pt x="0" y="13"/>
                        <a:pt x="2" y="15"/>
                      </a:cubicBezTo>
                      <a:cubicBezTo>
                        <a:pt x="3" y="15"/>
                        <a:pt x="5" y="15"/>
                        <a:pt x="6" y="15"/>
                      </a:cubicBezTo>
                      <a:cubicBezTo>
                        <a:pt x="10" y="15"/>
                        <a:pt x="14" y="14"/>
                        <a:pt x="15" y="14"/>
                      </a:cubicBezTo>
                      <a:cubicBezTo>
                        <a:pt x="15" y="13"/>
                        <a:pt x="14" y="13"/>
                        <a:pt x="18" y="12"/>
                      </a:cubicBezTo>
                      <a:cubicBezTo>
                        <a:pt x="21" y="12"/>
                        <a:pt x="22" y="11"/>
                        <a:pt x="22" y="11"/>
                      </a:cubicBezTo>
                      <a:cubicBezTo>
                        <a:pt x="23" y="11"/>
                        <a:pt x="25" y="13"/>
                        <a:pt x="25" y="13"/>
                      </a:cubicBezTo>
                      <a:cubicBezTo>
                        <a:pt x="26" y="14"/>
                        <a:pt x="27" y="16"/>
                        <a:pt x="28" y="17"/>
                      </a:cubicBezTo>
                      <a:cubicBezTo>
                        <a:pt x="29" y="18"/>
                        <a:pt x="32" y="18"/>
                        <a:pt x="32" y="21"/>
                      </a:cubicBezTo>
                      <a:cubicBezTo>
                        <a:pt x="32" y="21"/>
                        <a:pt x="31" y="28"/>
                        <a:pt x="22" y="30"/>
                      </a:cubicBezTo>
                      <a:cubicBezTo>
                        <a:pt x="20" y="31"/>
                        <a:pt x="17" y="31"/>
                        <a:pt x="14" y="32"/>
                      </a:cubicBezTo>
                      <a:cubicBezTo>
                        <a:pt x="13" y="33"/>
                        <a:pt x="13" y="35"/>
                        <a:pt x="14" y="35"/>
                      </a:cubicBezTo>
                      <a:cubicBezTo>
                        <a:pt x="14" y="35"/>
                        <a:pt x="14" y="35"/>
                        <a:pt x="15" y="35"/>
                      </a:cubicBezTo>
                      <a:cubicBezTo>
                        <a:pt x="16" y="35"/>
                        <a:pt x="17" y="35"/>
                        <a:pt x="20" y="34"/>
                      </a:cubicBezTo>
                      <a:cubicBezTo>
                        <a:pt x="22" y="34"/>
                        <a:pt x="23" y="33"/>
                        <a:pt x="23" y="33"/>
                      </a:cubicBezTo>
                      <a:cubicBezTo>
                        <a:pt x="25" y="33"/>
                        <a:pt x="26" y="34"/>
                        <a:pt x="30" y="36"/>
                      </a:cubicBezTo>
                      <a:cubicBezTo>
                        <a:pt x="30" y="36"/>
                        <a:pt x="30" y="36"/>
                        <a:pt x="27" y="37"/>
                      </a:cubicBezTo>
                      <a:cubicBezTo>
                        <a:pt x="28" y="38"/>
                        <a:pt x="35" y="40"/>
                        <a:pt x="39" y="40"/>
                      </a:cubicBezTo>
                      <a:cubicBezTo>
                        <a:pt x="40" y="40"/>
                        <a:pt x="41" y="40"/>
                        <a:pt x="42" y="39"/>
                      </a:cubicBezTo>
                      <a:cubicBezTo>
                        <a:pt x="41" y="39"/>
                        <a:pt x="41" y="39"/>
                        <a:pt x="41" y="39"/>
                      </a:cubicBezTo>
                      <a:cubicBezTo>
                        <a:pt x="41" y="39"/>
                        <a:pt x="41" y="39"/>
                        <a:pt x="36" y="34"/>
                      </a:cubicBezTo>
                      <a:cubicBezTo>
                        <a:pt x="40" y="35"/>
                        <a:pt x="41" y="35"/>
                        <a:pt x="43" y="36"/>
                      </a:cubicBezTo>
                      <a:cubicBezTo>
                        <a:pt x="43" y="37"/>
                        <a:pt x="44" y="37"/>
                        <a:pt x="44" y="37"/>
                      </a:cubicBezTo>
                      <a:cubicBezTo>
                        <a:pt x="44" y="37"/>
                        <a:pt x="44" y="37"/>
                        <a:pt x="44" y="37"/>
                      </a:cubicBezTo>
                      <a:cubicBezTo>
                        <a:pt x="45" y="36"/>
                        <a:pt x="47" y="32"/>
                        <a:pt x="46" y="31"/>
                      </a:cubicBezTo>
                      <a:cubicBezTo>
                        <a:pt x="44" y="29"/>
                        <a:pt x="40" y="29"/>
                        <a:pt x="39" y="26"/>
                      </a:cubicBezTo>
                      <a:cubicBezTo>
                        <a:pt x="38" y="23"/>
                        <a:pt x="43" y="21"/>
                        <a:pt x="43" y="21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4" y="21"/>
                        <a:pt x="47" y="25"/>
                        <a:pt x="47" y="25"/>
                      </a:cubicBezTo>
                      <a:cubicBezTo>
                        <a:pt x="48" y="26"/>
                        <a:pt x="49" y="27"/>
                        <a:pt x="50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52" y="27"/>
                        <a:pt x="55" y="19"/>
                        <a:pt x="55" y="19"/>
                      </a:cubicBezTo>
                      <a:cubicBezTo>
                        <a:pt x="55" y="18"/>
                        <a:pt x="55" y="18"/>
                        <a:pt x="55" y="18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4"/>
                        <a:pt x="41" y="14"/>
                        <a:pt x="45" y="12"/>
                      </a:cubicBezTo>
                      <a:cubicBezTo>
                        <a:pt x="46" y="12"/>
                        <a:pt x="47" y="11"/>
                        <a:pt x="47" y="11"/>
                      </a:cubicBezTo>
                      <a:cubicBezTo>
                        <a:pt x="47" y="10"/>
                        <a:pt x="41" y="5"/>
                        <a:pt x="39" y="5"/>
                      </a:cubicBezTo>
                      <a:cubicBezTo>
                        <a:pt x="39" y="4"/>
                        <a:pt x="38" y="4"/>
                        <a:pt x="38" y="4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7" y="4"/>
                        <a:pt x="36" y="4"/>
                        <a:pt x="35" y="4"/>
                      </a:cubicBezTo>
                      <a:cubicBezTo>
                        <a:pt x="34" y="4"/>
                        <a:pt x="34" y="2"/>
                        <a:pt x="33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1" y="2"/>
                        <a:pt x="28" y="3"/>
                        <a:pt x="26" y="3"/>
                      </a:cubicBezTo>
                      <a:cubicBezTo>
                        <a:pt x="24" y="4"/>
                        <a:pt x="24" y="4"/>
                        <a:pt x="23" y="4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4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8" name="Freeform 307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32805AA7-200B-4785-A5AB-073914030B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3041" y="2947902"/>
                  <a:ext cx="6350" cy="3175"/>
                </a:xfrm>
                <a:custGeom>
                  <a:avLst/>
                  <a:gdLst>
                    <a:gd name="T0" fmla="*/ 2 w 2"/>
                    <a:gd name="T1" fmla="*/ 0 h 1"/>
                    <a:gd name="T2" fmla="*/ 2 w 2"/>
                    <a:gd name="T3" fmla="*/ 0 h 1"/>
                    <a:gd name="T4" fmla="*/ 0 w 2"/>
                    <a:gd name="T5" fmla="*/ 1 h 1"/>
                    <a:gd name="T6" fmla="*/ 0 w 2"/>
                    <a:gd name="T7" fmla="*/ 1 h 1"/>
                    <a:gd name="T8" fmla="*/ 1 w 2"/>
                    <a:gd name="T9" fmla="*/ 0 h 1"/>
                    <a:gd name="T10" fmla="*/ 2 w 2"/>
                    <a:gd name="T11" fmla="*/ 0 h 1"/>
                    <a:gd name="T12" fmla="*/ 2 w 2"/>
                    <a:gd name="T1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9" name="Freeform 307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E2375146-4631-40FA-A167-1144D43026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4978" y="2968540"/>
                  <a:ext cx="23813" cy="9525"/>
                </a:xfrm>
                <a:custGeom>
                  <a:avLst/>
                  <a:gdLst>
                    <a:gd name="T0" fmla="*/ 5 w 7"/>
                    <a:gd name="T1" fmla="*/ 0 h 3"/>
                    <a:gd name="T2" fmla="*/ 4 w 7"/>
                    <a:gd name="T3" fmla="*/ 0 h 3"/>
                    <a:gd name="T4" fmla="*/ 2 w 7"/>
                    <a:gd name="T5" fmla="*/ 3 h 3"/>
                    <a:gd name="T6" fmla="*/ 3 w 7"/>
                    <a:gd name="T7" fmla="*/ 3 h 3"/>
                    <a:gd name="T8" fmla="*/ 4 w 7"/>
                    <a:gd name="T9" fmla="*/ 3 h 3"/>
                    <a:gd name="T10" fmla="*/ 6 w 7"/>
                    <a:gd name="T11" fmla="*/ 3 h 3"/>
                    <a:gd name="T12" fmla="*/ 7 w 7"/>
                    <a:gd name="T13" fmla="*/ 2 h 3"/>
                    <a:gd name="T14" fmla="*/ 7 w 7"/>
                    <a:gd name="T15" fmla="*/ 2 h 3"/>
                    <a:gd name="T16" fmla="*/ 6 w 7"/>
                    <a:gd name="T17" fmla="*/ 1 h 3"/>
                    <a:gd name="T18" fmla="*/ 6 w 7"/>
                    <a:gd name="T19" fmla="*/ 0 h 3"/>
                    <a:gd name="T20" fmla="*/ 6 w 7"/>
                    <a:gd name="T21" fmla="*/ 0 h 3"/>
                    <a:gd name="T22" fmla="*/ 5 w 7"/>
                    <a:gd name="T2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" h="3">
                      <a:moveTo>
                        <a:pt x="5" y="0"/>
                      </a:move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3" y="0"/>
                        <a:pt x="0" y="2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3"/>
                        <a:pt x="4" y="3"/>
                        <a:pt x="4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7" y="3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5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0" name="Freeform 307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3FB11A16-E5F3-4D23-87B6-530BE03EB1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3053" y="2947902"/>
                  <a:ext cx="26988" cy="11113"/>
                </a:xfrm>
                <a:custGeom>
                  <a:avLst/>
                  <a:gdLst>
                    <a:gd name="T0" fmla="*/ 3 w 8"/>
                    <a:gd name="T1" fmla="*/ 0 h 3"/>
                    <a:gd name="T2" fmla="*/ 2 w 8"/>
                    <a:gd name="T3" fmla="*/ 0 h 3"/>
                    <a:gd name="T4" fmla="*/ 1 w 8"/>
                    <a:gd name="T5" fmla="*/ 3 h 3"/>
                    <a:gd name="T6" fmla="*/ 2 w 8"/>
                    <a:gd name="T7" fmla="*/ 3 h 3"/>
                    <a:gd name="T8" fmla="*/ 8 w 8"/>
                    <a:gd name="T9" fmla="*/ 1 h 3"/>
                    <a:gd name="T10" fmla="*/ 8 w 8"/>
                    <a:gd name="T11" fmla="*/ 1 h 3"/>
                    <a:gd name="T12" fmla="*/ 3 w 8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3">
                      <a:moveTo>
                        <a:pt x="3" y="0"/>
                      </a:move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3"/>
                        <a:pt x="2" y="3"/>
                        <a:pt x="2" y="3"/>
                      </a:cubicBezTo>
                      <a:cubicBezTo>
                        <a:pt x="5" y="3"/>
                        <a:pt x="8" y="1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5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1" name="Freeform 307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077C36C6-1A12-4F92-BB3E-04C8F0236B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9716" y="2908215"/>
                  <a:ext cx="20638" cy="14288"/>
                </a:xfrm>
                <a:custGeom>
                  <a:avLst/>
                  <a:gdLst>
                    <a:gd name="T0" fmla="*/ 6 w 6"/>
                    <a:gd name="T1" fmla="*/ 0 h 4"/>
                    <a:gd name="T2" fmla="*/ 6 w 6"/>
                    <a:gd name="T3" fmla="*/ 0 h 4"/>
                    <a:gd name="T4" fmla="*/ 2 w 6"/>
                    <a:gd name="T5" fmla="*/ 2 h 4"/>
                    <a:gd name="T6" fmla="*/ 2 w 6"/>
                    <a:gd name="T7" fmla="*/ 2 h 4"/>
                    <a:gd name="T8" fmla="*/ 2 w 6"/>
                    <a:gd name="T9" fmla="*/ 2 h 4"/>
                    <a:gd name="T10" fmla="*/ 3 w 6"/>
                    <a:gd name="T11" fmla="*/ 2 h 4"/>
                    <a:gd name="T12" fmla="*/ 3 w 6"/>
                    <a:gd name="T13" fmla="*/ 2 h 4"/>
                    <a:gd name="T14" fmla="*/ 2 w 6"/>
                    <a:gd name="T15" fmla="*/ 3 h 4"/>
                    <a:gd name="T16" fmla="*/ 0 w 6"/>
                    <a:gd name="T17" fmla="*/ 4 h 4"/>
                    <a:gd name="T18" fmla="*/ 0 w 6"/>
                    <a:gd name="T19" fmla="*/ 3 h 4"/>
                    <a:gd name="T20" fmla="*/ 2 w 6"/>
                    <a:gd name="T21" fmla="*/ 3 h 4"/>
                    <a:gd name="T22" fmla="*/ 2 w 6"/>
                    <a:gd name="T23" fmla="*/ 3 h 4"/>
                    <a:gd name="T24" fmla="*/ 1 w 6"/>
                    <a:gd name="T25" fmla="*/ 4 h 4"/>
                    <a:gd name="T26" fmla="*/ 3 w 6"/>
                    <a:gd name="T27" fmla="*/ 3 h 4"/>
                    <a:gd name="T28" fmla="*/ 6 w 6"/>
                    <a:gd name="T29" fmla="*/ 1 h 4"/>
                    <a:gd name="T30" fmla="*/ 5 w 6"/>
                    <a:gd name="T31" fmla="*/ 1 h 4"/>
                    <a:gd name="T32" fmla="*/ 6 w 6"/>
                    <a:gd name="T3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" h="4"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4" y="1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2" y="3"/>
                      </a:cubicBezTo>
                      <a:cubicBezTo>
                        <a:pt x="1" y="3"/>
                        <a:pt x="0" y="3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1" y="3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1" y="4"/>
                        <a:pt x="1" y="4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4" y="3"/>
                        <a:pt x="6" y="1"/>
                        <a:pt x="6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6" y="1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2" name="Freeform 307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B657DFE-EE20-40FF-8930-BE2CE856AB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2728" y="2941552"/>
                  <a:ext cx="20638" cy="9525"/>
                </a:xfrm>
                <a:custGeom>
                  <a:avLst/>
                  <a:gdLst>
                    <a:gd name="T0" fmla="*/ 6 w 6"/>
                    <a:gd name="T1" fmla="*/ 0 h 3"/>
                    <a:gd name="T2" fmla="*/ 5 w 6"/>
                    <a:gd name="T3" fmla="*/ 0 h 3"/>
                    <a:gd name="T4" fmla="*/ 1 w 6"/>
                    <a:gd name="T5" fmla="*/ 2 h 3"/>
                    <a:gd name="T6" fmla="*/ 1 w 6"/>
                    <a:gd name="T7" fmla="*/ 3 h 3"/>
                    <a:gd name="T8" fmla="*/ 2 w 6"/>
                    <a:gd name="T9" fmla="*/ 3 h 3"/>
                    <a:gd name="T10" fmla="*/ 4 w 6"/>
                    <a:gd name="T11" fmla="*/ 2 h 3"/>
                    <a:gd name="T12" fmla="*/ 6 w 6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3">
                      <a:moveTo>
                        <a:pt x="6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1" y="2"/>
                        <a:pt x="1" y="2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1" y="3"/>
                        <a:pt x="1" y="3"/>
                        <a:pt x="2" y="3"/>
                      </a:cubicBezTo>
                      <a:cubicBezTo>
                        <a:pt x="2" y="3"/>
                        <a:pt x="3" y="3"/>
                        <a:pt x="4" y="2"/>
                      </a:cubicBezTo>
                      <a:cubicBezTo>
                        <a:pt x="5" y="1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3" name="Freeform 307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1FD2153D-DE6D-4BDA-BB2D-BF4DDC2167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5591" y="2911390"/>
                  <a:ext cx="26988" cy="11113"/>
                </a:xfrm>
                <a:custGeom>
                  <a:avLst/>
                  <a:gdLst>
                    <a:gd name="T0" fmla="*/ 8 w 8"/>
                    <a:gd name="T1" fmla="*/ 0 h 3"/>
                    <a:gd name="T2" fmla="*/ 7 w 8"/>
                    <a:gd name="T3" fmla="*/ 0 h 3"/>
                    <a:gd name="T4" fmla="*/ 7 w 8"/>
                    <a:gd name="T5" fmla="*/ 0 h 3"/>
                    <a:gd name="T6" fmla="*/ 5 w 8"/>
                    <a:gd name="T7" fmla="*/ 1 h 3"/>
                    <a:gd name="T8" fmla="*/ 1 w 8"/>
                    <a:gd name="T9" fmla="*/ 2 h 3"/>
                    <a:gd name="T10" fmla="*/ 0 w 8"/>
                    <a:gd name="T11" fmla="*/ 3 h 3"/>
                    <a:gd name="T12" fmla="*/ 0 w 8"/>
                    <a:gd name="T13" fmla="*/ 3 h 3"/>
                    <a:gd name="T14" fmla="*/ 5 w 8"/>
                    <a:gd name="T15" fmla="*/ 2 h 3"/>
                    <a:gd name="T16" fmla="*/ 7 w 8"/>
                    <a:gd name="T17" fmla="*/ 1 h 3"/>
                    <a:gd name="T18" fmla="*/ 8 w 8"/>
                    <a:gd name="T19" fmla="*/ 0 h 3"/>
                    <a:gd name="T20" fmla="*/ 8 w 8"/>
                    <a:gd name="T2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1"/>
                        <a:pt x="5" y="1"/>
                        <a:pt x="5" y="1"/>
                      </a:cubicBezTo>
                      <a:cubicBezTo>
                        <a:pt x="3" y="2"/>
                        <a:pt x="2" y="2"/>
                        <a:pt x="1" y="2"/>
                      </a:cubicBezTo>
                      <a:cubicBezTo>
                        <a:pt x="1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3" y="2"/>
                        <a:pt x="5" y="2"/>
                      </a:cubicBezTo>
                      <a:cubicBezTo>
                        <a:pt x="6" y="2"/>
                        <a:pt x="6" y="1"/>
                        <a:pt x="7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4" name="Freeform 307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128A7AD9-7D13-4ED8-8DE7-8B688FA5B2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5591" y="2908215"/>
                  <a:ext cx="17463" cy="11113"/>
                </a:xfrm>
                <a:custGeom>
                  <a:avLst/>
                  <a:gdLst>
                    <a:gd name="T0" fmla="*/ 4 w 5"/>
                    <a:gd name="T1" fmla="*/ 0 h 3"/>
                    <a:gd name="T2" fmla="*/ 4 w 5"/>
                    <a:gd name="T3" fmla="*/ 0 h 3"/>
                    <a:gd name="T4" fmla="*/ 3 w 5"/>
                    <a:gd name="T5" fmla="*/ 0 h 3"/>
                    <a:gd name="T6" fmla="*/ 1 w 5"/>
                    <a:gd name="T7" fmla="*/ 2 h 3"/>
                    <a:gd name="T8" fmla="*/ 0 w 5"/>
                    <a:gd name="T9" fmla="*/ 3 h 3"/>
                    <a:gd name="T10" fmla="*/ 0 w 5"/>
                    <a:gd name="T11" fmla="*/ 3 h 3"/>
                    <a:gd name="T12" fmla="*/ 4 w 5"/>
                    <a:gd name="T13" fmla="*/ 1 h 3"/>
                    <a:gd name="T14" fmla="*/ 5 w 5"/>
                    <a:gd name="T15" fmla="*/ 1 h 3"/>
                    <a:gd name="T16" fmla="*/ 5 w 5"/>
                    <a:gd name="T17" fmla="*/ 1 h 3"/>
                    <a:gd name="T18" fmla="*/ 5 w 5"/>
                    <a:gd name="T19" fmla="*/ 0 h 3"/>
                    <a:gd name="T20" fmla="*/ 5 w 5"/>
                    <a:gd name="T21" fmla="*/ 0 h 3"/>
                    <a:gd name="T22" fmla="*/ 4 w 5"/>
                    <a:gd name="T2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" h="3"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2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3" y="2"/>
                        <a:pt x="4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5" name="Freeform 308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ECEEA76A-9D01-4FE1-860E-A3565B5EA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6228" y="2898690"/>
                  <a:ext cx="12700" cy="6350"/>
                </a:xfrm>
                <a:custGeom>
                  <a:avLst/>
                  <a:gdLst>
                    <a:gd name="T0" fmla="*/ 4 w 4"/>
                    <a:gd name="T1" fmla="*/ 0 h 2"/>
                    <a:gd name="T2" fmla="*/ 3 w 4"/>
                    <a:gd name="T3" fmla="*/ 0 h 2"/>
                    <a:gd name="T4" fmla="*/ 0 w 4"/>
                    <a:gd name="T5" fmla="*/ 1 h 2"/>
                    <a:gd name="T6" fmla="*/ 0 w 4"/>
                    <a:gd name="T7" fmla="*/ 2 h 2"/>
                    <a:gd name="T8" fmla="*/ 0 w 4"/>
                    <a:gd name="T9" fmla="*/ 2 h 2"/>
                    <a:gd name="T10" fmla="*/ 1 w 4"/>
                    <a:gd name="T11" fmla="*/ 1 h 2"/>
                    <a:gd name="T12" fmla="*/ 4 w 4"/>
                    <a:gd name="T13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1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6" name="Freeform 308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1CADC96-0628-4E9F-9FA8-155CAD7566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2578" y="2885990"/>
                  <a:ext cx="46038" cy="22225"/>
                </a:xfrm>
                <a:custGeom>
                  <a:avLst/>
                  <a:gdLst>
                    <a:gd name="T0" fmla="*/ 14 w 14"/>
                    <a:gd name="T1" fmla="*/ 0 h 7"/>
                    <a:gd name="T2" fmla="*/ 14 w 14"/>
                    <a:gd name="T3" fmla="*/ 0 h 7"/>
                    <a:gd name="T4" fmla="*/ 6 w 14"/>
                    <a:gd name="T5" fmla="*/ 3 h 7"/>
                    <a:gd name="T6" fmla="*/ 7 w 14"/>
                    <a:gd name="T7" fmla="*/ 3 h 7"/>
                    <a:gd name="T8" fmla="*/ 5 w 14"/>
                    <a:gd name="T9" fmla="*/ 3 h 7"/>
                    <a:gd name="T10" fmla="*/ 2 w 14"/>
                    <a:gd name="T11" fmla="*/ 5 h 7"/>
                    <a:gd name="T12" fmla="*/ 4 w 14"/>
                    <a:gd name="T13" fmla="*/ 4 h 7"/>
                    <a:gd name="T14" fmla="*/ 5 w 14"/>
                    <a:gd name="T15" fmla="*/ 4 h 7"/>
                    <a:gd name="T16" fmla="*/ 6 w 14"/>
                    <a:gd name="T17" fmla="*/ 4 h 7"/>
                    <a:gd name="T18" fmla="*/ 6 w 14"/>
                    <a:gd name="T19" fmla="*/ 4 h 7"/>
                    <a:gd name="T20" fmla="*/ 4 w 14"/>
                    <a:gd name="T21" fmla="*/ 5 h 7"/>
                    <a:gd name="T22" fmla="*/ 1 w 14"/>
                    <a:gd name="T23" fmla="*/ 6 h 7"/>
                    <a:gd name="T24" fmla="*/ 0 w 14"/>
                    <a:gd name="T25" fmla="*/ 7 h 7"/>
                    <a:gd name="T26" fmla="*/ 0 w 14"/>
                    <a:gd name="T27" fmla="*/ 7 h 7"/>
                    <a:gd name="T28" fmla="*/ 2 w 14"/>
                    <a:gd name="T29" fmla="*/ 7 h 7"/>
                    <a:gd name="T30" fmla="*/ 4 w 14"/>
                    <a:gd name="T31" fmla="*/ 6 h 7"/>
                    <a:gd name="T32" fmla="*/ 9 w 14"/>
                    <a:gd name="T33" fmla="*/ 4 h 7"/>
                    <a:gd name="T34" fmla="*/ 12 w 14"/>
                    <a:gd name="T35" fmla="*/ 3 h 7"/>
                    <a:gd name="T36" fmla="*/ 12 w 14"/>
                    <a:gd name="T37" fmla="*/ 3 h 7"/>
                    <a:gd name="T38" fmla="*/ 11 w 14"/>
                    <a:gd name="T39" fmla="*/ 3 h 7"/>
                    <a:gd name="T40" fmla="*/ 11 w 14"/>
                    <a:gd name="T41" fmla="*/ 3 h 7"/>
                    <a:gd name="T42" fmla="*/ 12 w 14"/>
                    <a:gd name="T43" fmla="*/ 2 h 7"/>
                    <a:gd name="T44" fmla="*/ 13 w 14"/>
                    <a:gd name="T45" fmla="*/ 2 h 7"/>
                    <a:gd name="T46" fmla="*/ 13 w 14"/>
                    <a:gd name="T47" fmla="*/ 1 h 7"/>
                    <a:gd name="T48" fmla="*/ 13 w 14"/>
                    <a:gd name="T49" fmla="*/ 1 h 7"/>
                    <a:gd name="T50" fmla="*/ 14 w 14"/>
                    <a:gd name="T5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4" h="7">
                      <a:moveTo>
                        <a:pt x="14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2" y="0"/>
                        <a:pt x="6" y="2"/>
                        <a:pt x="6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3" y="4"/>
                        <a:pt x="2" y="5"/>
                        <a:pt x="2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4" y="5"/>
                      </a:cubicBezTo>
                      <a:cubicBezTo>
                        <a:pt x="2" y="6"/>
                        <a:pt x="1" y="6"/>
                        <a:pt x="1" y="6"/>
                      </a:cubicBezTo>
                      <a:cubicBezTo>
                        <a:pt x="0" y="6"/>
                        <a:pt x="0" y="7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3" y="6"/>
                        <a:pt x="3" y="7"/>
                        <a:pt x="4" y="6"/>
                      </a:cubicBezTo>
                      <a:cubicBezTo>
                        <a:pt x="6" y="6"/>
                        <a:pt x="7" y="5"/>
                        <a:pt x="9" y="4"/>
                      </a:cubicBezTo>
                      <a:cubicBezTo>
                        <a:pt x="10" y="4"/>
                        <a:pt x="11" y="3"/>
                        <a:pt x="12" y="3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0"/>
                        <a:pt x="14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7" name="Freeform 308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310678E-9E36-4F51-A7A1-4DAC5259EC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3366" y="2925677"/>
                  <a:ext cx="76200" cy="22225"/>
                </a:xfrm>
                <a:custGeom>
                  <a:avLst/>
                  <a:gdLst>
                    <a:gd name="T0" fmla="*/ 20 w 23"/>
                    <a:gd name="T1" fmla="*/ 0 h 7"/>
                    <a:gd name="T2" fmla="*/ 9 w 23"/>
                    <a:gd name="T3" fmla="*/ 3 h 7"/>
                    <a:gd name="T4" fmla="*/ 9 w 23"/>
                    <a:gd name="T5" fmla="*/ 3 h 7"/>
                    <a:gd name="T6" fmla="*/ 7 w 23"/>
                    <a:gd name="T7" fmla="*/ 2 h 7"/>
                    <a:gd name="T8" fmla="*/ 8 w 23"/>
                    <a:gd name="T9" fmla="*/ 2 h 7"/>
                    <a:gd name="T10" fmla="*/ 9 w 23"/>
                    <a:gd name="T11" fmla="*/ 0 h 7"/>
                    <a:gd name="T12" fmla="*/ 9 w 23"/>
                    <a:gd name="T13" fmla="*/ 0 h 7"/>
                    <a:gd name="T14" fmla="*/ 7 w 23"/>
                    <a:gd name="T15" fmla="*/ 1 h 7"/>
                    <a:gd name="T16" fmla="*/ 7 w 23"/>
                    <a:gd name="T17" fmla="*/ 1 h 7"/>
                    <a:gd name="T18" fmla="*/ 6 w 23"/>
                    <a:gd name="T19" fmla="*/ 1 h 7"/>
                    <a:gd name="T20" fmla="*/ 5 w 23"/>
                    <a:gd name="T21" fmla="*/ 0 h 7"/>
                    <a:gd name="T22" fmla="*/ 5 w 23"/>
                    <a:gd name="T23" fmla="*/ 0 h 7"/>
                    <a:gd name="T24" fmla="*/ 3 w 23"/>
                    <a:gd name="T25" fmla="*/ 1 h 7"/>
                    <a:gd name="T26" fmla="*/ 2 w 23"/>
                    <a:gd name="T27" fmla="*/ 3 h 7"/>
                    <a:gd name="T28" fmla="*/ 3 w 23"/>
                    <a:gd name="T29" fmla="*/ 2 h 7"/>
                    <a:gd name="T30" fmla="*/ 4 w 23"/>
                    <a:gd name="T31" fmla="*/ 2 h 7"/>
                    <a:gd name="T32" fmla="*/ 5 w 23"/>
                    <a:gd name="T33" fmla="*/ 2 h 7"/>
                    <a:gd name="T34" fmla="*/ 4 w 23"/>
                    <a:gd name="T35" fmla="*/ 4 h 7"/>
                    <a:gd name="T36" fmla="*/ 1 w 23"/>
                    <a:gd name="T37" fmla="*/ 6 h 7"/>
                    <a:gd name="T38" fmla="*/ 0 w 23"/>
                    <a:gd name="T39" fmla="*/ 7 h 7"/>
                    <a:gd name="T40" fmla="*/ 1 w 23"/>
                    <a:gd name="T41" fmla="*/ 7 h 7"/>
                    <a:gd name="T42" fmla="*/ 21 w 23"/>
                    <a:gd name="T43" fmla="*/ 1 h 7"/>
                    <a:gd name="T44" fmla="*/ 20 w 23"/>
                    <a:gd name="T45" fmla="*/ 0 h 7"/>
                    <a:gd name="T46" fmla="*/ 20 w 23"/>
                    <a:gd name="T4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3" h="7">
                      <a:moveTo>
                        <a:pt x="20" y="0"/>
                      </a:moveTo>
                      <a:cubicBezTo>
                        <a:pt x="18" y="0"/>
                        <a:pt x="11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8" y="3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8" y="2"/>
                      </a:cubicBezTo>
                      <a:cubicBezTo>
                        <a:pt x="11" y="1"/>
                        <a:pt x="9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4" y="1"/>
                        <a:pt x="3" y="1"/>
                      </a:cubicBezTo>
                      <a:cubicBezTo>
                        <a:pt x="3" y="1"/>
                        <a:pt x="2" y="2"/>
                        <a:pt x="2" y="3"/>
                      </a:cubicBezTo>
                      <a:cubicBezTo>
                        <a:pt x="2" y="3"/>
                        <a:pt x="2" y="3"/>
                        <a:pt x="3" y="2"/>
                      </a:cubicBezTo>
                      <a:cubicBezTo>
                        <a:pt x="3" y="2"/>
                        <a:pt x="4" y="2"/>
                        <a:pt x="4" y="2"/>
                      </a:cubicBezTo>
                      <a:cubicBezTo>
                        <a:pt x="4" y="2"/>
                        <a:pt x="5" y="2"/>
                        <a:pt x="5" y="2"/>
                      </a:cubicBezTo>
                      <a:cubicBezTo>
                        <a:pt x="5" y="2"/>
                        <a:pt x="4" y="4"/>
                        <a:pt x="4" y="4"/>
                      </a:cubicBezTo>
                      <a:cubicBezTo>
                        <a:pt x="3" y="5"/>
                        <a:pt x="2" y="5"/>
                        <a:pt x="1" y="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1" y="7"/>
                        <a:pt x="17" y="6"/>
                        <a:pt x="21" y="1"/>
                      </a:cubicBezTo>
                      <a:cubicBezTo>
                        <a:pt x="23" y="0"/>
                        <a:pt x="20" y="0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8" name="Freeform 308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371476B-7231-4037-98CC-2EB7FCB3D1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80428" y="2971715"/>
                  <a:ext cx="460375" cy="1247775"/>
                </a:xfrm>
                <a:custGeom>
                  <a:avLst/>
                  <a:gdLst>
                    <a:gd name="T0" fmla="*/ 69 w 139"/>
                    <a:gd name="T1" fmla="*/ 269 h 377"/>
                    <a:gd name="T2" fmla="*/ 137 w 139"/>
                    <a:gd name="T3" fmla="*/ 220 h 377"/>
                    <a:gd name="T4" fmla="*/ 26 w 139"/>
                    <a:gd name="T5" fmla="*/ 5 h 377"/>
                    <a:gd name="T6" fmla="*/ 42 w 139"/>
                    <a:gd name="T7" fmla="*/ 45 h 377"/>
                    <a:gd name="T8" fmla="*/ 63 w 139"/>
                    <a:gd name="T9" fmla="*/ 51 h 377"/>
                    <a:gd name="T10" fmla="*/ 47 w 139"/>
                    <a:gd name="T11" fmla="*/ 21 h 377"/>
                    <a:gd name="T12" fmla="*/ 63 w 139"/>
                    <a:gd name="T13" fmla="*/ 41 h 377"/>
                    <a:gd name="T14" fmla="*/ 69 w 139"/>
                    <a:gd name="T15" fmla="*/ 46 h 377"/>
                    <a:gd name="T16" fmla="*/ 75 w 139"/>
                    <a:gd name="T17" fmla="*/ 59 h 377"/>
                    <a:gd name="T18" fmla="*/ 75 w 139"/>
                    <a:gd name="T19" fmla="*/ 65 h 377"/>
                    <a:gd name="T20" fmla="*/ 61 w 139"/>
                    <a:gd name="T21" fmla="*/ 64 h 377"/>
                    <a:gd name="T22" fmla="*/ 56 w 139"/>
                    <a:gd name="T23" fmla="*/ 60 h 377"/>
                    <a:gd name="T24" fmla="*/ 54 w 139"/>
                    <a:gd name="T25" fmla="*/ 61 h 377"/>
                    <a:gd name="T26" fmla="*/ 49 w 139"/>
                    <a:gd name="T27" fmla="*/ 64 h 377"/>
                    <a:gd name="T28" fmla="*/ 43 w 139"/>
                    <a:gd name="T29" fmla="*/ 73 h 377"/>
                    <a:gd name="T30" fmla="*/ 37 w 139"/>
                    <a:gd name="T31" fmla="*/ 81 h 377"/>
                    <a:gd name="T32" fmla="*/ 31 w 139"/>
                    <a:gd name="T33" fmla="*/ 85 h 377"/>
                    <a:gd name="T34" fmla="*/ 26 w 139"/>
                    <a:gd name="T35" fmla="*/ 128 h 377"/>
                    <a:gd name="T36" fmla="*/ 48 w 139"/>
                    <a:gd name="T37" fmla="*/ 134 h 377"/>
                    <a:gd name="T38" fmla="*/ 65 w 139"/>
                    <a:gd name="T39" fmla="*/ 110 h 377"/>
                    <a:gd name="T40" fmla="*/ 91 w 139"/>
                    <a:gd name="T41" fmla="*/ 145 h 377"/>
                    <a:gd name="T42" fmla="*/ 94 w 139"/>
                    <a:gd name="T43" fmla="*/ 129 h 377"/>
                    <a:gd name="T44" fmla="*/ 79 w 139"/>
                    <a:gd name="T45" fmla="*/ 101 h 377"/>
                    <a:gd name="T46" fmla="*/ 105 w 139"/>
                    <a:gd name="T47" fmla="*/ 138 h 377"/>
                    <a:gd name="T48" fmla="*/ 108 w 139"/>
                    <a:gd name="T49" fmla="*/ 107 h 377"/>
                    <a:gd name="T50" fmla="*/ 113 w 139"/>
                    <a:gd name="T51" fmla="*/ 114 h 377"/>
                    <a:gd name="T52" fmla="*/ 117 w 139"/>
                    <a:gd name="T53" fmla="*/ 111 h 377"/>
                    <a:gd name="T54" fmla="*/ 118 w 139"/>
                    <a:gd name="T55" fmla="*/ 130 h 377"/>
                    <a:gd name="T56" fmla="*/ 110 w 139"/>
                    <a:gd name="T57" fmla="*/ 134 h 377"/>
                    <a:gd name="T58" fmla="*/ 119 w 139"/>
                    <a:gd name="T59" fmla="*/ 152 h 377"/>
                    <a:gd name="T60" fmla="*/ 121 w 139"/>
                    <a:gd name="T61" fmla="*/ 176 h 377"/>
                    <a:gd name="T62" fmla="*/ 81 w 139"/>
                    <a:gd name="T63" fmla="*/ 154 h 377"/>
                    <a:gd name="T64" fmla="*/ 70 w 139"/>
                    <a:gd name="T65" fmla="*/ 138 h 377"/>
                    <a:gd name="T66" fmla="*/ 45 w 139"/>
                    <a:gd name="T67" fmla="*/ 143 h 377"/>
                    <a:gd name="T68" fmla="*/ 36 w 139"/>
                    <a:gd name="T69" fmla="*/ 141 h 377"/>
                    <a:gd name="T70" fmla="*/ 16 w 139"/>
                    <a:gd name="T71" fmla="*/ 173 h 377"/>
                    <a:gd name="T72" fmla="*/ 27 w 139"/>
                    <a:gd name="T73" fmla="*/ 256 h 377"/>
                    <a:gd name="T74" fmla="*/ 61 w 139"/>
                    <a:gd name="T75" fmla="*/ 259 h 377"/>
                    <a:gd name="T76" fmla="*/ 59 w 139"/>
                    <a:gd name="T77" fmla="*/ 309 h 377"/>
                    <a:gd name="T78" fmla="*/ 24 w 139"/>
                    <a:gd name="T79" fmla="*/ 377 h 377"/>
                    <a:gd name="T80" fmla="*/ 80 w 139"/>
                    <a:gd name="T81" fmla="*/ 336 h 377"/>
                    <a:gd name="T82" fmla="*/ 125 w 139"/>
                    <a:gd name="T83" fmla="*/ 260 h 377"/>
                    <a:gd name="T84" fmla="*/ 124 w 139"/>
                    <a:gd name="T85" fmla="*/ 189 h 377"/>
                    <a:gd name="T86" fmla="*/ 136 w 139"/>
                    <a:gd name="T87" fmla="*/ 235 h 377"/>
                    <a:gd name="T88" fmla="*/ 138 w 139"/>
                    <a:gd name="T89" fmla="*/ 216 h 377"/>
                    <a:gd name="T90" fmla="*/ 132 w 139"/>
                    <a:gd name="T91" fmla="*/ 144 h 377"/>
                    <a:gd name="T92" fmla="*/ 109 w 139"/>
                    <a:gd name="T93" fmla="*/ 85 h 377"/>
                    <a:gd name="T94" fmla="*/ 67 w 139"/>
                    <a:gd name="T95" fmla="*/ 30 h 377"/>
                    <a:gd name="T96" fmla="*/ 73 w 139"/>
                    <a:gd name="T97" fmla="*/ 37 h 377"/>
                    <a:gd name="T98" fmla="*/ 40 w 139"/>
                    <a:gd name="T99" fmla="*/ 9 h 377"/>
                    <a:gd name="T100" fmla="*/ 35 w 139"/>
                    <a:gd name="T101" fmla="*/ 6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39" h="377">
                      <a:moveTo>
                        <a:pt x="138" y="217"/>
                      </a:moveTo>
                      <a:cubicBezTo>
                        <a:pt x="138" y="217"/>
                        <a:pt x="138" y="217"/>
                        <a:pt x="138" y="217"/>
                      </a:cubicBezTo>
                      <a:cubicBezTo>
                        <a:pt x="138" y="217"/>
                        <a:pt x="138" y="217"/>
                        <a:pt x="138" y="217"/>
                      </a:cubicBezTo>
                      <a:moveTo>
                        <a:pt x="103" y="279"/>
                      </a:moveTo>
                      <a:cubicBezTo>
                        <a:pt x="96" y="275"/>
                        <a:pt x="85" y="272"/>
                        <a:pt x="69" y="269"/>
                      </a:cubicBezTo>
                      <a:cubicBezTo>
                        <a:pt x="85" y="272"/>
                        <a:pt x="96" y="275"/>
                        <a:pt x="103" y="279"/>
                      </a:cubicBezTo>
                      <a:moveTo>
                        <a:pt x="137" y="215"/>
                      </a:moveTo>
                      <a:cubicBezTo>
                        <a:pt x="136" y="197"/>
                        <a:pt x="137" y="196"/>
                        <a:pt x="137" y="194"/>
                      </a:cubicBezTo>
                      <a:cubicBezTo>
                        <a:pt x="138" y="195"/>
                        <a:pt x="138" y="208"/>
                        <a:pt x="138" y="215"/>
                      </a:cubicBezTo>
                      <a:cubicBezTo>
                        <a:pt x="138" y="218"/>
                        <a:pt x="138" y="219"/>
                        <a:pt x="137" y="220"/>
                      </a:cubicBezTo>
                      <a:cubicBezTo>
                        <a:pt x="137" y="219"/>
                        <a:pt x="137" y="219"/>
                        <a:pt x="137" y="211"/>
                      </a:cubicBezTo>
                      <a:cubicBezTo>
                        <a:pt x="137" y="214"/>
                        <a:pt x="137" y="214"/>
                        <a:pt x="137" y="215"/>
                      </a:cubicBezTo>
                      <a:moveTo>
                        <a:pt x="24" y="0"/>
                      </a:moveTo>
                      <a:cubicBezTo>
                        <a:pt x="25" y="1"/>
                        <a:pt x="26" y="1"/>
                        <a:pt x="26" y="2"/>
                      </a:cubicBezTo>
                      <a:cubicBezTo>
                        <a:pt x="25" y="4"/>
                        <a:pt x="25" y="4"/>
                        <a:pt x="26" y="5"/>
                      </a:cubicBezTo>
                      <a:cubicBezTo>
                        <a:pt x="26" y="6"/>
                        <a:pt x="30" y="14"/>
                        <a:pt x="30" y="14"/>
                      </a:cubicBezTo>
                      <a:cubicBezTo>
                        <a:pt x="34" y="20"/>
                        <a:pt x="34" y="22"/>
                        <a:pt x="34" y="22"/>
                      </a:cubicBezTo>
                      <a:cubicBezTo>
                        <a:pt x="33" y="27"/>
                        <a:pt x="33" y="27"/>
                        <a:pt x="30" y="29"/>
                      </a:cubicBezTo>
                      <a:cubicBezTo>
                        <a:pt x="29" y="29"/>
                        <a:pt x="29" y="30"/>
                        <a:pt x="30" y="31"/>
                      </a:cubicBezTo>
                      <a:cubicBezTo>
                        <a:pt x="30" y="31"/>
                        <a:pt x="36" y="45"/>
                        <a:pt x="42" y="45"/>
                      </a:cubicBezTo>
                      <a:cubicBezTo>
                        <a:pt x="43" y="45"/>
                        <a:pt x="43" y="45"/>
                        <a:pt x="44" y="45"/>
                      </a:cubicBezTo>
                      <a:cubicBezTo>
                        <a:pt x="46" y="44"/>
                        <a:pt x="45" y="40"/>
                        <a:pt x="44" y="39"/>
                      </a:cubicBezTo>
                      <a:cubicBezTo>
                        <a:pt x="45" y="39"/>
                        <a:pt x="57" y="51"/>
                        <a:pt x="59" y="55"/>
                      </a:cubicBezTo>
                      <a:cubicBezTo>
                        <a:pt x="60" y="57"/>
                        <a:pt x="61" y="58"/>
                        <a:pt x="63" y="58"/>
                      </a:cubicBezTo>
                      <a:cubicBezTo>
                        <a:pt x="64" y="58"/>
                        <a:pt x="64" y="53"/>
                        <a:pt x="63" y="51"/>
                      </a:cubicBezTo>
                      <a:cubicBezTo>
                        <a:pt x="60" y="46"/>
                        <a:pt x="61" y="45"/>
                        <a:pt x="62" y="44"/>
                      </a:cubicBezTo>
                      <a:cubicBezTo>
                        <a:pt x="62" y="43"/>
                        <a:pt x="62" y="42"/>
                        <a:pt x="58" y="40"/>
                      </a:cubicBezTo>
                      <a:cubicBezTo>
                        <a:pt x="56" y="38"/>
                        <a:pt x="56" y="38"/>
                        <a:pt x="53" y="33"/>
                      </a:cubicBezTo>
                      <a:cubicBezTo>
                        <a:pt x="51" y="31"/>
                        <a:pt x="53" y="29"/>
                        <a:pt x="52" y="27"/>
                      </a:cubicBezTo>
                      <a:cubicBezTo>
                        <a:pt x="47" y="22"/>
                        <a:pt x="47" y="22"/>
                        <a:pt x="47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7" y="20"/>
                        <a:pt x="47" y="20"/>
                        <a:pt x="47" y="20"/>
                      </a:cubicBezTo>
                      <a:cubicBezTo>
                        <a:pt x="48" y="21"/>
                        <a:pt x="54" y="25"/>
                        <a:pt x="55" y="26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9" y="37"/>
                        <a:pt x="59" y="37"/>
                        <a:pt x="63" y="41"/>
                      </a:cubicBezTo>
                      <a:cubicBezTo>
                        <a:pt x="67" y="44"/>
                        <a:pt x="73" y="44"/>
                        <a:pt x="77" y="47"/>
                      </a:cubicBezTo>
                      <a:cubicBezTo>
                        <a:pt x="76" y="47"/>
                        <a:pt x="76" y="47"/>
                        <a:pt x="75" y="47"/>
                      </a:cubicBezTo>
                      <a:cubicBezTo>
                        <a:pt x="75" y="47"/>
                        <a:pt x="75" y="47"/>
                        <a:pt x="75" y="47"/>
                      </a:cubicBezTo>
                      <a:cubicBezTo>
                        <a:pt x="75" y="47"/>
                        <a:pt x="75" y="48"/>
                        <a:pt x="75" y="48"/>
                      </a:cubicBezTo>
                      <a:cubicBezTo>
                        <a:pt x="73" y="47"/>
                        <a:pt x="71" y="46"/>
                        <a:pt x="69" y="46"/>
                      </a:cubicBezTo>
                      <a:cubicBezTo>
                        <a:pt x="71" y="50"/>
                        <a:pt x="75" y="52"/>
                        <a:pt x="77" y="56"/>
                      </a:cubicBezTo>
                      <a:cubicBezTo>
                        <a:pt x="74" y="56"/>
                        <a:pt x="74" y="53"/>
                        <a:pt x="72" y="53"/>
                      </a:cubicBezTo>
                      <a:cubicBezTo>
                        <a:pt x="72" y="53"/>
                        <a:pt x="72" y="53"/>
                        <a:pt x="71" y="53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71" y="53"/>
                        <a:pt x="74" y="59"/>
                        <a:pt x="75" y="59"/>
                      </a:cubicBezTo>
                      <a:cubicBezTo>
                        <a:pt x="75" y="60"/>
                        <a:pt x="77" y="62"/>
                        <a:pt x="77" y="63"/>
                      </a:cubicBezTo>
                      <a:cubicBezTo>
                        <a:pt x="76" y="63"/>
                        <a:pt x="76" y="63"/>
                        <a:pt x="75" y="63"/>
                      </a:cubicBezTo>
                      <a:cubicBezTo>
                        <a:pt x="75" y="63"/>
                        <a:pt x="75" y="63"/>
                        <a:pt x="75" y="63"/>
                      </a:cubicBezTo>
                      <a:cubicBezTo>
                        <a:pt x="75" y="64"/>
                        <a:pt x="75" y="64"/>
                        <a:pt x="75" y="65"/>
                      </a:cubicBezTo>
                      <a:cubicBezTo>
                        <a:pt x="75" y="65"/>
                        <a:pt x="75" y="65"/>
                        <a:pt x="75" y="65"/>
                      </a:cubicBezTo>
                      <a:cubicBezTo>
                        <a:pt x="75" y="65"/>
                        <a:pt x="75" y="65"/>
                        <a:pt x="75" y="65"/>
                      </a:cubicBezTo>
                      <a:cubicBezTo>
                        <a:pt x="72" y="65"/>
                        <a:pt x="70" y="65"/>
                        <a:pt x="69" y="65"/>
                      </a:cubicBezTo>
                      <a:cubicBezTo>
                        <a:pt x="68" y="65"/>
                        <a:pt x="68" y="65"/>
                        <a:pt x="68" y="65"/>
                      </a:cubicBezTo>
                      <a:cubicBezTo>
                        <a:pt x="67" y="66"/>
                        <a:pt x="67" y="66"/>
                        <a:pt x="67" y="66"/>
                      </a:cubicBezTo>
                      <a:cubicBezTo>
                        <a:pt x="65" y="65"/>
                        <a:pt x="63" y="65"/>
                        <a:pt x="61" y="64"/>
                      </a:cubicBezTo>
                      <a:cubicBezTo>
                        <a:pt x="65" y="65"/>
                        <a:pt x="65" y="65"/>
                        <a:pt x="65" y="65"/>
                      </a:cubicBezTo>
                      <a:cubicBezTo>
                        <a:pt x="64" y="64"/>
                        <a:pt x="63" y="63"/>
                        <a:pt x="60" y="63"/>
                      </a:cubicBezTo>
                      <a:cubicBezTo>
                        <a:pt x="60" y="63"/>
                        <a:pt x="60" y="63"/>
                        <a:pt x="60" y="63"/>
                      </a:cubicBezTo>
                      <a:cubicBezTo>
                        <a:pt x="60" y="63"/>
                        <a:pt x="60" y="63"/>
                        <a:pt x="60" y="63"/>
                      </a:cubicBezTo>
                      <a:cubicBezTo>
                        <a:pt x="59" y="63"/>
                        <a:pt x="59" y="63"/>
                        <a:pt x="56" y="60"/>
                      </a:cubicBezTo>
                      <a:cubicBezTo>
                        <a:pt x="54" y="58"/>
                        <a:pt x="52" y="55"/>
                        <a:pt x="52" y="52"/>
                      </a:cubicBezTo>
                      <a:cubicBezTo>
                        <a:pt x="52" y="51"/>
                        <a:pt x="50" y="46"/>
                        <a:pt x="49" y="46"/>
                      </a:cubicBezTo>
                      <a:cubicBezTo>
                        <a:pt x="49" y="46"/>
                        <a:pt x="49" y="46"/>
                        <a:pt x="49" y="46"/>
                      </a:cubicBezTo>
                      <a:cubicBezTo>
                        <a:pt x="49" y="46"/>
                        <a:pt x="45" y="46"/>
                        <a:pt x="46" y="48"/>
                      </a:cubicBezTo>
                      <a:cubicBezTo>
                        <a:pt x="46" y="49"/>
                        <a:pt x="51" y="57"/>
                        <a:pt x="54" y="61"/>
                      </a:cubicBezTo>
                      <a:cubicBezTo>
                        <a:pt x="56" y="62"/>
                        <a:pt x="56" y="62"/>
                        <a:pt x="56" y="62"/>
                      </a:cubicBezTo>
                      <a:cubicBezTo>
                        <a:pt x="56" y="63"/>
                        <a:pt x="56" y="63"/>
                        <a:pt x="55" y="63"/>
                      </a:cubicBezTo>
                      <a:cubicBezTo>
                        <a:pt x="54" y="63"/>
                        <a:pt x="53" y="63"/>
                        <a:pt x="52" y="63"/>
                      </a:cubicBezTo>
                      <a:cubicBezTo>
                        <a:pt x="51" y="64"/>
                        <a:pt x="51" y="64"/>
                        <a:pt x="51" y="64"/>
                      </a:cubicBezTo>
                      <a:cubicBezTo>
                        <a:pt x="51" y="64"/>
                        <a:pt x="50" y="64"/>
                        <a:pt x="49" y="64"/>
                      </a:cubicBezTo>
                      <a:cubicBezTo>
                        <a:pt x="48" y="64"/>
                        <a:pt x="48" y="64"/>
                        <a:pt x="47" y="65"/>
                      </a:cubicBezTo>
                      <a:cubicBezTo>
                        <a:pt x="47" y="66"/>
                        <a:pt x="47" y="68"/>
                        <a:pt x="49" y="72"/>
                      </a:cubicBezTo>
                      <a:cubicBezTo>
                        <a:pt x="48" y="73"/>
                        <a:pt x="48" y="73"/>
                        <a:pt x="48" y="73"/>
                      </a:cubicBezTo>
                      <a:cubicBezTo>
                        <a:pt x="47" y="73"/>
                        <a:pt x="47" y="73"/>
                        <a:pt x="46" y="73"/>
                      </a:cubicBezTo>
                      <a:cubicBezTo>
                        <a:pt x="45" y="73"/>
                        <a:pt x="44" y="73"/>
                        <a:pt x="43" y="73"/>
                      </a:cubicBezTo>
                      <a:cubicBezTo>
                        <a:pt x="43" y="73"/>
                        <a:pt x="43" y="73"/>
                        <a:pt x="44" y="77"/>
                      </a:cubicBezTo>
                      <a:cubicBezTo>
                        <a:pt x="44" y="77"/>
                        <a:pt x="43" y="78"/>
                        <a:pt x="42" y="78"/>
                      </a:cubicBezTo>
                      <a:cubicBezTo>
                        <a:pt x="42" y="79"/>
                        <a:pt x="42" y="80"/>
                        <a:pt x="41" y="80"/>
                      </a:cubicBezTo>
                      <a:cubicBezTo>
                        <a:pt x="38" y="80"/>
                        <a:pt x="37" y="80"/>
                        <a:pt x="35" y="79"/>
                      </a:cubicBezTo>
                      <a:cubicBezTo>
                        <a:pt x="36" y="79"/>
                        <a:pt x="36" y="80"/>
                        <a:pt x="37" y="81"/>
                      </a:cubicBezTo>
                      <a:cubicBezTo>
                        <a:pt x="37" y="82"/>
                        <a:pt x="37" y="82"/>
                        <a:pt x="37" y="82"/>
                      </a:cubicBezTo>
                      <a:cubicBezTo>
                        <a:pt x="36" y="82"/>
                        <a:pt x="35" y="83"/>
                        <a:pt x="34" y="83"/>
                      </a:cubicBezTo>
                      <a:cubicBezTo>
                        <a:pt x="32" y="82"/>
                        <a:pt x="32" y="82"/>
                        <a:pt x="30" y="82"/>
                      </a:cubicBezTo>
                      <a:cubicBezTo>
                        <a:pt x="29" y="83"/>
                        <a:pt x="29" y="83"/>
                        <a:pt x="29" y="83"/>
                      </a:cubicBezTo>
                      <a:cubicBezTo>
                        <a:pt x="30" y="83"/>
                        <a:pt x="31" y="84"/>
                        <a:pt x="31" y="85"/>
                      </a:cubicBezTo>
                      <a:cubicBezTo>
                        <a:pt x="30" y="86"/>
                        <a:pt x="30" y="86"/>
                        <a:pt x="30" y="86"/>
                      </a:cubicBezTo>
                      <a:cubicBezTo>
                        <a:pt x="47" y="90"/>
                        <a:pt x="45" y="107"/>
                        <a:pt x="45" y="107"/>
                      </a:cubicBezTo>
                      <a:cubicBezTo>
                        <a:pt x="37" y="107"/>
                        <a:pt x="29" y="104"/>
                        <a:pt x="21" y="104"/>
                      </a:cubicBezTo>
                      <a:cubicBezTo>
                        <a:pt x="22" y="104"/>
                        <a:pt x="22" y="105"/>
                        <a:pt x="23" y="106"/>
                      </a:cubicBezTo>
                      <a:cubicBezTo>
                        <a:pt x="23" y="106"/>
                        <a:pt x="24" y="127"/>
                        <a:pt x="26" y="128"/>
                      </a:cubicBezTo>
                      <a:cubicBezTo>
                        <a:pt x="26" y="134"/>
                        <a:pt x="26" y="134"/>
                        <a:pt x="26" y="135"/>
                      </a:cubicBezTo>
                      <a:cubicBezTo>
                        <a:pt x="28" y="134"/>
                        <a:pt x="30" y="134"/>
                        <a:pt x="31" y="134"/>
                      </a:cubicBezTo>
                      <a:cubicBezTo>
                        <a:pt x="32" y="134"/>
                        <a:pt x="33" y="134"/>
                        <a:pt x="34" y="135"/>
                      </a:cubicBezTo>
                      <a:cubicBezTo>
                        <a:pt x="35" y="138"/>
                        <a:pt x="35" y="138"/>
                        <a:pt x="35" y="138"/>
                      </a:cubicBezTo>
                      <a:cubicBezTo>
                        <a:pt x="48" y="134"/>
                        <a:pt x="48" y="134"/>
                        <a:pt x="48" y="134"/>
                      </a:cubicBezTo>
                      <a:cubicBezTo>
                        <a:pt x="52" y="134"/>
                        <a:pt x="53" y="129"/>
                        <a:pt x="51" y="126"/>
                      </a:cubicBezTo>
                      <a:cubicBezTo>
                        <a:pt x="53" y="118"/>
                        <a:pt x="53" y="118"/>
                        <a:pt x="58" y="116"/>
                      </a:cubicBezTo>
                      <a:cubicBezTo>
                        <a:pt x="58" y="109"/>
                        <a:pt x="58" y="109"/>
                        <a:pt x="59" y="109"/>
                      </a:cubicBezTo>
                      <a:cubicBezTo>
                        <a:pt x="59" y="108"/>
                        <a:pt x="60" y="108"/>
                        <a:pt x="60" y="108"/>
                      </a:cubicBezTo>
                      <a:cubicBezTo>
                        <a:pt x="62" y="108"/>
                        <a:pt x="64" y="110"/>
                        <a:pt x="65" y="110"/>
                      </a:cubicBezTo>
                      <a:cubicBezTo>
                        <a:pt x="67" y="107"/>
                        <a:pt x="68" y="105"/>
                        <a:pt x="70" y="105"/>
                      </a:cubicBezTo>
                      <a:cubicBezTo>
                        <a:pt x="71" y="105"/>
                        <a:pt x="71" y="106"/>
                        <a:pt x="72" y="106"/>
                      </a:cubicBezTo>
                      <a:cubicBezTo>
                        <a:pt x="73" y="107"/>
                        <a:pt x="90" y="127"/>
                        <a:pt x="92" y="133"/>
                      </a:cubicBezTo>
                      <a:cubicBezTo>
                        <a:pt x="93" y="137"/>
                        <a:pt x="93" y="137"/>
                        <a:pt x="85" y="138"/>
                      </a:cubicBezTo>
                      <a:cubicBezTo>
                        <a:pt x="87" y="141"/>
                        <a:pt x="91" y="145"/>
                        <a:pt x="91" y="145"/>
                      </a:cubicBezTo>
                      <a:cubicBezTo>
                        <a:pt x="92" y="143"/>
                        <a:pt x="91" y="141"/>
                        <a:pt x="91" y="139"/>
                      </a:cubicBezTo>
                      <a:cubicBezTo>
                        <a:pt x="92" y="139"/>
                        <a:pt x="92" y="139"/>
                        <a:pt x="92" y="139"/>
                      </a:cubicBezTo>
                      <a:cubicBezTo>
                        <a:pt x="93" y="137"/>
                        <a:pt x="94" y="136"/>
                        <a:pt x="94" y="134"/>
                      </a:cubicBezTo>
                      <a:cubicBezTo>
                        <a:pt x="93" y="130"/>
                        <a:pt x="93" y="130"/>
                        <a:pt x="93" y="129"/>
                      </a:cubicBezTo>
                      <a:cubicBezTo>
                        <a:pt x="94" y="129"/>
                        <a:pt x="94" y="129"/>
                        <a:pt x="94" y="129"/>
                      </a:cubicBezTo>
                      <a:cubicBezTo>
                        <a:pt x="95" y="129"/>
                        <a:pt x="96" y="130"/>
                        <a:pt x="96" y="131"/>
                      </a:cubicBezTo>
                      <a:cubicBezTo>
                        <a:pt x="96" y="129"/>
                        <a:pt x="96" y="129"/>
                        <a:pt x="90" y="122"/>
                      </a:cubicBezTo>
                      <a:cubicBezTo>
                        <a:pt x="90" y="121"/>
                        <a:pt x="90" y="121"/>
                        <a:pt x="90" y="121"/>
                      </a:cubicBezTo>
                      <a:cubicBezTo>
                        <a:pt x="87" y="119"/>
                        <a:pt x="85" y="118"/>
                        <a:pt x="77" y="103"/>
                      </a:cubicBezTo>
                      <a:cubicBezTo>
                        <a:pt x="78" y="102"/>
                        <a:pt x="78" y="102"/>
                        <a:pt x="79" y="101"/>
                      </a:cubicBezTo>
                      <a:cubicBezTo>
                        <a:pt x="96" y="122"/>
                        <a:pt x="96" y="122"/>
                        <a:pt x="96" y="122"/>
                      </a:cubicBezTo>
                      <a:cubicBezTo>
                        <a:pt x="96" y="122"/>
                        <a:pt x="96" y="122"/>
                        <a:pt x="101" y="136"/>
                      </a:cubicBezTo>
                      <a:cubicBezTo>
                        <a:pt x="107" y="149"/>
                        <a:pt x="107" y="149"/>
                        <a:pt x="107" y="149"/>
                      </a:cubicBezTo>
                      <a:cubicBezTo>
                        <a:pt x="107" y="148"/>
                        <a:pt x="107" y="147"/>
                        <a:pt x="107" y="146"/>
                      </a:cubicBezTo>
                      <a:cubicBezTo>
                        <a:pt x="107" y="143"/>
                        <a:pt x="106" y="141"/>
                        <a:pt x="105" y="138"/>
                      </a:cubicBezTo>
                      <a:cubicBezTo>
                        <a:pt x="103" y="129"/>
                        <a:pt x="103" y="129"/>
                        <a:pt x="104" y="128"/>
                      </a:cubicBezTo>
                      <a:cubicBezTo>
                        <a:pt x="106" y="128"/>
                        <a:pt x="109" y="130"/>
                        <a:pt x="110" y="133"/>
                      </a:cubicBezTo>
                      <a:cubicBezTo>
                        <a:pt x="110" y="132"/>
                        <a:pt x="111" y="131"/>
                        <a:pt x="111" y="131"/>
                      </a:cubicBezTo>
                      <a:cubicBezTo>
                        <a:pt x="111" y="131"/>
                        <a:pt x="112" y="131"/>
                        <a:pt x="112" y="131"/>
                      </a:cubicBezTo>
                      <a:cubicBezTo>
                        <a:pt x="113" y="122"/>
                        <a:pt x="107" y="115"/>
                        <a:pt x="108" y="107"/>
                      </a:cubicBezTo>
                      <a:cubicBezTo>
                        <a:pt x="109" y="107"/>
                        <a:pt x="109" y="107"/>
                        <a:pt x="109" y="107"/>
                      </a:cubicBezTo>
                      <a:cubicBezTo>
                        <a:pt x="110" y="107"/>
                        <a:pt x="110" y="107"/>
                        <a:pt x="111" y="107"/>
                      </a:cubicBezTo>
                      <a:cubicBezTo>
                        <a:pt x="110" y="108"/>
                        <a:pt x="110" y="108"/>
                        <a:pt x="110" y="108"/>
                      </a:cubicBezTo>
                      <a:cubicBezTo>
                        <a:pt x="111" y="109"/>
                        <a:pt x="112" y="109"/>
                        <a:pt x="113" y="110"/>
                      </a:cubicBezTo>
                      <a:cubicBezTo>
                        <a:pt x="113" y="112"/>
                        <a:pt x="113" y="112"/>
                        <a:pt x="113" y="114"/>
                      </a:cubicBezTo>
                      <a:cubicBezTo>
                        <a:pt x="114" y="115"/>
                        <a:pt x="114" y="117"/>
                        <a:pt x="115" y="118"/>
                      </a:cubicBezTo>
                      <a:cubicBezTo>
                        <a:pt x="119" y="116"/>
                        <a:pt x="113" y="112"/>
                        <a:pt x="115" y="108"/>
                      </a:cubicBezTo>
                      <a:cubicBezTo>
                        <a:pt x="115" y="108"/>
                        <a:pt x="115" y="108"/>
                        <a:pt x="115" y="108"/>
                      </a:cubicBezTo>
                      <a:cubicBezTo>
                        <a:pt x="116" y="108"/>
                        <a:pt x="117" y="109"/>
                        <a:pt x="117" y="110"/>
                      </a:cubicBezTo>
                      <a:cubicBezTo>
                        <a:pt x="117" y="111"/>
                        <a:pt x="117" y="111"/>
                        <a:pt x="117" y="111"/>
                      </a:cubicBezTo>
                      <a:cubicBezTo>
                        <a:pt x="117" y="112"/>
                        <a:pt x="117" y="112"/>
                        <a:pt x="118" y="115"/>
                      </a:cubicBezTo>
                      <a:cubicBezTo>
                        <a:pt x="117" y="116"/>
                        <a:pt x="117" y="116"/>
                        <a:pt x="117" y="116"/>
                      </a:cubicBezTo>
                      <a:cubicBezTo>
                        <a:pt x="120" y="124"/>
                        <a:pt x="127" y="129"/>
                        <a:pt x="127" y="138"/>
                      </a:cubicBezTo>
                      <a:cubicBezTo>
                        <a:pt x="126" y="138"/>
                        <a:pt x="126" y="138"/>
                        <a:pt x="126" y="138"/>
                      </a:cubicBezTo>
                      <a:cubicBezTo>
                        <a:pt x="123" y="136"/>
                        <a:pt x="122" y="130"/>
                        <a:pt x="118" y="130"/>
                      </a:cubicBezTo>
                      <a:cubicBezTo>
                        <a:pt x="118" y="130"/>
                        <a:pt x="117" y="130"/>
                        <a:pt x="117" y="130"/>
                      </a:cubicBezTo>
                      <a:cubicBezTo>
                        <a:pt x="117" y="130"/>
                        <a:pt x="116" y="131"/>
                        <a:pt x="116" y="132"/>
                      </a:cubicBezTo>
                      <a:cubicBezTo>
                        <a:pt x="115" y="132"/>
                        <a:pt x="114" y="131"/>
                        <a:pt x="114" y="131"/>
                      </a:cubicBezTo>
                      <a:cubicBezTo>
                        <a:pt x="114" y="132"/>
                        <a:pt x="114" y="133"/>
                        <a:pt x="115" y="133"/>
                      </a:cubicBezTo>
                      <a:cubicBezTo>
                        <a:pt x="113" y="134"/>
                        <a:pt x="112" y="134"/>
                        <a:pt x="110" y="134"/>
                      </a:cubicBezTo>
                      <a:cubicBezTo>
                        <a:pt x="110" y="135"/>
                        <a:pt x="110" y="136"/>
                        <a:pt x="110" y="137"/>
                      </a:cubicBezTo>
                      <a:cubicBezTo>
                        <a:pt x="111" y="137"/>
                        <a:pt x="111" y="137"/>
                        <a:pt x="111" y="137"/>
                      </a:cubicBezTo>
                      <a:cubicBezTo>
                        <a:pt x="112" y="141"/>
                        <a:pt x="113" y="149"/>
                        <a:pt x="118" y="154"/>
                      </a:cubicBezTo>
                      <a:cubicBezTo>
                        <a:pt x="119" y="153"/>
                        <a:pt x="119" y="153"/>
                        <a:pt x="119" y="153"/>
                      </a:cubicBezTo>
                      <a:cubicBezTo>
                        <a:pt x="119" y="152"/>
                        <a:pt x="119" y="152"/>
                        <a:pt x="119" y="152"/>
                      </a:cubicBezTo>
                      <a:cubicBezTo>
                        <a:pt x="121" y="153"/>
                        <a:pt x="121" y="156"/>
                        <a:pt x="123" y="157"/>
                      </a:cubicBezTo>
                      <a:cubicBezTo>
                        <a:pt x="123" y="156"/>
                        <a:pt x="124" y="155"/>
                        <a:pt x="124" y="155"/>
                      </a:cubicBezTo>
                      <a:cubicBezTo>
                        <a:pt x="124" y="155"/>
                        <a:pt x="125" y="156"/>
                        <a:pt x="126" y="156"/>
                      </a:cubicBezTo>
                      <a:cubicBezTo>
                        <a:pt x="126" y="172"/>
                        <a:pt x="127" y="175"/>
                        <a:pt x="125" y="179"/>
                      </a:cubicBezTo>
                      <a:cubicBezTo>
                        <a:pt x="123" y="179"/>
                        <a:pt x="122" y="179"/>
                        <a:pt x="121" y="176"/>
                      </a:cubicBezTo>
                      <a:cubicBezTo>
                        <a:pt x="121" y="176"/>
                        <a:pt x="120" y="177"/>
                        <a:pt x="119" y="177"/>
                      </a:cubicBezTo>
                      <a:cubicBezTo>
                        <a:pt x="112" y="176"/>
                        <a:pt x="112" y="165"/>
                        <a:pt x="104" y="165"/>
                      </a:cubicBezTo>
                      <a:cubicBezTo>
                        <a:pt x="103" y="168"/>
                        <a:pt x="104" y="171"/>
                        <a:pt x="103" y="174"/>
                      </a:cubicBezTo>
                      <a:cubicBezTo>
                        <a:pt x="102" y="174"/>
                        <a:pt x="102" y="174"/>
                        <a:pt x="102" y="174"/>
                      </a:cubicBezTo>
                      <a:cubicBezTo>
                        <a:pt x="100" y="173"/>
                        <a:pt x="82" y="157"/>
                        <a:pt x="81" y="154"/>
                      </a:cubicBezTo>
                      <a:cubicBezTo>
                        <a:pt x="80" y="154"/>
                        <a:pt x="81" y="153"/>
                        <a:pt x="81" y="152"/>
                      </a:cubicBezTo>
                      <a:cubicBezTo>
                        <a:pt x="82" y="150"/>
                        <a:pt x="82" y="150"/>
                        <a:pt x="82" y="141"/>
                      </a:cubicBezTo>
                      <a:cubicBezTo>
                        <a:pt x="80" y="140"/>
                        <a:pt x="79" y="139"/>
                        <a:pt x="78" y="139"/>
                      </a:cubicBezTo>
                      <a:cubicBezTo>
                        <a:pt x="77" y="139"/>
                        <a:pt x="77" y="140"/>
                        <a:pt x="76" y="140"/>
                      </a:cubicBezTo>
                      <a:cubicBezTo>
                        <a:pt x="75" y="140"/>
                        <a:pt x="73" y="139"/>
                        <a:pt x="70" y="138"/>
                      </a:cubicBezTo>
                      <a:cubicBezTo>
                        <a:pt x="69" y="139"/>
                        <a:pt x="69" y="140"/>
                        <a:pt x="68" y="140"/>
                      </a:cubicBezTo>
                      <a:cubicBezTo>
                        <a:pt x="67" y="140"/>
                        <a:pt x="66" y="140"/>
                        <a:pt x="65" y="140"/>
                      </a:cubicBezTo>
                      <a:cubicBezTo>
                        <a:pt x="62" y="140"/>
                        <a:pt x="59" y="141"/>
                        <a:pt x="56" y="142"/>
                      </a:cubicBezTo>
                      <a:cubicBezTo>
                        <a:pt x="54" y="143"/>
                        <a:pt x="51" y="144"/>
                        <a:pt x="48" y="144"/>
                      </a:cubicBezTo>
                      <a:cubicBezTo>
                        <a:pt x="47" y="144"/>
                        <a:pt x="46" y="144"/>
                        <a:pt x="45" y="143"/>
                      </a:cubicBezTo>
                      <a:cubicBezTo>
                        <a:pt x="44" y="143"/>
                        <a:pt x="44" y="143"/>
                        <a:pt x="43" y="143"/>
                      </a:cubicBezTo>
                      <a:cubicBezTo>
                        <a:pt x="43" y="143"/>
                        <a:pt x="42" y="144"/>
                        <a:pt x="42" y="144"/>
                      </a:cubicBezTo>
                      <a:cubicBezTo>
                        <a:pt x="40" y="144"/>
                        <a:pt x="39" y="143"/>
                        <a:pt x="38" y="141"/>
                      </a:cubicBezTo>
                      <a:cubicBezTo>
                        <a:pt x="37" y="141"/>
                        <a:pt x="37" y="141"/>
                        <a:pt x="37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4" y="143"/>
                        <a:pt x="36" y="146"/>
                        <a:pt x="34" y="148"/>
                      </a:cubicBezTo>
                      <a:cubicBezTo>
                        <a:pt x="32" y="151"/>
                        <a:pt x="29" y="151"/>
                        <a:pt x="27" y="153"/>
                      </a:cubicBezTo>
                      <a:cubicBezTo>
                        <a:pt x="26" y="154"/>
                        <a:pt x="26" y="155"/>
                        <a:pt x="26" y="156"/>
                      </a:cubicBezTo>
                      <a:cubicBezTo>
                        <a:pt x="26" y="167"/>
                        <a:pt x="26" y="167"/>
                        <a:pt x="23" y="168"/>
                      </a:cubicBezTo>
                      <a:cubicBezTo>
                        <a:pt x="21" y="169"/>
                        <a:pt x="16" y="172"/>
                        <a:pt x="16" y="173"/>
                      </a:cubicBezTo>
                      <a:cubicBezTo>
                        <a:pt x="14" y="176"/>
                        <a:pt x="3" y="195"/>
                        <a:pt x="3" y="195"/>
                      </a:cubicBezTo>
                      <a:cubicBezTo>
                        <a:pt x="3" y="201"/>
                        <a:pt x="6" y="205"/>
                        <a:pt x="6" y="210"/>
                      </a:cubicBezTo>
                      <a:cubicBezTo>
                        <a:pt x="6" y="214"/>
                        <a:pt x="0" y="216"/>
                        <a:pt x="2" y="221"/>
                      </a:cubicBezTo>
                      <a:cubicBezTo>
                        <a:pt x="5" y="229"/>
                        <a:pt x="9" y="236"/>
                        <a:pt x="12" y="243"/>
                      </a:cubicBezTo>
                      <a:cubicBezTo>
                        <a:pt x="14" y="246"/>
                        <a:pt x="25" y="256"/>
                        <a:pt x="27" y="256"/>
                      </a:cubicBezTo>
                      <a:cubicBezTo>
                        <a:pt x="27" y="256"/>
                        <a:pt x="27" y="256"/>
                        <a:pt x="27" y="256"/>
                      </a:cubicBezTo>
                      <a:cubicBezTo>
                        <a:pt x="36" y="255"/>
                        <a:pt x="44" y="252"/>
                        <a:pt x="53" y="252"/>
                      </a:cubicBezTo>
                      <a:cubicBezTo>
                        <a:pt x="55" y="252"/>
                        <a:pt x="56" y="252"/>
                        <a:pt x="57" y="253"/>
                      </a:cubicBezTo>
                      <a:cubicBezTo>
                        <a:pt x="58" y="253"/>
                        <a:pt x="58" y="253"/>
                        <a:pt x="58" y="253"/>
                      </a:cubicBezTo>
                      <a:cubicBezTo>
                        <a:pt x="60" y="255"/>
                        <a:pt x="59" y="258"/>
                        <a:pt x="61" y="259"/>
                      </a:cubicBezTo>
                      <a:cubicBezTo>
                        <a:pt x="63" y="261"/>
                        <a:pt x="65" y="260"/>
                        <a:pt x="67" y="261"/>
                      </a:cubicBezTo>
                      <a:cubicBezTo>
                        <a:pt x="68" y="265"/>
                        <a:pt x="68" y="265"/>
                        <a:pt x="67" y="269"/>
                      </a:cubicBezTo>
                      <a:cubicBezTo>
                        <a:pt x="67" y="269"/>
                        <a:pt x="67" y="269"/>
                        <a:pt x="67" y="269"/>
                      </a:cubicBezTo>
                      <a:cubicBezTo>
                        <a:pt x="62" y="279"/>
                        <a:pt x="62" y="279"/>
                        <a:pt x="63" y="283"/>
                      </a:cubicBezTo>
                      <a:cubicBezTo>
                        <a:pt x="64" y="288"/>
                        <a:pt x="65" y="294"/>
                        <a:pt x="59" y="309"/>
                      </a:cubicBezTo>
                      <a:cubicBezTo>
                        <a:pt x="56" y="316"/>
                        <a:pt x="51" y="321"/>
                        <a:pt x="47" y="327"/>
                      </a:cubicBezTo>
                      <a:cubicBezTo>
                        <a:pt x="43" y="333"/>
                        <a:pt x="43" y="340"/>
                        <a:pt x="40" y="346"/>
                      </a:cubicBezTo>
                      <a:cubicBezTo>
                        <a:pt x="27" y="368"/>
                        <a:pt x="26" y="369"/>
                        <a:pt x="24" y="371"/>
                      </a:cubicBezTo>
                      <a:cubicBezTo>
                        <a:pt x="23" y="372"/>
                        <a:pt x="22" y="373"/>
                        <a:pt x="21" y="376"/>
                      </a:cubicBezTo>
                      <a:cubicBezTo>
                        <a:pt x="22" y="377"/>
                        <a:pt x="23" y="377"/>
                        <a:pt x="24" y="377"/>
                      </a:cubicBezTo>
                      <a:cubicBezTo>
                        <a:pt x="30" y="377"/>
                        <a:pt x="35" y="373"/>
                        <a:pt x="38" y="371"/>
                      </a:cubicBezTo>
                      <a:cubicBezTo>
                        <a:pt x="48" y="364"/>
                        <a:pt x="48" y="364"/>
                        <a:pt x="48" y="364"/>
                      </a:cubicBezTo>
                      <a:cubicBezTo>
                        <a:pt x="61" y="354"/>
                        <a:pt x="61" y="354"/>
                        <a:pt x="61" y="354"/>
                      </a:cubicBezTo>
                      <a:cubicBezTo>
                        <a:pt x="63" y="351"/>
                        <a:pt x="65" y="347"/>
                        <a:pt x="68" y="344"/>
                      </a:cubicBezTo>
                      <a:cubicBezTo>
                        <a:pt x="72" y="341"/>
                        <a:pt x="77" y="339"/>
                        <a:pt x="80" y="336"/>
                      </a:cubicBezTo>
                      <a:cubicBezTo>
                        <a:pt x="88" y="328"/>
                        <a:pt x="96" y="312"/>
                        <a:pt x="97" y="310"/>
                      </a:cubicBezTo>
                      <a:cubicBezTo>
                        <a:pt x="100" y="302"/>
                        <a:pt x="111" y="290"/>
                        <a:pt x="115" y="287"/>
                      </a:cubicBezTo>
                      <a:cubicBezTo>
                        <a:pt x="120" y="281"/>
                        <a:pt x="127" y="266"/>
                        <a:pt x="128" y="260"/>
                      </a:cubicBezTo>
                      <a:cubicBezTo>
                        <a:pt x="128" y="260"/>
                        <a:pt x="127" y="260"/>
                        <a:pt x="127" y="260"/>
                      </a:cubicBezTo>
                      <a:cubicBezTo>
                        <a:pt x="127" y="260"/>
                        <a:pt x="126" y="260"/>
                        <a:pt x="125" y="260"/>
                      </a:cubicBezTo>
                      <a:cubicBezTo>
                        <a:pt x="124" y="259"/>
                        <a:pt x="124" y="259"/>
                        <a:pt x="125" y="250"/>
                      </a:cubicBezTo>
                      <a:cubicBezTo>
                        <a:pt x="126" y="246"/>
                        <a:pt x="125" y="243"/>
                        <a:pt x="125" y="240"/>
                      </a:cubicBezTo>
                      <a:cubicBezTo>
                        <a:pt x="125" y="231"/>
                        <a:pt x="126" y="222"/>
                        <a:pt x="126" y="213"/>
                      </a:cubicBezTo>
                      <a:cubicBezTo>
                        <a:pt x="123" y="184"/>
                        <a:pt x="123" y="184"/>
                        <a:pt x="123" y="184"/>
                      </a:cubicBezTo>
                      <a:cubicBezTo>
                        <a:pt x="124" y="185"/>
                        <a:pt x="124" y="185"/>
                        <a:pt x="124" y="189"/>
                      </a:cubicBezTo>
                      <a:cubicBezTo>
                        <a:pt x="125" y="189"/>
                        <a:pt x="126" y="188"/>
                        <a:pt x="126" y="187"/>
                      </a:cubicBezTo>
                      <a:cubicBezTo>
                        <a:pt x="132" y="208"/>
                        <a:pt x="125" y="230"/>
                        <a:pt x="126" y="251"/>
                      </a:cubicBezTo>
                      <a:cubicBezTo>
                        <a:pt x="128" y="250"/>
                        <a:pt x="128" y="250"/>
                        <a:pt x="129" y="250"/>
                      </a:cubicBezTo>
                      <a:cubicBezTo>
                        <a:pt x="129" y="250"/>
                        <a:pt x="129" y="250"/>
                        <a:pt x="129" y="250"/>
                      </a:cubicBezTo>
                      <a:cubicBezTo>
                        <a:pt x="136" y="237"/>
                        <a:pt x="136" y="237"/>
                        <a:pt x="136" y="235"/>
                      </a:cubicBezTo>
                      <a:cubicBezTo>
                        <a:pt x="136" y="236"/>
                        <a:pt x="136" y="236"/>
                        <a:pt x="136" y="237"/>
                      </a:cubicBezTo>
                      <a:cubicBezTo>
                        <a:pt x="136" y="236"/>
                        <a:pt x="136" y="235"/>
                        <a:pt x="136" y="234"/>
                      </a:cubicBezTo>
                      <a:cubicBezTo>
                        <a:pt x="136" y="233"/>
                        <a:pt x="136" y="233"/>
                        <a:pt x="136" y="233"/>
                      </a:cubicBezTo>
                      <a:cubicBezTo>
                        <a:pt x="137" y="228"/>
                        <a:pt x="137" y="228"/>
                        <a:pt x="137" y="228"/>
                      </a:cubicBezTo>
                      <a:cubicBezTo>
                        <a:pt x="137" y="226"/>
                        <a:pt x="138" y="223"/>
                        <a:pt x="138" y="216"/>
                      </a:cubicBezTo>
                      <a:cubicBezTo>
                        <a:pt x="138" y="216"/>
                        <a:pt x="138" y="216"/>
                        <a:pt x="138" y="217"/>
                      </a:cubicBezTo>
                      <a:cubicBezTo>
                        <a:pt x="138" y="210"/>
                        <a:pt x="139" y="202"/>
                        <a:pt x="139" y="195"/>
                      </a:cubicBezTo>
                      <a:cubicBezTo>
                        <a:pt x="138" y="189"/>
                        <a:pt x="138" y="180"/>
                        <a:pt x="137" y="174"/>
                      </a:cubicBezTo>
                      <a:cubicBezTo>
                        <a:pt x="137" y="172"/>
                        <a:pt x="137" y="170"/>
                        <a:pt x="137" y="168"/>
                      </a:cubicBezTo>
                      <a:cubicBezTo>
                        <a:pt x="135" y="163"/>
                        <a:pt x="135" y="162"/>
                        <a:pt x="132" y="144"/>
                      </a:cubicBezTo>
                      <a:cubicBezTo>
                        <a:pt x="132" y="144"/>
                        <a:pt x="132" y="144"/>
                        <a:pt x="132" y="144"/>
                      </a:cubicBezTo>
                      <a:cubicBezTo>
                        <a:pt x="125" y="119"/>
                        <a:pt x="125" y="119"/>
                        <a:pt x="124" y="118"/>
                      </a:cubicBezTo>
                      <a:cubicBezTo>
                        <a:pt x="125" y="118"/>
                        <a:pt x="125" y="118"/>
                        <a:pt x="125" y="118"/>
                      </a:cubicBezTo>
                      <a:cubicBezTo>
                        <a:pt x="122" y="111"/>
                        <a:pt x="121" y="108"/>
                        <a:pt x="117" y="100"/>
                      </a:cubicBezTo>
                      <a:cubicBezTo>
                        <a:pt x="109" y="85"/>
                        <a:pt x="109" y="85"/>
                        <a:pt x="109" y="85"/>
                      </a:cubicBezTo>
                      <a:cubicBezTo>
                        <a:pt x="107" y="82"/>
                        <a:pt x="104" y="79"/>
                        <a:pt x="101" y="77"/>
                      </a:cubicBezTo>
                      <a:cubicBezTo>
                        <a:pt x="104" y="79"/>
                        <a:pt x="107" y="81"/>
                        <a:pt x="109" y="85"/>
                      </a:cubicBezTo>
                      <a:cubicBezTo>
                        <a:pt x="106" y="80"/>
                        <a:pt x="102" y="73"/>
                        <a:pt x="99" y="68"/>
                      </a:cubicBezTo>
                      <a:cubicBezTo>
                        <a:pt x="85" y="49"/>
                        <a:pt x="85" y="48"/>
                        <a:pt x="76" y="39"/>
                      </a:cubicBezTo>
                      <a:cubicBezTo>
                        <a:pt x="67" y="30"/>
                        <a:pt x="67" y="30"/>
                        <a:pt x="67" y="30"/>
                      </a:cubicBezTo>
                      <a:cubicBezTo>
                        <a:pt x="67" y="30"/>
                        <a:pt x="67" y="30"/>
                        <a:pt x="67" y="30"/>
                      </a:cubicBezTo>
                      <a:cubicBezTo>
                        <a:pt x="66" y="29"/>
                        <a:pt x="66" y="29"/>
                        <a:pt x="65" y="29"/>
                      </a:cubicBezTo>
                      <a:cubicBezTo>
                        <a:pt x="66" y="29"/>
                        <a:pt x="66" y="29"/>
                        <a:pt x="70" y="33"/>
                      </a:cubicBezTo>
                      <a:cubicBezTo>
                        <a:pt x="69" y="33"/>
                        <a:pt x="69" y="32"/>
                        <a:pt x="68" y="32"/>
                      </a:cubicBezTo>
                      <a:cubicBezTo>
                        <a:pt x="69" y="34"/>
                        <a:pt x="71" y="35"/>
                        <a:pt x="73" y="37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66" y="32"/>
                        <a:pt x="60" y="25"/>
                        <a:pt x="54" y="20"/>
                      </a:cubicBezTo>
                      <a:cubicBezTo>
                        <a:pt x="57" y="22"/>
                        <a:pt x="59" y="25"/>
                        <a:pt x="63" y="27"/>
                      </a:cubicBezTo>
                      <a:cubicBezTo>
                        <a:pt x="62" y="25"/>
                        <a:pt x="52" y="17"/>
                        <a:pt x="46" y="13"/>
                      </a:cubicBezTo>
                      <a:cubicBezTo>
                        <a:pt x="41" y="10"/>
                        <a:pt x="40" y="9"/>
                        <a:pt x="40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8"/>
                        <a:pt x="39" y="8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8"/>
                        <a:pt x="37" y="7"/>
                        <a:pt x="34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4" y="4"/>
                        <a:pt x="29" y="2"/>
                        <a:pt x="28" y="2"/>
                      </a:cubicBezTo>
                      <a:cubicBezTo>
                        <a:pt x="29" y="2"/>
                        <a:pt x="29" y="2"/>
                        <a:pt x="29" y="3"/>
                      </a:cubicBezTo>
                      <a:cubicBezTo>
                        <a:pt x="27" y="3"/>
                        <a:pt x="26" y="1"/>
                        <a:pt x="2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9" name="Freeform 308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25C407D-C760-4A4B-AB2D-11DA936EF9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7466" y="3405102"/>
                  <a:ext cx="20638" cy="92075"/>
                </a:xfrm>
                <a:custGeom>
                  <a:avLst/>
                  <a:gdLst>
                    <a:gd name="T0" fmla="*/ 0 w 6"/>
                    <a:gd name="T1" fmla="*/ 0 h 28"/>
                    <a:gd name="T2" fmla="*/ 4 w 6"/>
                    <a:gd name="T3" fmla="*/ 15 h 28"/>
                    <a:gd name="T4" fmla="*/ 3 w 6"/>
                    <a:gd name="T5" fmla="*/ 13 h 28"/>
                    <a:gd name="T6" fmla="*/ 4 w 6"/>
                    <a:gd name="T7" fmla="*/ 14 h 28"/>
                    <a:gd name="T8" fmla="*/ 5 w 6"/>
                    <a:gd name="T9" fmla="*/ 19 h 28"/>
                    <a:gd name="T10" fmla="*/ 5 w 6"/>
                    <a:gd name="T11" fmla="*/ 19 h 28"/>
                    <a:gd name="T12" fmla="*/ 6 w 6"/>
                    <a:gd name="T13" fmla="*/ 28 h 28"/>
                    <a:gd name="T14" fmla="*/ 1 w 6"/>
                    <a:gd name="T15" fmla="*/ 5 h 28"/>
                    <a:gd name="T16" fmla="*/ 0 w 6"/>
                    <a:gd name="T1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28">
                      <a:moveTo>
                        <a:pt x="0" y="0"/>
                      </a:moveTo>
                      <a:cubicBezTo>
                        <a:pt x="3" y="10"/>
                        <a:pt x="3" y="10"/>
                        <a:pt x="4" y="15"/>
                      </a:cubicBezTo>
                      <a:cubicBezTo>
                        <a:pt x="4" y="14"/>
                        <a:pt x="3" y="14"/>
                        <a:pt x="3" y="13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22"/>
                        <a:pt x="6" y="25"/>
                        <a:pt x="6" y="28"/>
                      </a:cubicBezTo>
                      <a:cubicBezTo>
                        <a:pt x="4" y="17"/>
                        <a:pt x="4" y="14"/>
                        <a:pt x="1" y="5"/>
                      </a:cubicBezTo>
                      <a:cubicBezTo>
                        <a:pt x="1" y="3"/>
                        <a:pt x="0" y="2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0" name="Freeform 308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18700C97-B8E7-4CCD-AF1C-B704E73B876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94766" y="3362240"/>
                  <a:ext cx="12700" cy="42863"/>
                </a:xfrm>
                <a:custGeom>
                  <a:avLst/>
                  <a:gdLst>
                    <a:gd name="T0" fmla="*/ 3 w 4"/>
                    <a:gd name="T1" fmla="*/ 9 h 13"/>
                    <a:gd name="T2" fmla="*/ 3 w 4"/>
                    <a:gd name="T3" fmla="*/ 10 h 13"/>
                    <a:gd name="T4" fmla="*/ 3 w 4"/>
                    <a:gd name="T5" fmla="*/ 9 h 13"/>
                    <a:gd name="T6" fmla="*/ 0 w 4"/>
                    <a:gd name="T7" fmla="*/ 0 h 13"/>
                    <a:gd name="T8" fmla="*/ 4 w 4"/>
                    <a:gd name="T9" fmla="*/ 13 h 13"/>
                    <a:gd name="T10" fmla="*/ 3 w 4"/>
                    <a:gd name="T11" fmla="*/ 11 h 13"/>
                    <a:gd name="T12" fmla="*/ 3 w 4"/>
                    <a:gd name="T13" fmla="*/ 12 h 13"/>
                    <a:gd name="T14" fmla="*/ 2 w 4"/>
                    <a:gd name="T15" fmla="*/ 9 h 13"/>
                    <a:gd name="T16" fmla="*/ 3 w 4"/>
                    <a:gd name="T17" fmla="*/ 9 h 13"/>
                    <a:gd name="T18" fmla="*/ 0 w 4"/>
                    <a:gd name="T19" fmla="*/ 1 h 13"/>
                    <a:gd name="T20" fmla="*/ 0 w 4"/>
                    <a:gd name="T21" fmla="*/ 2 h 13"/>
                    <a:gd name="T22" fmla="*/ 0 w 4"/>
                    <a:gd name="T23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" h="13">
                      <a:moveTo>
                        <a:pt x="3" y="9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9"/>
                        <a:pt x="3" y="9"/>
                        <a:pt x="3" y="9"/>
                      </a:cubicBezTo>
                      <a:moveTo>
                        <a:pt x="0" y="0"/>
                      </a:moveTo>
                      <a:cubicBezTo>
                        <a:pt x="1" y="4"/>
                        <a:pt x="2" y="8"/>
                        <a:pt x="4" y="13"/>
                      </a:cubicBezTo>
                      <a:cubicBezTo>
                        <a:pt x="4" y="13"/>
                        <a:pt x="3" y="12"/>
                        <a:pt x="3" y="11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3" y="11"/>
                        <a:pt x="3" y="10"/>
                        <a:pt x="2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1" name="Freeform 308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56E1EB1-7498-476C-BF49-FB7194C60C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8103" y="3497177"/>
                  <a:ext cx="6350" cy="33338"/>
                </a:xfrm>
                <a:custGeom>
                  <a:avLst/>
                  <a:gdLst>
                    <a:gd name="T0" fmla="*/ 0 w 2"/>
                    <a:gd name="T1" fmla="*/ 0 h 10"/>
                    <a:gd name="T2" fmla="*/ 2 w 2"/>
                    <a:gd name="T3" fmla="*/ 9 h 10"/>
                    <a:gd name="T4" fmla="*/ 2 w 2"/>
                    <a:gd name="T5" fmla="*/ 10 h 10"/>
                    <a:gd name="T6" fmla="*/ 0 w 2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0">
                      <a:moveTo>
                        <a:pt x="0" y="0"/>
                      </a:moveTo>
                      <a:cubicBezTo>
                        <a:pt x="1" y="3"/>
                        <a:pt x="1" y="6"/>
                        <a:pt x="2" y="9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7"/>
                        <a:pt x="1" y="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2" name="Freeform 308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1C0133A-69F1-4FA3-A4AA-C1C96A341E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0428" y="3136815"/>
                  <a:ext cx="46038" cy="60325"/>
                </a:xfrm>
                <a:custGeom>
                  <a:avLst/>
                  <a:gdLst>
                    <a:gd name="T0" fmla="*/ 6 w 14"/>
                    <a:gd name="T1" fmla="*/ 0 h 18"/>
                    <a:gd name="T2" fmla="*/ 4 w 14"/>
                    <a:gd name="T3" fmla="*/ 3 h 18"/>
                    <a:gd name="T4" fmla="*/ 5 w 14"/>
                    <a:gd name="T5" fmla="*/ 3 h 18"/>
                    <a:gd name="T6" fmla="*/ 4 w 14"/>
                    <a:gd name="T7" fmla="*/ 4 h 18"/>
                    <a:gd name="T8" fmla="*/ 1 w 14"/>
                    <a:gd name="T9" fmla="*/ 6 h 18"/>
                    <a:gd name="T10" fmla="*/ 1 w 14"/>
                    <a:gd name="T11" fmla="*/ 8 h 18"/>
                    <a:gd name="T12" fmla="*/ 2 w 14"/>
                    <a:gd name="T13" fmla="*/ 9 h 18"/>
                    <a:gd name="T14" fmla="*/ 4 w 14"/>
                    <a:gd name="T15" fmla="*/ 9 h 18"/>
                    <a:gd name="T16" fmla="*/ 4 w 14"/>
                    <a:gd name="T17" fmla="*/ 10 h 18"/>
                    <a:gd name="T18" fmla="*/ 2 w 14"/>
                    <a:gd name="T19" fmla="*/ 15 h 18"/>
                    <a:gd name="T20" fmla="*/ 3 w 14"/>
                    <a:gd name="T21" fmla="*/ 17 h 18"/>
                    <a:gd name="T22" fmla="*/ 4 w 14"/>
                    <a:gd name="T23" fmla="*/ 18 h 18"/>
                    <a:gd name="T24" fmla="*/ 9 w 14"/>
                    <a:gd name="T25" fmla="*/ 16 h 18"/>
                    <a:gd name="T26" fmla="*/ 11 w 14"/>
                    <a:gd name="T27" fmla="*/ 15 h 18"/>
                    <a:gd name="T28" fmla="*/ 14 w 14"/>
                    <a:gd name="T29" fmla="*/ 14 h 18"/>
                    <a:gd name="T30" fmla="*/ 13 w 14"/>
                    <a:gd name="T31" fmla="*/ 10 h 18"/>
                    <a:gd name="T32" fmla="*/ 12 w 14"/>
                    <a:gd name="T33" fmla="*/ 8 h 18"/>
                    <a:gd name="T34" fmla="*/ 12 w 14"/>
                    <a:gd name="T35" fmla="*/ 6 h 18"/>
                    <a:gd name="T36" fmla="*/ 12 w 14"/>
                    <a:gd name="T37" fmla="*/ 4 h 18"/>
                    <a:gd name="T38" fmla="*/ 11 w 14"/>
                    <a:gd name="T39" fmla="*/ 2 h 18"/>
                    <a:gd name="T40" fmla="*/ 10 w 14"/>
                    <a:gd name="T41" fmla="*/ 2 h 18"/>
                    <a:gd name="T42" fmla="*/ 7 w 14"/>
                    <a:gd name="T43" fmla="*/ 1 h 18"/>
                    <a:gd name="T44" fmla="*/ 6 w 14"/>
                    <a:gd name="T45" fmla="*/ 0 h 18"/>
                    <a:gd name="T46" fmla="*/ 6 w 14"/>
                    <a:gd name="T47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18">
                      <a:moveTo>
                        <a:pt x="6" y="0"/>
                      </a:moveTo>
                      <a:cubicBezTo>
                        <a:pt x="6" y="0"/>
                        <a:pt x="1" y="1"/>
                        <a:pt x="4" y="3"/>
                      </a:cubicBezTo>
                      <a:cubicBezTo>
                        <a:pt x="4" y="3"/>
                        <a:pt x="4" y="3"/>
                        <a:pt x="5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2" y="5"/>
                        <a:pt x="2" y="5"/>
                        <a:pt x="1" y="6"/>
                      </a:cubicBezTo>
                      <a:cubicBezTo>
                        <a:pt x="1" y="6"/>
                        <a:pt x="0" y="7"/>
                        <a:pt x="1" y="8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2" y="9"/>
                        <a:pt x="3" y="9"/>
                        <a:pt x="4" y="9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3" y="11"/>
                        <a:pt x="2" y="15"/>
                        <a:pt x="2" y="15"/>
                      </a:cubicBezTo>
                      <a:cubicBezTo>
                        <a:pt x="2" y="16"/>
                        <a:pt x="2" y="17"/>
                        <a:pt x="3" y="17"/>
                      </a:cubicBezTo>
                      <a:cubicBezTo>
                        <a:pt x="3" y="17"/>
                        <a:pt x="3" y="18"/>
                        <a:pt x="4" y="18"/>
                      </a:cubicBezTo>
                      <a:cubicBezTo>
                        <a:pt x="6" y="18"/>
                        <a:pt x="8" y="17"/>
                        <a:pt x="9" y="16"/>
                      </a:cubicBezTo>
                      <a:cubicBezTo>
                        <a:pt x="10" y="16"/>
                        <a:pt x="11" y="15"/>
                        <a:pt x="11" y="15"/>
                      </a:cubicBezTo>
                      <a:cubicBezTo>
                        <a:pt x="12" y="14"/>
                        <a:pt x="13" y="15"/>
                        <a:pt x="14" y="14"/>
                      </a:cubicBezTo>
                      <a:cubicBezTo>
                        <a:pt x="14" y="13"/>
                        <a:pt x="14" y="12"/>
                        <a:pt x="13" y="10"/>
                      </a:cubicBezTo>
                      <a:cubicBezTo>
                        <a:pt x="13" y="10"/>
                        <a:pt x="13" y="9"/>
                        <a:pt x="12" y="8"/>
                      </a:cubicBezTo>
                      <a:cubicBezTo>
                        <a:pt x="12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4"/>
                      </a:cubicBezTo>
                      <a:cubicBezTo>
                        <a:pt x="12" y="3"/>
                        <a:pt x="11" y="2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9" y="1"/>
                        <a:pt x="8" y="1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3" name="Freeform 308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075768C-B65D-4E94-BA6A-0B86D2A95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3353" y="2965365"/>
                  <a:ext cx="17463" cy="9525"/>
                </a:xfrm>
                <a:custGeom>
                  <a:avLst/>
                  <a:gdLst>
                    <a:gd name="T0" fmla="*/ 5 w 5"/>
                    <a:gd name="T1" fmla="*/ 0 h 3"/>
                    <a:gd name="T2" fmla="*/ 5 w 5"/>
                    <a:gd name="T3" fmla="*/ 0 h 3"/>
                    <a:gd name="T4" fmla="*/ 0 w 5"/>
                    <a:gd name="T5" fmla="*/ 3 h 3"/>
                    <a:gd name="T6" fmla="*/ 5 w 5"/>
                    <a:gd name="T7" fmla="*/ 0 h 3"/>
                    <a:gd name="T8" fmla="*/ 5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0" y="2"/>
                        <a:pt x="0" y="3"/>
                      </a:cubicBezTo>
                      <a:cubicBezTo>
                        <a:pt x="0" y="3"/>
                        <a:pt x="0" y="3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4" name="Freeform 308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4669834-4347-4364-8760-E89FCA18F5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616" y="3481302"/>
                  <a:ext cx="23813" cy="12700"/>
                </a:xfrm>
                <a:custGeom>
                  <a:avLst/>
                  <a:gdLst>
                    <a:gd name="T0" fmla="*/ 1 w 7"/>
                    <a:gd name="T1" fmla="*/ 0 h 4"/>
                    <a:gd name="T2" fmla="*/ 1 w 7"/>
                    <a:gd name="T3" fmla="*/ 0 h 4"/>
                    <a:gd name="T4" fmla="*/ 0 w 7"/>
                    <a:gd name="T5" fmla="*/ 1 h 4"/>
                    <a:gd name="T6" fmla="*/ 6 w 7"/>
                    <a:gd name="T7" fmla="*/ 4 h 4"/>
                    <a:gd name="T8" fmla="*/ 7 w 7"/>
                    <a:gd name="T9" fmla="*/ 4 h 4"/>
                    <a:gd name="T10" fmla="*/ 7 w 7"/>
                    <a:gd name="T11" fmla="*/ 4 h 4"/>
                    <a:gd name="T12" fmla="*/ 7 w 7"/>
                    <a:gd name="T13" fmla="*/ 4 h 4"/>
                    <a:gd name="T14" fmla="*/ 5 w 7"/>
                    <a:gd name="T15" fmla="*/ 2 h 4"/>
                    <a:gd name="T16" fmla="*/ 4 w 7"/>
                    <a:gd name="T17" fmla="*/ 1 h 4"/>
                    <a:gd name="T18" fmla="*/ 2 w 7"/>
                    <a:gd name="T19" fmla="*/ 1 h 4"/>
                    <a:gd name="T20" fmla="*/ 1 w 7"/>
                    <a:gd name="T2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4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2"/>
                        <a:pt x="5" y="4"/>
                        <a:pt x="6" y="4"/>
                      </a:cubicBezTo>
                      <a:cubicBezTo>
                        <a:pt x="6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5" name="Freeform 309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42BB7A3-9664-4075-AD79-3160D8401A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8553" y="3371765"/>
                  <a:ext cx="20638" cy="33338"/>
                </a:xfrm>
                <a:custGeom>
                  <a:avLst/>
                  <a:gdLst>
                    <a:gd name="T0" fmla="*/ 4 w 6"/>
                    <a:gd name="T1" fmla="*/ 0 h 10"/>
                    <a:gd name="T2" fmla="*/ 0 w 6"/>
                    <a:gd name="T3" fmla="*/ 2 h 10"/>
                    <a:gd name="T4" fmla="*/ 0 w 6"/>
                    <a:gd name="T5" fmla="*/ 6 h 10"/>
                    <a:gd name="T6" fmla="*/ 2 w 6"/>
                    <a:gd name="T7" fmla="*/ 7 h 10"/>
                    <a:gd name="T8" fmla="*/ 2 w 6"/>
                    <a:gd name="T9" fmla="*/ 9 h 10"/>
                    <a:gd name="T10" fmla="*/ 3 w 6"/>
                    <a:gd name="T11" fmla="*/ 10 h 10"/>
                    <a:gd name="T12" fmla="*/ 3 w 6"/>
                    <a:gd name="T13" fmla="*/ 10 h 10"/>
                    <a:gd name="T14" fmla="*/ 6 w 6"/>
                    <a:gd name="T15" fmla="*/ 7 h 10"/>
                    <a:gd name="T16" fmla="*/ 6 w 6"/>
                    <a:gd name="T17" fmla="*/ 7 h 10"/>
                    <a:gd name="T18" fmla="*/ 5 w 6"/>
                    <a:gd name="T19" fmla="*/ 4 h 10"/>
                    <a:gd name="T20" fmla="*/ 5 w 6"/>
                    <a:gd name="T21" fmla="*/ 1 h 10"/>
                    <a:gd name="T22" fmla="*/ 4 w 6"/>
                    <a:gd name="T23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10">
                      <a:moveTo>
                        <a:pt x="4" y="0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0" y="3"/>
                        <a:pt x="0" y="5"/>
                        <a:pt x="0" y="6"/>
                      </a:cubicBezTo>
                      <a:cubicBezTo>
                        <a:pt x="1" y="6"/>
                        <a:pt x="2" y="6"/>
                        <a:pt x="2" y="7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10"/>
                        <a:pt x="2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6" y="9"/>
                        <a:pt x="6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5" y="6"/>
                        <a:pt x="5" y="5"/>
                        <a:pt x="5" y="4"/>
                      </a:cubicBezTo>
                      <a:cubicBezTo>
                        <a:pt x="5" y="3"/>
                        <a:pt x="5" y="2"/>
                        <a:pt x="5" y="1"/>
                      </a:cubicBezTo>
                      <a:cubicBezTo>
                        <a:pt x="5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6" name="Freeform 309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5FE1320-810A-4EBA-B8A0-848220929A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6166" y="3381290"/>
                  <a:ext cx="15875" cy="11113"/>
                </a:xfrm>
                <a:custGeom>
                  <a:avLst/>
                  <a:gdLst>
                    <a:gd name="T0" fmla="*/ 3 w 5"/>
                    <a:gd name="T1" fmla="*/ 0 h 3"/>
                    <a:gd name="T2" fmla="*/ 1 w 5"/>
                    <a:gd name="T3" fmla="*/ 2 h 3"/>
                    <a:gd name="T4" fmla="*/ 4 w 5"/>
                    <a:gd name="T5" fmla="*/ 3 h 3"/>
                    <a:gd name="T6" fmla="*/ 4 w 5"/>
                    <a:gd name="T7" fmla="*/ 3 h 3"/>
                    <a:gd name="T8" fmla="*/ 4 w 5"/>
                    <a:gd name="T9" fmla="*/ 3 h 3"/>
                    <a:gd name="T10" fmla="*/ 5 w 5"/>
                    <a:gd name="T11" fmla="*/ 1 h 3"/>
                    <a:gd name="T12" fmla="*/ 3 w 5"/>
                    <a:gd name="T13" fmla="*/ 1 h 3"/>
                    <a:gd name="T14" fmla="*/ 3 w 5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cubicBezTo>
                        <a:pt x="2" y="0"/>
                        <a:pt x="0" y="1"/>
                        <a:pt x="1" y="2"/>
                      </a:cubicBezTo>
                      <a:cubicBezTo>
                        <a:pt x="1" y="2"/>
                        <a:pt x="3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7" name="Freeform 309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42338D0-06D0-45CE-B644-2710F15046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8553" y="3338427"/>
                  <a:ext cx="9525" cy="26988"/>
                </a:xfrm>
                <a:custGeom>
                  <a:avLst/>
                  <a:gdLst>
                    <a:gd name="T0" fmla="*/ 1 w 3"/>
                    <a:gd name="T1" fmla="*/ 0 h 8"/>
                    <a:gd name="T2" fmla="*/ 1 w 3"/>
                    <a:gd name="T3" fmla="*/ 0 h 8"/>
                    <a:gd name="T4" fmla="*/ 1 w 3"/>
                    <a:gd name="T5" fmla="*/ 0 h 8"/>
                    <a:gd name="T6" fmla="*/ 1 w 3"/>
                    <a:gd name="T7" fmla="*/ 1 h 8"/>
                    <a:gd name="T8" fmla="*/ 1 w 3"/>
                    <a:gd name="T9" fmla="*/ 3 h 8"/>
                    <a:gd name="T10" fmla="*/ 0 w 3"/>
                    <a:gd name="T11" fmla="*/ 5 h 8"/>
                    <a:gd name="T12" fmla="*/ 0 w 3"/>
                    <a:gd name="T13" fmla="*/ 5 h 8"/>
                    <a:gd name="T14" fmla="*/ 0 w 3"/>
                    <a:gd name="T15" fmla="*/ 6 h 8"/>
                    <a:gd name="T16" fmla="*/ 2 w 3"/>
                    <a:gd name="T17" fmla="*/ 8 h 8"/>
                    <a:gd name="T18" fmla="*/ 2 w 3"/>
                    <a:gd name="T19" fmla="*/ 3 h 8"/>
                    <a:gd name="T20" fmla="*/ 1 w 3"/>
                    <a:gd name="T2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8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4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8"/>
                        <a:pt x="2" y="5"/>
                        <a:pt x="2" y="3"/>
                      </a:cubicBezTo>
                      <a:cubicBezTo>
                        <a:pt x="2" y="3"/>
                        <a:pt x="1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8" name="Freeform 309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070A20E2-B60D-4EE4-BB25-C255B556FA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0478" y="3505115"/>
                  <a:ext cx="11113" cy="9525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0 h 3"/>
                    <a:gd name="T4" fmla="*/ 1 w 3"/>
                    <a:gd name="T5" fmla="*/ 3 h 3"/>
                    <a:gd name="T6" fmla="*/ 1 w 3"/>
                    <a:gd name="T7" fmla="*/ 3 h 3"/>
                    <a:gd name="T8" fmla="*/ 3 w 3"/>
                    <a:gd name="T9" fmla="*/ 3 h 3"/>
                    <a:gd name="T10" fmla="*/ 3 w 3"/>
                    <a:gd name="T11" fmla="*/ 1 h 3"/>
                    <a:gd name="T12" fmla="*/ 3 w 3"/>
                    <a:gd name="T13" fmla="*/ 0 h 3"/>
                    <a:gd name="T14" fmla="*/ 3 w 3"/>
                    <a:gd name="T15" fmla="*/ 0 h 3"/>
                    <a:gd name="T16" fmla="*/ 2 w 3"/>
                    <a:gd name="T17" fmla="*/ 0 h 3"/>
                    <a:gd name="T18" fmla="*/ 1 w 3"/>
                    <a:gd name="T19" fmla="*/ 0 h 3"/>
                    <a:gd name="T20" fmla="*/ 1 w 3"/>
                    <a:gd name="T2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9" name="Freeform 309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0DDAB91E-5975-4210-BB40-48C564955C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4453" y="2990765"/>
                  <a:ext cx="69850" cy="50800"/>
                </a:xfrm>
                <a:custGeom>
                  <a:avLst/>
                  <a:gdLst>
                    <a:gd name="T0" fmla="*/ 21 w 21"/>
                    <a:gd name="T1" fmla="*/ 0 h 15"/>
                    <a:gd name="T2" fmla="*/ 19 w 21"/>
                    <a:gd name="T3" fmla="*/ 1 h 15"/>
                    <a:gd name="T4" fmla="*/ 19 w 21"/>
                    <a:gd name="T5" fmla="*/ 0 h 15"/>
                    <a:gd name="T6" fmla="*/ 19 w 21"/>
                    <a:gd name="T7" fmla="*/ 0 h 15"/>
                    <a:gd name="T8" fmla="*/ 19 w 21"/>
                    <a:gd name="T9" fmla="*/ 0 h 15"/>
                    <a:gd name="T10" fmla="*/ 3 w 21"/>
                    <a:gd name="T11" fmla="*/ 12 h 15"/>
                    <a:gd name="T12" fmla="*/ 0 w 21"/>
                    <a:gd name="T13" fmla="*/ 15 h 15"/>
                    <a:gd name="T14" fmla="*/ 0 w 21"/>
                    <a:gd name="T15" fmla="*/ 15 h 15"/>
                    <a:gd name="T16" fmla="*/ 8 w 21"/>
                    <a:gd name="T17" fmla="*/ 9 h 15"/>
                    <a:gd name="T18" fmla="*/ 8 w 21"/>
                    <a:gd name="T19" fmla="*/ 9 h 15"/>
                    <a:gd name="T20" fmla="*/ 9 w 21"/>
                    <a:gd name="T21" fmla="*/ 9 h 15"/>
                    <a:gd name="T22" fmla="*/ 12 w 21"/>
                    <a:gd name="T23" fmla="*/ 6 h 15"/>
                    <a:gd name="T24" fmla="*/ 20 w 21"/>
                    <a:gd name="T25" fmla="*/ 1 h 15"/>
                    <a:gd name="T26" fmla="*/ 21 w 21"/>
                    <a:gd name="T27" fmla="*/ 0 h 15"/>
                    <a:gd name="T28" fmla="*/ 21 w 21"/>
                    <a:gd name="T2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" h="15">
                      <a:moveTo>
                        <a:pt x="21" y="0"/>
                      </a:moveTo>
                      <a:cubicBezTo>
                        <a:pt x="20" y="0"/>
                        <a:pt x="19" y="0"/>
                        <a:pt x="19" y="1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6" y="1"/>
                        <a:pt x="16" y="1"/>
                        <a:pt x="3" y="12"/>
                      </a:cubicBezTo>
                      <a:cubicBezTo>
                        <a:pt x="2" y="13"/>
                        <a:pt x="1" y="13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6" y="11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0" y="8"/>
                        <a:pt x="11" y="7"/>
                        <a:pt x="12" y="6"/>
                      </a:cubicBezTo>
                      <a:cubicBezTo>
                        <a:pt x="15" y="5"/>
                        <a:pt x="17" y="3"/>
                        <a:pt x="20" y="1"/>
                      </a:cubicBezTo>
                      <a:cubicBezTo>
                        <a:pt x="20" y="1"/>
                        <a:pt x="20" y="1"/>
                        <a:pt x="21" y="0"/>
                      </a:cubicBezTo>
                      <a:cubicBezTo>
                        <a:pt x="21" y="0"/>
                        <a:pt x="21" y="0"/>
                        <a:pt x="2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0" name="Freeform 309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C52D1AA-10CF-4E2C-8834-F47A043EDE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0178" y="2944727"/>
                  <a:ext cx="60325" cy="36513"/>
                </a:xfrm>
                <a:custGeom>
                  <a:avLst/>
                  <a:gdLst>
                    <a:gd name="T0" fmla="*/ 18 w 18"/>
                    <a:gd name="T1" fmla="*/ 0 h 11"/>
                    <a:gd name="T2" fmla="*/ 18 w 18"/>
                    <a:gd name="T3" fmla="*/ 0 h 11"/>
                    <a:gd name="T4" fmla="*/ 13 w 18"/>
                    <a:gd name="T5" fmla="*/ 3 h 11"/>
                    <a:gd name="T6" fmla="*/ 9 w 18"/>
                    <a:gd name="T7" fmla="*/ 5 h 11"/>
                    <a:gd name="T8" fmla="*/ 9 w 18"/>
                    <a:gd name="T9" fmla="*/ 5 h 11"/>
                    <a:gd name="T10" fmla="*/ 9 w 18"/>
                    <a:gd name="T11" fmla="*/ 5 h 11"/>
                    <a:gd name="T12" fmla="*/ 9 w 18"/>
                    <a:gd name="T13" fmla="*/ 5 h 11"/>
                    <a:gd name="T14" fmla="*/ 11 w 18"/>
                    <a:gd name="T15" fmla="*/ 3 h 11"/>
                    <a:gd name="T16" fmla="*/ 1 w 18"/>
                    <a:gd name="T17" fmla="*/ 9 h 11"/>
                    <a:gd name="T18" fmla="*/ 1 w 18"/>
                    <a:gd name="T19" fmla="*/ 9 h 11"/>
                    <a:gd name="T20" fmla="*/ 6 w 18"/>
                    <a:gd name="T21" fmla="*/ 7 h 11"/>
                    <a:gd name="T22" fmla="*/ 4 w 18"/>
                    <a:gd name="T23" fmla="*/ 8 h 11"/>
                    <a:gd name="T24" fmla="*/ 5 w 18"/>
                    <a:gd name="T25" fmla="*/ 8 h 11"/>
                    <a:gd name="T26" fmla="*/ 7 w 18"/>
                    <a:gd name="T27" fmla="*/ 7 h 11"/>
                    <a:gd name="T28" fmla="*/ 1 w 18"/>
                    <a:gd name="T29" fmla="*/ 10 h 11"/>
                    <a:gd name="T30" fmla="*/ 0 w 18"/>
                    <a:gd name="T31" fmla="*/ 11 h 11"/>
                    <a:gd name="T32" fmla="*/ 1 w 18"/>
                    <a:gd name="T33" fmla="*/ 11 h 11"/>
                    <a:gd name="T34" fmla="*/ 3 w 18"/>
                    <a:gd name="T35" fmla="*/ 10 h 11"/>
                    <a:gd name="T36" fmla="*/ 9 w 18"/>
                    <a:gd name="T37" fmla="*/ 7 h 11"/>
                    <a:gd name="T38" fmla="*/ 13 w 18"/>
                    <a:gd name="T39" fmla="*/ 5 h 11"/>
                    <a:gd name="T40" fmla="*/ 18 w 18"/>
                    <a:gd name="T41" fmla="*/ 2 h 11"/>
                    <a:gd name="T42" fmla="*/ 18 w 18"/>
                    <a:gd name="T43" fmla="*/ 1 h 11"/>
                    <a:gd name="T44" fmla="*/ 18 w 18"/>
                    <a:gd name="T45" fmla="*/ 1 h 11"/>
                    <a:gd name="T46" fmla="*/ 17 w 18"/>
                    <a:gd name="T47" fmla="*/ 2 h 11"/>
                    <a:gd name="T48" fmla="*/ 14 w 18"/>
                    <a:gd name="T49" fmla="*/ 4 h 11"/>
                    <a:gd name="T50" fmla="*/ 18 w 18"/>
                    <a:gd name="T5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8" h="11">
                      <a:moveTo>
                        <a:pt x="18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0"/>
                        <a:pt x="14" y="2"/>
                        <a:pt x="13" y="3"/>
                      </a:cubicBezTo>
                      <a:cubicBezTo>
                        <a:pt x="13" y="3"/>
                        <a:pt x="13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10" y="4"/>
                        <a:pt x="12" y="4"/>
                        <a:pt x="11" y="3"/>
                      </a:cubicBezTo>
                      <a:cubicBezTo>
                        <a:pt x="11" y="3"/>
                        <a:pt x="1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2" y="9"/>
                        <a:pt x="6" y="7"/>
                      </a:cubicBezTo>
                      <a:cubicBezTo>
                        <a:pt x="5" y="7"/>
                        <a:pt x="5" y="8"/>
                        <a:pt x="4" y="8"/>
                      </a:cubicBezTo>
                      <a:cubicBezTo>
                        <a:pt x="4" y="8"/>
                        <a:pt x="4" y="8"/>
                        <a:pt x="5" y="8"/>
                      </a:cubicBezTo>
                      <a:cubicBezTo>
                        <a:pt x="5" y="7"/>
                        <a:pt x="6" y="7"/>
                        <a:pt x="7" y="7"/>
                      </a:cubicBezTo>
                      <a:cubicBezTo>
                        <a:pt x="6" y="7"/>
                        <a:pt x="3" y="9"/>
                        <a:pt x="1" y="10"/>
                      </a:cubicBezTo>
                      <a:cubicBezTo>
                        <a:pt x="0" y="10"/>
                        <a:pt x="0" y="11"/>
                        <a:pt x="0" y="11"/>
                      </a:cubicBezTo>
                      <a:cubicBezTo>
                        <a:pt x="0" y="11"/>
                        <a:pt x="0" y="11"/>
                        <a:pt x="1" y="11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7"/>
                        <a:pt x="9" y="7"/>
                        <a:pt x="9" y="7"/>
                      </a:cubicBezTo>
                      <a:cubicBezTo>
                        <a:pt x="10" y="6"/>
                        <a:pt x="12" y="6"/>
                        <a:pt x="13" y="5"/>
                      </a:cubicBezTo>
                      <a:cubicBezTo>
                        <a:pt x="14" y="5"/>
                        <a:pt x="18" y="2"/>
                        <a:pt x="18" y="2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2"/>
                        <a:pt x="17" y="2"/>
                      </a:cubicBezTo>
                      <a:cubicBezTo>
                        <a:pt x="16" y="2"/>
                        <a:pt x="15" y="3"/>
                        <a:pt x="14" y="4"/>
                      </a:cubicBezTo>
                      <a:cubicBezTo>
                        <a:pt x="15" y="2"/>
                        <a:pt x="17" y="1"/>
                        <a:pt x="1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1" name="Freeform 309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E94995BF-EA17-419B-AB03-870D2380CE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278" y="2987590"/>
                  <a:ext cx="98425" cy="76200"/>
                </a:xfrm>
                <a:custGeom>
                  <a:avLst/>
                  <a:gdLst>
                    <a:gd name="T0" fmla="*/ 29 w 30"/>
                    <a:gd name="T1" fmla="*/ 0 h 23"/>
                    <a:gd name="T2" fmla="*/ 29 w 30"/>
                    <a:gd name="T3" fmla="*/ 0 h 23"/>
                    <a:gd name="T4" fmla="*/ 22 w 30"/>
                    <a:gd name="T5" fmla="*/ 6 h 23"/>
                    <a:gd name="T6" fmla="*/ 23 w 30"/>
                    <a:gd name="T7" fmla="*/ 4 h 23"/>
                    <a:gd name="T8" fmla="*/ 23 w 30"/>
                    <a:gd name="T9" fmla="*/ 4 h 23"/>
                    <a:gd name="T10" fmla="*/ 20 w 30"/>
                    <a:gd name="T11" fmla="*/ 5 h 23"/>
                    <a:gd name="T12" fmla="*/ 21 w 30"/>
                    <a:gd name="T13" fmla="*/ 4 h 23"/>
                    <a:gd name="T14" fmla="*/ 21 w 30"/>
                    <a:gd name="T15" fmla="*/ 4 h 23"/>
                    <a:gd name="T16" fmla="*/ 17 w 30"/>
                    <a:gd name="T17" fmla="*/ 6 h 23"/>
                    <a:gd name="T18" fmla="*/ 20 w 30"/>
                    <a:gd name="T19" fmla="*/ 3 h 23"/>
                    <a:gd name="T20" fmla="*/ 8 w 30"/>
                    <a:gd name="T21" fmla="*/ 12 h 23"/>
                    <a:gd name="T22" fmla="*/ 9 w 30"/>
                    <a:gd name="T23" fmla="*/ 13 h 23"/>
                    <a:gd name="T24" fmla="*/ 7 w 30"/>
                    <a:gd name="T25" fmla="*/ 14 h 23"/>
                    <a:gd name="T26" fmla="*/ 4 w 30"/>
                    <a:gd name="T27" fmla="*/ 16 h 23"/>
                    <a:gd name="T28" fmla="*/ 5 w 30"/>
                    <a:gd name="T29" fmla="*/ 16 h 23"/>
                    <a:gd name="T30" fmla="*/ 9 w 30"/>
                    <a:gd name="T31" fmla="*/ 14 h 23"/>
                    <a:gd name="T32" fmla="*/ 9 w 30"/>
                    <a:gd name="T33" fmla="*/ 14 h 23"/>
                    <a:gd name="T34" fmla="*/ 10 w 30"/>
                    <a:gd name="T35" fmla="*/ 14 h 23"/>
                    <a:gd name="T36" fmla="*/ 11 w 30"/>
                    <a:gd name="T37" fmla="*/ 15 h 23"/>
                    <a:gd name="T38" fmla="*/ 11 w 30"/>
                    <a:gd name="T39" fmla="*/ 14 h 23"/>
                    <a:gd name="T40" fmla="*/ 7 w 30"/>
                    <a:gd name="T41" fmla="*/ 17 h 23"/>
                    <a:gd name="T42" fmla="*/ 1 w 30"/>
                    <a:gd name="T43" fmla="*/ 22 h 23"/>
                    <a:gd name="T44" fmla="*/ 1 w 30"/>
                    <a:gd name="T45" fmla="*/ 22 h 23"/>
                    <a:gd name="T46" fmla="*/ 2 w 30"/>
                    <a:gd name="T47" fmla="*/ 21 h 23"/>
                    <a:gd name="T48" fmla="*/ 3 w 30"/>
                    <a:gd name="T49" fmla="*/ 21 h 23"/>
                    <a:gd name="T50" fmla="*/ 3 w 30"/>
                    <a:gd name="T51" fmla="*/ 21 h 23"/>
                    <a:gd name="T52" fmla="*/ 3 w 30"/>
                    <a:gd name="T53" fmla="*/ 21 h 23"/>
                    <a:gd name="T54" fmla="*/ 1 w 30"/>
                    <a:gd name="T55" fmla="*/ 23 h 23"/>
                    <a:gd name="T56" fmla="*/ 1 w 30"/>
                    <a:gd name="T57" fmla="*/ 23 h 23"/>
                    <a:gd name="T58" fmla="*/ 12 w 30"/>
                    <a:gd name="T59" fmla="*/ 17 h 23"/>
                    <a:gd name="T60" fmla="*/ 15 w 30"/>
                    <a:gd name="T61" fmla="*/ 16 h 23"/>
                    <a:gd name="T62" fmla="*/ 15 w 30"/>
                    <a:gd name="T63" fmla="*/ 16 h 23"/>
                    <a:gd name="T64" fmla="*/ 14 w 30"/>
                    <a:gd name="T65" fmla="*/ 17 h 23"/>
                    <a:gd name="T66" fmla="*/ 17 w 30"/>
                    <a:gd name="T67" fmla="*/ 18 h 23"/>
                    <a:gd name="T68" fmla="*/ 22 w 30"/>
                    <a:gd name="T69" fmla="*/ 14 h 23"/>
                    <a:gd name="T70" fmla="*/ 22 w 30"/>
                    <a:gd name="T71" fmla="*/ 14 h 23"/>
                    <a:gd name="T72" fmla="*/ 22 w 30"/>
                    <a:gd name="T73" fmla="*/ 14 h 23"/>
                    <a:gd name="T74" fmla="*/ 19 w 30"/>
                    <a:gd name="T75" fmla="*/ 15 h 23"/>
                    <a:gd name="T76" fmla="*/ 23 w 30"/>
                    <a:gd name="T77" fmla="*/ 13 h 23"/>
                    <a:gd name="T78" fmla="*/ 23 w 30"/>
                    <a:gd name="T79" fmla="*/ 13 h 23"/>
                    <a:gd name="T80" fmla="*/ 24 w 30"/>
                    <a:gd name="T81" fmla="*/ 13 h 23"/>
                    <a:gd name="T82" fmla="*/ 24 w 30"/>
                    <a:gd name="T83" fmla="*/ 13 h 23"/>
                    <a:gd name="T84" fmla="*/ 25 w 30"/>
                    <a:gd name="T85" fmla="*/ 11 h 23"/>
                    <a:gd name="T86" fmla="*/ 24 w 30"/>
                    <a:gd name="T87" fmla="*/ 8 h 23"/>
                    <a:gd name="T88" fmla="*/ 30 w 30"/>
                    <a:gd name="T89" fmla="*/ 1 h 23"/>
                    <a:gd name="T90" fmla="*/ 29 w 30"/>
                    <a:gd name="T91" fmla="*/ 0 h 23"/>
                    <a:gd name="T92" fmla="*/ 29 w 30"/>
                    <a:gd name="T9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0" h="23">
                      <a:moveTo>
                        <a:pt x="29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6" y="2"/>
                        <a:pt x="25" y="5"/>
                        <a:pt x="22" y="6"/>
                      </a:cubicBezTo>
                      <a:cubicBezTo>
                        <a:pt x="22" y="5"/>
                        <a:pt x="23" y="5"/>
                        <a:pt x="23" y="4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2" y="4"/>
                        <a:pt x="21" y="5"/>
                        <a:pt x="20" y="5"/>
                      </a:cubicBezTo>
                      <a:cubicBezTo>
                        <a:pt x="20" y="5"/>
                        <a:pt x="21" y="5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4"/>
                        <a:pt x="18" y="6"/>
                        <a:pt x="17" y="6"/>
                      </a:cubicBezTo>
                      <a:cubicBezTo>
                        <a:pt x="18" y="5"/>
                        <a:pt x="19" y="4"/>
                        <a:pt x="20" y="3"/>
                      </a:cubicBezTo>
                      <a:cubicBezTo>
                        <a:pt x="20" y="3"/>
                        <a:pt x="8" y="11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3"/>
                        <a:pt x="8" y="13"/>
                        <a:pt x="7" y="14"/>
                      </a:cubicBezTo>
                      <a:cubicBezTo>
                        <a:pt x="5" y="15"/>
                        <a:pt x="4" y="16"/>
                        <a:pt x="4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6" y="16"/>
                        <a:pt x="7" y="15"/>
                        <a:pt x="9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10" y="14"/>
                        <a:pt x="10" y="14"/>
                      </a:cubicBezTo>
                      <a:cubicBezTo>
                        <a:pt x="10" y="15"/>
                        <a:pt x="10" y="15"/>
                        <a:pt x="11" y="15"/>
                      </a:cubicBezTo>
                      <a:cubicBezTo>
                        <a:pt x="11" y="15"/>
                        <a:pt x="11" y="15"/>
                        <a:pt x="11" y="14"/>
                      </a:cubicBezTo>
                      <a:cubicBezTo>
                        <a:pt x="10" y="16"/>
                        <a:pt x="7" y="16"/>
                        <a:pt x="7" y="17"/>
                      </a:cubicBezTo>
                      <a:cubicBezTo>
                        <a:pt x="0" y="19"/>
                        <a:pt x="0" y="21"/>
                        <a:pt x="1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1" y="22"/>
                        <a:pt x="2" y="21"/>
                        <a:pt x="2" y="21"/>
                      </a:cubicBezTo>
                      <a:cubicBezTo>
                        <a:pt x="2" y="21"/>
                        <a:pt x="2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2"/>
                        <a:pt x="2" y="23"/>
                        <a:pt x="1" y="23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2" y="23"/>
                        <a:pt x="9" y="20"/>
                        <a:pt x="12" y="17"/>
                      </a:cubicBezTo>
                      <a:cubicBezTo>
                        <a:pt x="13" y="17"/>
                        <a:pt x="14" y="16"/>
                        <a:pt x="15" y="16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9" y="17"/>
                        <a:pt x="19" y="17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1" y="14"/>
                        <a:pt x="21" y="14"/>
                        <a:pt x="19" y="15"/>
                      </a:cubicBezTo>
                      <a:cubicBezTo>
                        <a:pt x="20" y="14"/>
                        <a:pt x="22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4" y="13"/>
                        <a:pt x="24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4" y="13"/>
                        <a:pt x="25" y="12"/>
                        <a:pt x="25" y="11"/>
                      </a:cubicBezTo>
                      <a:cubicBezTo>
                        <a:pt x="24" y="10"/>
                        <a:pt x="24" y="9"/>
                        <a:pt x="24" y="8"/>
                      </a:cubicBezTo>
                      <a:cubicBezTo>
                        <a:pt x="25" y="7"/>
                        <a:pt x="30" y="1"/>
                        <a:pt x="30" y="1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2" name="Freeform 309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67192E59-95BE-4508-884B-1F2B6DEF7E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9553" y="3093952"/>
                  <a:ext cx="14288" cy="9525"/>
                </a:xfrm>
                <a:custGeom>
                  <a:avLst/>
                  <a:gdLst>
                    <a:gd name="T0" fmla="*/ 3 w 4"/>
                    <a:gd name="T1" fmla="*/ 0 h 3"/>
                    <a:gd name="T2" fmla="*/ 3 w 4"/>
                    <a:gd name="T3" fmla="*/ 0 h 3"/>
                    <a:gd name="T4" fmla="*/ 1 w 4"/>
                    <a:gd name="T5" fmla="*/ 1 h 3"/>
                    <a:gd name="T6" fmla="*/ 0 w 4"/>
                    <a:gd name="T7" fmla="*/ 3 h 3"/>
                    <a:gd name="T8" fmla="*/ 1 w 4"/>
                    <a:gd name="T9" fmla="*/ 3 h 3"/>
                    <a:gd name="T10" fmla="*/ 4 w 4"/>
                    <a:gd name="T11" fmla="*/ 1 h 3"/>
                    <a:gd name="T12" fmla="*/ 3 w 4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3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1" y="1"/>
                        <a:pt x="1" y="1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1" y="3"/>
                        <a:pt x="1" y="3"/>
                      </a:cubicBezTo>
                      <a:cubicBezTo>
                        <a:pt x="1" y="3"/>
                        <a:pt x="3" y="1"/>
                        <a:pt x="4" y="1"/>
                      </a:cubicBezTo>
                      <a:cubicBezTo>
                        <a:pt x="4" y="0"/>
                        <a:pt x="3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3" name="Freeform 309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3C50F356-7265-427E-99C0-CE3D577D95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6691" y="3057440"/>
                  <a:ext cx="46038" cy="36513"/>
                </a:xfrm>
                <a:custGeom>
                  <a:avLst/>
                  <a:gdLst>
                    <a:gd name="T0" fmla="*/ 7 w 14"/>
                    <a:gd name="T1" fmla="*/ 0 h 11"/>
                    <a:gd name="T2" fmla="*/ 4 w 14"/>
                    <a:gd name="T3" fmla="*/ 4 h 11"/>
                    <a:gd name="T4" fmla="*/ 3 w 14"/>
                    <a:gd name="T5" fmla="*/ 5 h 11"/>
                    <a:gd name="T6" fmla="*/ 0 w 14"/>
                    <a:gd name="T7" fmla="*/ 9 h 11"/>
                    <a:gd name="T8" fmla="*/ 2 w 14"/>
                    <a:gd name="T9" fmla="*/ 10 h 11"/>
                    <a:gd name="T10" fmla="*/ 2 w 14"/>
                    <a:gd name="T11" fmla="*/ 11 h 11"/>
                    <a:gd name="T12" fmla="*/ 2 w 14"/>
                    <a:gd name="T13" fmla="*/ 11 h 11"/>
                    <a:gd name="T14" fmla="*/ 4 w 14"/>
                    <a:gd name="T15" fmla="*/ 10 h 11"/>
                    <a:gd name="T16" fmla="*/ 9 w 14"/>
                    <a:gd name="T17" fmla="*/ 7 h 11"/>
                    <a:gd name="T18" fmla="*/ 9 w 14"/>
                    <a:gd name="T19" fmla="*/ 7 h 11"/>
                    <a:gd name="T20" fmla="*/ 11 w 14"/>
                    <a:gd name="T21" fmla="*/ 7 h 11"/>
                    <a:gd name="T22" fmla="*/ 12 w 14"/>
                    <a:gd name="T23" fmla="*/ 8 h 11"/>
                    <a:gd name="T24" fmla="*/ 14 w 14"/>
                    <a:gd name="T25" fmla="*/ 7 h 11"/>
                    <a:gd name="T26" fmla="*/ 14 w 14"/>
                    <a:gd name="T27" fmla="*/ 7 h 11"/>
                    <a:gd name="T28" fmla="*/ 14 w 14"/>
                    <a:gd name="T29" fmla="*/ 6 h 11"/>
                    <a:gd name="T30" fmla="*/ 12 w 14"/>
                    <a:gd name="T31" fmla="*/ 5 h 11"/>
                    <a:gd name="T32" fmla="*/ 11 w 14"/>
                    <a:gd name="T33" fmla="*/ 3 h 11"/>
                    <a:gd name="T34" fmla="*/ 10 w 14"/>
                    <a:gd name="T35" fmla="*/ 2 h 11"/>
                    <a:gd name="T36" fmla="*/ 8 w 14"/>
                    <a:gd name="T37" fmla="*/ 1 h 11"/>
                    <a:gd name="T38" fmla="*/ 7 w 14"/>
                    <a:gd name="T39" fmla="*/ 0 h 11"/>
                    <a:gd name="T40" fmla="*/ 7 w 14"/>
                    <a:gd name="T4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11">
                      <a:moveTo>
                        <a:pt x="7" y="0"/>
                      </a:moveTo>
                      <a:cubicBezTo>
                        <a:pt x="6" y="1"/>
                        <a:pt x="4" y="4"/>
                        <a:pt x="4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3" y="11"/>
                        <a:pt x="4" y="10"/>
                      </a:cubicBezTo>
                      <a:cubicBezTo>
                        <a:pt x="5" y="9"/>
                        <a:pt x="7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10" y="7"/>
                        <a:pt x="10" y="7"/>
                        <a:pt x="11" y="7"/>
                      </a:cubicBezTo>
                      <a:cubicBezTo>
                        <a:pt x="11" y="7"/>
                        <a:pt x="12" y="8"/>
                        <a:pt x="12" y="8"/>
                      </a:cubicBezTo>
                      <a:cubicBezTo>
                        <a:pt x="13" y="8"/>
                        <a:pt x="13" y="7"/>
                        <a:pt x="14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7"/>
                        <a:pt x="14" y="6"/>
                        <a:pt x="14" y="6"/>
                      </a:cubicBezTo>
                      <a:cubicBezTo>
                        <a:pt x="13" y="5"/>
                        <a:pt x="13" y="5"/>
                        <a:pt x="12" y="5"/>
                      </a:cubicBezTo>
                      <a:cubicBezTo>
                        <a:pt x="12" y="4"/>
                        <a:pt x="11" y="3"/>
                        <a:pt x="11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9" y="2"/>
                        <a:pt x="8" y="1"/>
                      </a:cubicBezTo>
                      <a:cubicBezTo>
                        <a:pt x="7" y="1"/>
                        <a:pt x="7" y="1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4" name="Freeform 309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91CAFDEE-B069-403B-B546-6BE714F104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9391" y="3090777"/>
                  <a:ext cx="23813" cy="12700"/>
                </a:xfrm>
                <a:custGeom>
                  <a:avLst/>
                  <a:gdLst>
                    <a:gd name="T0" fmla="*/ 6 w 7"/>
                    <a:gd name="T1" fmla="*/ 0 h 4"/>
                    <a:gd name="T2" fmla="*/ 5 w 7"/>
                    <a:gd name="T3" fmla="*/ 0 h 4"/>
                    <a:gd name="T4" fmla="*/ 1 w 7"/>
                    <a:gd name="T5" fmla="*/ 2 h 4"/>
                    <a:gd name="T6" fmla="*/ 1 w 7"/>
                    <a:gd name="T7" fmla="*/ 4 h 4"/>
                    <a:gd name="T8" fmla="*/ 1 w 7"/>
                    <a:gd name="T9" fmla="*/ 4 h 4"/>
                    <a:gd name="T10" fmla="*/ 6 w 7"/>
                    <a:gd name="T11" fmla="*/ 1 h 4"/>
                    <a:gd name="T12" fmla="*/ 6 w 7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4">
                      <a:moveTo>
                        <a:pt x="6" y="0"/>
                      </a:move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5" y="0"/>
                        <a:pt x="2" y="1"/>
                        <a:pt x="1" y="2"/>
                      </a:cubicBezTo>
                      <a:cubicBezTo>
                        <a:pt x="0" y="2"/>
                        <a:pt x="0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4"/>
                        <a:pt x="6" y="2"/>
                        <a:pt x="6" y="1"/>
                      </a:cubicBezTo>
                      <a:cubicBezTo>
                        <a:pt x="6" y="0"/>
                        <a:pt x="7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5" name="Freeform 310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8F40384D-726F-4DA6-B9DE-3476B47342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6691" y="3703552"/>
                  <a:ext cx="17463" cy="9525"/>
                </a:xfrm>
                <a:custGeom>
                  <a:avLst/>
                  <a:gdLst>
                    <a:gd name="T0" fmla="*/ 1 w 5"/>
                    <a:gd name="T1" fmla="*/ 0 h 3"/>
                    <a:gd name="T2" fmla="*/ 1 w 5"/>
                    <a:gd name="T3" fmla="*/ 0 h 3"/>
                    <a:gd name="T4" fmla="*/ 1 w 5"/>
                    <a:gd name="T5" fmla="*/ 3 h 3"/>
                    <a:gd name="T6" fmla="*/ 3 w 5"/>
                    <a:gd name="T7" fmla="*/ 3 h 3"/>
                    <a:gd name="T8" fmla="*/ 5 w 5"/>
                    <a:gd name="T9" fmla="*/ 2 h 3"/>
                    <a:gd name="T10" fmla="*/ 1 w 5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2"/>
                        <a:pt x="1" y="3"/>
                      </a:cubicBezTo>
                      <a:cubicBezTo>
                        <a:pt x="2" y="3"/>
                        <a:pt x="2" y="3"/>
                        <a:pt x="3" y="3"/>
                      </a:cubicBezTo>
                      <a:cubicBezTo>
                        <a:pt x="4" y="3"/>
                        <a:pt x="5" y="3"/>
                        <a:pt x="5" y="2"/>
                      </a:cubicBezTo>
                      <a:cubicBezTo>
                        <a:pt x="5" y="1"/>
                        <a:pt x="3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6" name="Freeform 310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8764CC75-F7AB-4EFC-A585-137F6AA807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2341" y="3163802"/>
                  <a:ext cx="3175" cy="3175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7" name="Freeform 310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079F8DCF-F55E-4AC1-BA2C-5BF0D8C293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6241" y="3206665"/>
                  <a:ext cx="76200" cy="73025"/>
                </a:xfrm>
                <a:custGeom>
                  <a:avLst/>
                  <a:gdLst>
                    <a:gd name="T0" fmla="*/ 14 w 23"/>
                    <a:gd name="T1" fmla="*/ 0 h 22"/>
                    <a:gd name="T2" fmla="*/ 10 w 23"/>
                    <a:gd name="T3" fmla="*/ 4 h 22"/>
                    <a:gd name="T4" fmla="*/ 4 w 23"/>
                    <a:gd name="T5" fmla="*/ 12 h 22"/>
                    <a:gd name="T6" fmla="*/ 1 w 23"/>
                    <a:gd name="T7" fmla="*/ 16 h 22"/>
                    <a:gd name="T8" fmla="*/ 1 w 23"/>
                    <a:gd name="T9" fmla="*/ 17 h 22"/>
                    <a:gd name="T10" fmla="*/ 7 w 23"/>
                    <a:gd name="T11" fmla="*/ 18 h 22"/>
                    <a:gd name="T12" fmla="*/ 16 w 23"/>
                    <a:gd name="T13" fmla="*/ 19 h 22"/>
                    <a:gd name="T14" fmla="*/ 17 w 23"/>
                    <a:gd name="T15" fmla="*/ 19 h 22"/>
                    <a:gd name="T16" fmla="*/ 17 w 23"/>
                    <a:gd name="T17" fmla="*/ 19 h 22"/>
                    <a:gd name="T18" fmla="*/ 18 w 23"/>
                    <a:gd name="T19" fmla="*/ 19 h 22"/>
                    <a:gd name="T20" fmla="*/ 19 w 23"/>
                    <a:gd name="T21" fmla="*/ 19 h 22"/>
                    <a:gd name="T22" fmla="*/ 20 w 23"/>
                    <a:gd name="T23" fmla="*/ 19 h 22"/>
                    <a:gd name="T24" fmla="*/ 20 w 23"/>
                    <a:gd name="T25" fmla="*/ 21 h 22"/>
                    <a:gd name="T26" fmla="*/ 21 w 23"/>
                    <a:gd name="T27" fmla="*/ 22 h 22"/>
                    <a:gd name="T28" fmla="*/ 21 w 23"/>
                    <a:gd name="T29" fmla="*/ 22 h 22"/>
                    <a:gd name="T30" fmla="*/ 23 w 23"/>
                    <a:gd name="T31" fmla="*/ 18 h 22"/>
                    <a:gd name="T32" fmla="*/ 19 w 23"/>
                    <a:gd name="T33" fmla="*/ 10 h 22"/>
                    <a:gd name="T34" fmla="*/ 18 w 23"/>
                    <a:gd name="T35" fmla="*/ 9 h 22"/>
                    <a:gd name="T36" fmla="*/ 15 w 23"/>
                    <a:gd name="T37" fmla="*/ 9 h 22"/>
                    <a:gd name="T38" fmla="*/ 14 w 23"/>
                    <a:gd name="T39" fmla="*/ 10 h 22"/>
                    <a:gd name="T40" fmla="*/ 13 w 23"/>
                    <a:gd name="T41" fmla="*/ 9 h 22"/>
                    <a:gd name="T42" fmla="*/ 12 w 23"/>
                    <a:gd name="T43" fmla="*/ 6 h 22"/>
                    <a:gd name="T44" fmla="*/ 11 w 23"/>
                    <a:gd name="T45" fmla="*/ 6 h 22"/>
                    <a:gd name="T46" fmla="*/ 13 w 23"/>
                    <a:gd name="T47" fmla="*/ 4 h 22"/>
                    <a:gd name="T48" fmla="*/ 15 w 23"/>
                    <a:gd name="T49" fmla="*/ 0 h 22"/>
                    <a:gd name="T50" fmla="*/ 14 w 23"/>
                    <a:gd name="T5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3" h="22">
                      <a:moveTo>
                        <a:pt x="14" y="0"/>
                      </a:moveTo>
                      <a:cubicBezTo>
                        <a:pt x="13" y="0"/>
                        <a:pt x="11" y="2"/>
                        <a:pt x="10" y="4"/>
                      </a:cubicBezTo>
                      <a:cubicBezTo>
                        <a:pt x="7" y="7"/>
                        <a:pt x="6" y="10"/>
                        <a:pt x="4" y="12"/>
                      </a:cubicBezTo>
                      <a:cubicBezTo>
                        <a:pt x="3" y="14"/>
                        <a:pt x="2" y="15"/>
                        <a:pt x="1" y="16"/>
                      </a:cubicBezTo>
                      <a:cubicBezTo>
                        <a:pt x="0" y="17"/>
                        <a:pt x="0" y="17"/>
                        <a:pt x="1" y="17"/>
                      </a:cubicBezTo>
                      <a:cubicBezTo>
                        <a:pt x="1" y="17"/>
                        <a:pt x="1" y="17"/>
                        <a:pt x="7" y="18"/>
                      </a:cubicBezTo>
                      <a:cubicBezTo>
                        <a:pt x="10" y="18"/>
                        <a:pt x="13" y="18"/>
                        <a:pt x="16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8" y="19"/>
                      </a:cubicBezTo>
                      <a:cubicBezTo>
                        <a:pt x="18" y="19"/>
                        <a:pt x="18" y="19"/>
                        <a:pt x="19" y="19"/>
                      </a:cubicBezTo>
                      <a:cubicBezTo>
                        <a:pt x="19" y="19"/>
                        <a:pt x="19" y="19"/>
                        <a:pt x="20" y="19"/>
                      </a:cubicBezTo>
                      <a:cubicBezTo>
                        <a:pt x="20" y="20"/>
                        <a:pt x="20" y="21"/>
                        <a:pt x="20" y="21"/>
                      </a:cubicBezTo>
                      <a:cubicBezTo>
                        <a:pt x="20" y="22"/>
                        <a:pt x="21" y="22"/>
                        <a:pt x="21" y="22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2" y="22"/>
                        <a:pt x="23" y="20"/>
                        <a:pt x="23" y="18"/>
                      </a:cubicBezTo>
                      <a:cubicBezTo>
                        <a:pt x="23" y="16"/>
                        <a:pt x="21" y="12"/>
                        <a:pt x="19" y="10"/>
                      </a:cubicBezTo>
                      <a:cubicBezTo>
                        <a:pt x="19" y="9"/>
                        <a:pt x="19" y="9"/>
                        <a:pt x="18" y="9"/>
                      </a:cubicBezTo>
                      <a:cubicBezTo>
                        <a:pt x="17" y="9"/>
                        <a:pt x="16" y="9"/>
                        <a:pt x="15" y="9"/>
                      </a:cubicBezTo>
                      <a:cubicBezTo>
                        <a:pt x="15" y="10"/>
                        <a:pt x="14" y="10"/>
                        <a:pt x="14" y="10"/>
                      </a:cubicBezTo>
                      <a:cubicBezTo>
                        <a:pt x="14" y="10"/>
                        <a:pt x="13" y="9"/>
                        <a:pt x="13" y="9"/>
                      </a:cubicBezTo>
                      <a:cubicBezTo>
                        <a:pt x="13" y="7"/>
                        <a:pt x="12" y="7"/>
                        <a:pt x="12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2" y="5"/>
                        <a:pt x="12" y="5"/>
                        <a:pt x="13" y="4"/>
                      </a:cubicBezTo>
                      <a:cubicBezTo>
                        <a:pt x="14" y="2"/>
                        <a:pt x="15" y="1"/>
                        <a:pt x="15" y="0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8" name="Freeform 310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02BBEBA2-B618-4942-B18A-6296F0739B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2653" y="3093952"/>
                  <a:ext cx="120650" cy="125413"/>
                </a:xfrm>
                <a:custGeom>
                  <a:avLst/>
                  <a:gdLst>
                    <a:gd name="T0" fmla="*/ 5 w 36"/>
                    <a:gd name="T1" fmla="*/ 0 h 38"/>
                    <a:gd name="T2" fmla="*/ 0 w 36"/>
                    <a:gd name="T3" fmla="*/ 2 h 38"/>
                    <a:gd name="T4" fmla="*/ 0 w 36"/>
                    <a:gd name="T5" fmla="*/ 2 h 38"/>
                    <a:gd name="T6" fmla="*/ 1 w 36"/>
                    <a:gd name="T7" fmla="*/ 7 h 38"/>
                    <a:gd name="T8" fmla="*/ 1 w 36"/>
                    <a:gd name="T9" fmla="*/ 10 h 38"/>
                    <a:gd name="T10" fmla="*/ 1 w 36"/>
                    <a:gd name="T11" fmla="*/ 10 h 38"/>
                    <a:gd name="T12" fmla="*/ 4 w 36"/>
                    <a:gd name="T13" fmla="*/ 9 h 38"/>
                    <a:gd name="T14" fmla="*/ 5 w 36"/>
                    <a:gd name="T15" fmla="*/ 8 h 38"/>
                    <a:gd name="T16" fmla="*/ 5 w 36"/>
                    <a:gd name="T17" fmla="*/ 8 h 38"/>
                    <a:gd name="T18" fmla="*/ 6 w 36"/>
                    <a:gd name="T19" fmla="*/ 12 h 38"/>
                    <a:gd name="T20" fmla="*/ 10 w 36"/>
                    <a:gd name="T21" fmla="*/ 16 h 38"/>
                    <a:gd name="T22" fmla="*/ 14 w 36"/>
                    <a:gd name="T23" fmla="*/ 17 h 38"/>
                    <a:gd name="T24" fmla="*/ 14 w 36"/>
                    <a:gd name="T25" fmla="*/ 19 h 38"/>
                    <a:gd name="T26" fmla="*/ 17 w 36"/>
                    <a:gd name="T27" fmla="*/ 22 h 38"/>
                    <a:gd name="T28" fmla="*/ 16 w 36"/>
                    <a:gd name="T29" fmla="*/ 23 h 38"/>
                    <a:gd name="T30" fmla="*/ 14 w 36"/>
                    <a:gd name="T31" fmla="*/ 22 h 38"/>
                    <a:gd name="T32" fmla="*/ 12 w 36"/>
                    <a:gd name="T33" fmla="*/ 22 h 38"/>
                    <a:gd name="T34" fmla="*/ 15 w 36"/>
                    <a:gd name="T35" fmla="*/ 27 h 38"/>
                    <a:gd name="T36" fmla="*/ 13 w 36"/>
                    <a:gd name="T37" fmla="*/ 29 h 38"/>
                    <a:gd name="T38" fmla="*/ 12 w 36"/>
                    <a:gd name="T39" fmla="*/ 30 h 38"/>
                    <a:gd name="T40" fmla="*/ 16 w 36"/>
                    <a:gd name="T41" fmla="*/ 31 h 38"/>
                    <a:gd name="T42" fmla="*/ 16 w 36"/>
                    <a:gd name="T43" fmla="*/ 31 h 38"/>
                    <a:gd name="T44" fmla="*/ 17 w 36"/>
                    <a:gd name="T45" fmla="*/ 31 h 38"/>
                    <a:gd name="T46" fmla="*/ 21 w 36"/>
                    <a:gd name="T47" fmla="*/ 31 h 38"/>
                    <a:gd name="T48" fmla="*/ 19 w 36"/>
                    <a:gd name="T49" fmla="*/ 32 h 38"/>
                    <a:gd name="T50" fmla="*/ 19 w 36"/>
                    <a:gd name="T51" fmla="*/ 32 h 38"/>
                    <a:gd name="T52" fmla="*/ 19 w 36"/>
                    <a:gd name="T53" fmla="*/ 32 h 38"/>
                    <a:gd name="T54" fmla="*/ 17 w 36"/>
                    <a:gd name="T55" fmla="*/ 33 h 38"/>
                    <a:gd name="T56" fmla="*/ 16 w 36"/>
                    <a:gd name="T57" fmla="*/ 35 h 38"/>
                    <a:gd name="T58" fmla="*/ 13 w 36"/>
                    <a:gd name="T59" fmla="*/ 38 h 38"/>
                    <a:gd name="T60" fmla="*/ 13 w 36"/>
                    <a:gd name="T61" fmla="*/ 38 h 38"/>
                    <a:gd name="T62" fmla="*/ 14 w 36"/>
                    <a:gd name="T63" fmla="*/ 38 h 38"/>
                    <a:gd name="T64" fmla="*/ 20 w 36"/>
                    <a:gd name="T65" fmla="*/ 37 h 38"/>
                    <a:gd name="T66" fmla="*/ 30 w 36"/>
                    <a:gd name="T67" fmla="*/ 37 h 38"/>
                    <a:gd name="T68" fmla="*/ 30 w 36"/>
                    <a:gd name="T69" fmla="*/ 37 h 38"/>
                    <a:gd name="T70" fmla="*/ 36 w 36"/>
                    <a:gd name="T71" fmla="*/ 35 h 38"/>
                    <a:gd name="T72" fmla="*/ 36 w 36"/>
                    <a:gd name="T73" fmla="*/ 35 h 38"/>
                    <a:gd name="T74" fmla="*/ 34 w 36"/>
                    <a:gd name="T75" fmla="*/ 34 h 38"/>
                    <a:gd name="T76" fmla="*/ 34 w 36"/>
                    <a:gd name="T77" fmla="*/ 34 h 38"/>
                    <a:gd name="T78" fmla="*/ 33 w 36"/>
                    <a:gd name="T79" fmla="*/ 34 h 38"/>
                    <a:gd name="T80" fmla="*/ 32 w 36"/>
                    <a:gd name="T81" fmla="*/ 34 h 38"/>
                    <a:gd name="T82" fmla="*/ 32 w 36"/>
                    <a:gd name="T83" fmla="*/ 29 h 38"/>
                    <a:gd name="T84" fmla="*/ 29 w 36"/>
                    <a:gd name="T85" fmla="*/ 26 h 38"/>
                    <a:gd name="T86" fmla="*/ 29 w 36"/>
                    <a:gd name="T87" fmla="*/ 26 h 38"/>
                    <a:gd name="T88" fmla="*/ 29 w 36"/>
                    <a:gd name="T89" fmla="*/ 26 h 38"/>
                    <a:gd name="T90" fmla="*/ 25 w 36"/>
                    <a:gd name="T91" fmla="*/ 23 h 38"/>
                    <a:gd name="T92" fmla="*/ 25 w 36"/>
                    <a:gd name="T93" fmla="*/ 23 h 38"/>
                    <a:gd name="T94" fmla="*/ 25 w 36"/>
                    <a:gd name="T95" fmla="*/ 23 h 38"/>
                    <a:gd name="T96" fmla="*/ 27 w 36"/>
                    <a:gd name="T97" fmla="*/ 23 h 38"/>
                    <a:gd name="T98" fmla="*/ 29 w 36"/>
                    <a:gd name="T99" fmla="*/ 24 h 38"/>
                    <a:gd name="T100" fmla="*/ 29 w 36"/>
                    <a:gd name="T101" fmla="*/ 24 h 38"/>
                    <a:gd name="T102" fmla="*/ 29 w 36"/>
                    <a:gd name="T103" fmla="*/ 23 h 38"/>
                    <a:gd name="T104" fmla="*/ 28 w 36"/>
                    <a:gd name="T105" fmla="*/ 23 h 38"/>
                    <a:gd name="T106" fmla="*/ 20 w 36"/>
                    <a:gd name="T107" fmla="*/ 17 h 38"/>
                    <a:gd name="T108" fmla="*/ 16 w 36"/>
                    <a:gd name="T109" fmla="*/ 14 h 38"/>
                    <a:gd name="T110" fmla="*/ 10 w 36"/>
                    <a:gd name="T111" fmla="*/ 12 h 38"/>
                    <a:gd name="T112" fmla="*/ 10 w 36"/>
                    <a:gd name="T113" fmla="*/ 12 h 38"/>
                    <a:gd name="T114" fmla="*/ 10 w 36"/>
                    <a:gd name="T115" fmla="*/ 4 h 38"/>
                    <a:gd name="T116" fmla="*/ 10 w 36"/>
                    <a:gd name="T117" fmla="*/ 4 h 38"/>
                    <a:gd name="T118" fmla="*/ 8 w 36"/>
                    <a:gd name="T119" fmla="*/ 4 h 38"/>
                    <a:gd name="T120" fmla="*/ 6 w 36"/>
                    <a:gd name="T121" fmla="*/ 4 h 38"/>
                    <a:gd name="T122" fmla="*/ 5 w 36"/>
                    <a:gd name="T123" fmla="*/ 4 h 38"/>
                    <a:gd name="T124" fmla="*/ 5 w 36"/>
                    <a:gd name="T125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6" h="38">
                      <a:moveTo>
                        <a:pt x="5" y="0"/>
                      </a:move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4"/>
                        <a:pt x="1" y="5"/>
                        <a:pt x="1" y="7"/>
                      </a:cubicBezTo>
                      <a:cubicBezTo>
                        <a:pt x="2" y="8"/>
                        <a:pt x="1" y="9"/>
                        <a:pt x="1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2" y="10"/>
                        <a:pt x="3" y="10"/>
                        <a:pt x="4" y="9"/>
                      </a:cubicBezTo>
                      <a:cubicBezTo>
                        <a:pt x="4" y="9"/>
                        <a:pt x="5" y="8"/>
                        <a:pt x="5" y="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7" y="9"/>
                        <a:pt x="5" y="11"/>
                        <a:pt x="6" y="12"/>
                      </a:cubicBezTo>
                      <a:cubicBezTo>
                        <a:pt x="7" y="15"/>
                        <a:pt x="8" y="16"/>
                        <a:pt x="10" y="16"/>
                      </a:cubicBezTo>
                      <a:cubicBezTo>
                        <a:pt x="13" y="17"/>
                        <a:pt x="13" y="17"/>
                        <a:pt x="14" y="17"/>
                      </a:cubicBezTo>
                      <a:cubicBezTo>
                        <a:pt x="14" y="18"/>
                        <a:pt x="14" y="18"/>
                        <a:pt x="14" y="19"/>
                      </a:cubicBezTo>
                      <a:cubicBezTo>
                        <a:pt x="15" y="20"/>
                        <a:pt x="16" y="21"/>
                        <a:pt x="17" y="22"/>
                      </a:cubicBezTo>
                      <a:cubicBezTo>
                        <a:pt x="17" y="23"/>
                        <a:pt x="17" y="23"/>
                        <a:pt x="16" y="23"/>
                      </a:cubicBezTo>
                      <a:cubicBezTo>
                        <a:pt x="16" y="23"/>
                        <a:pt x="15" y="23"/>
                        <a:pt x="14" y="22"/>
                      </a:cubicBezTo>
                      <a:cubicBezTo>
                        <a:pt x="13" y="22"/>
                        <a:pt x="13" y="22"/>
                        <a:pt x="12" y="22"/>
                      </a:cubicBezTo>
                      <a:cubicBezTo>
                        <a:pt x="13" y="24"/>
                        <a:pt x="15" y="25"/>
                        <a:pt x="15" y="27"/>
                      </a:cubicBezTo>
                      <a:cubicBezTo>
                        <a:pt x="15" y="28"/>
                        <a:pt x="14" y="28"/>
                        <a:pt x="13" y="29"/>
                      </a:cubicBezTo>
                      <a:cubicBezTo>
                        <a:pt x="12" y="29"/>
                        <a:pt x="12" y="29"/>
                        <a:pt x="12" y="30"/>
                      </a:cubicBezTo>
                      <a:cubicBezTo>
                        <a:pt x="12" y="30"/>
                        <a:pt x="13" y="31"/>
                        <a:pt x="16" y="31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9" y="31"/>
                        <a:pt x="21" y="31"/>
                        <a:pt x="21" y="31"/>
                      </a:cubicBezTo>
                      <a:cubicBezTo>
                        <a:pt x="21" y="32"/>
                        <a:pt x="20" y="32"/>
                        <a:pt x="19" y="32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18" y="32"/>
                        <a:pt x="18" y="33"/>
                        <a:pt x="17" y="33"/>
                      </a:cubicBezTo>
                      <a:cubicBezTo>
                        <a:pt x="17" y="34"/>
                        <a:pt x="17" y="35"/>
                        <a:pt x="16" y="35"/>
                      </a:cubicBezTo>
                      <a:cubicBezTo>
                        <a:pt x="15" y="36"/>
                        <a:pt x="14" y="37"/>
                        <a:pt x="13" y="38"/>
                      </a:cubicBezTo>
                      <a:cubicBezTo>
                        <a:pt x="13" y="38"/>
                        <a:pt x="13" y="38"/>
                        <a:pt x="13" y="38"/>
                      </a:cubicBezTo>
                      <a:cubicBezTo>
                        <a:pt x="13" y="38"/>
                        <a:pt x="13" y="38"/>
                        <a:pt x="14" y="38"/>
                      </a:cubicBezTo>
                      <a:cubicBezTo>
                        <a:pt x="14" y="38"/>
                        <a:pt x="15" y="38"/>
                        <a:pt x="20" y="37"/>
                      </a:cubicBezTo>
                      <a:cubicBezTo>
                        <a:pt x="23" y="37"/>
                        <a:pt x="27" y="37"/>
                        <a:pt x="30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5" y="34"/>
                        <a:pt x="35" y="34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3" y="34"/>
                        <a:pt x="32" y="34"/>
                        <a:pt x="32" y="34"/>
                      </a:cubicBezTo>
                      <a:cubicBezTo>
                        <a:pt x="31" y="32"/>
                        <a:pt x="33" y="31"/>
                        <a:pt x="32" y="29"/>
                      </a:cubicBezTo>
                      <a:cubicBezTo>
                        <a:pt x="31" y="26"/>
                        <a:pt x="30" y="26"/>
                        <a:pt x="29" y="26"/>
                      </a:cubicBezTo>
                      <a:cubicBezTo>
                        <a:pt x="29" y="26"/>
                        <a:pt x="29" y="26"/>
                        <a:pt x="29" y="26"/>
                      </a:cubicBezTo>
                      <a:cubicBezTo>
                        <a:pt x="29" y="26"/>
                        <a:pt x="29" y="26"/>
                        <a:pt x="29" y="26"/>
                      </a:cubicBezTo>
                      <a:cubicBezTo>
                        <a:pt x="27" y="26"/>
                        <a:pt x="25" y="23"/>
                        <a:pt x="25" y="23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7" y="23"/>
                      </a:cubicBezTo>
                      <a:cubicBezTo>
                        <a:pt x="28" y="23"/>
                        <a:pt x="28" y="24"/>
                        <a:pt x="29" y="24"/>
                      </a:cubicBez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3"/>
                        <a:pt x="29" y="23"/>
                        <a:pt x="28" y="23"/>
                      </a:cubicBezTo>
                      <a:cubicBezTo>
                        <a:pt x="25" y="20"/>
                        <a:pt x="22" y="19"/>
                        <a:pt x="20" y="17"/>
                      </a:cubicBezTo>
                      <a:cubicBezTo>
                        <a:pt x="18" y="16"/>
                        <a:pt x="18" y="14"/>
                        <a:pt x="16" y="14"/>
                      </a:cubicBezTo>
                      <a:cubicBezTo>
                        <a:pt x="14" y="12"/>
                        <a:pt x="12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2" y="10"/>
                        <a:pt x="14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9" y="4"/>
                        <a:pt x="8" y="4"/>
                        <a:pt x="8" y="4"/>
                      </a:cubicBezTo>
                      <a:cubicBezTo>
                        <a:pt x="7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2"/>
                        <a:pt x="7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9" name="Freeform 310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DDC80A8-BEB4-4657-9A4A-534D3769A7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1253" y="3295565"/>
                  <a:ext cx="11113" cy="26988"/>
                </a:xfrm>
                <a:custGeom>
                  <a:avLst/>
                  <a:gdLst>
                    <a:gd name="T0" fmla="*/ 3 w 3"/>
                    <a:gd name="T1" fmla="*/ 0 h 8"/>
                    <a:gd name="T2" fmla="*/ 3 w 3"/>
                    <a:gd name="T3" fmla="*/ 0 h 8"/>
                    <a:gd name="T4" fmla="*/ 3 w 3"/>
                    <a:gd name="T5" fmla="*/ 0 h 8"/>
                    <a:gd name="T6" fmla="*/ 0 w 3"/>
                    <a:gd name="T7" fmla="*/ 8 h 8"/>
                    <a:gd name="T8" fmla="*/ 1 w 3"/>
                    <a:gd name="T9" fmla="*/ 8 h 8"/>
                    <a:gd name="T10" fmla="*/ 2 w 3"/>
                    <a:gd name="T11" fmla="*/ 3 h 8"/>
                    <a:gd name="T12" fmla="*/ 3 w 3"/>
                    <a:gd name="T13" fmla="*/ 1 h 8"/>
                    <a:gd name="T14" fmla="*/ 3 w 3"/>
                    <a:gd name="T15" fmla="*/ 0 h 8"/>
                    <a:gd name="T16" fmla="*/ 3 w 3"/>
                    <a:gd name="T1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8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0" y="8"/>
                        <a:pt x="0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6"/>
                        <a:pt x="1" y="5"/>
                        <a:pt x="2" y="3"/>
                      </a:cubicBezTo>
                      <a:cubicBezTo>
                        <a:pt x="2" y="2"/>
                        <a:pt x="3" y="2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0" name="Freeform 310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6249F435-EE4B-4AEE-A65C-9E88DEB1AA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866" y="2998702"/>
                  <a:ext cx="109538" cy="39688"/>
                </a:xfrm>
                <a:custGeom>
                  <a:avLst/>
                  <a:gdLst>
                    <a:gd name="T0" fmla="*/ 23 w 33"/>
                    <a:gd name="T1" fmla="*/ 0 h 12"/>
                    <a:gd name="T2" fmla="*/ 23 w 33"/>
                    <a:gd name="T3" fmla="*/ 0 h 12"/>
                    <a:gd name="T4" fmla="*/ 19 w 33"/>
                    <a:gd name="T5" fmla="*/ 1 h 12"/>
                    <a:gd name="T6" fmla="*/ 15 w 33"/>
                    <a:gd name="T7" fmla="*/ 2 h 12"/>
                    <a:gd name="T8" fmla="*/ 14 w 33"/>
                    <a:gd name="T9" fmla="*/ 3 h 12"/>
                    <a:gd name="T10" fmla="*/ 14 w 33"/>
                    <a:gd name="T11" fmla="*/ 3 h 12"/>
                    <a:gd name="T12" fmla="*/ 13 w 33"/>
                    <a:gd name="T13" fmla="*/ 3 h 12"/>
                    <a:gd name="T14" fmla="*/ 12 w 33"/>
                    <a:gd name="T15" fmla="*/ 3 h 12"/>
                    <a:gd name="T16" fmla="*/ 12 w 33"/>
                    <a:gd name="T17" fmla="*/ 3 h 12"/>
                    <a:gd name="T18" fmla="*/ 12 w 33"/>
                    <a:gd name="T19" fmla="*/ 3 h 12"/>
                    <a:gd name="T20" fmla="*/ 11 w 33"/>
                    <a:gd name="T21" fmla="*/ 7 h 12"/>
                    <a:gd name="T22" fmla="*/ 7 w 33"/>
                    <a:gd name="T23" fmla="*/ 3 h 12"/>
                    <a:gd name="T24" fmla="*/ 2 w 33"/>
                    <a:gd name="T25" fmla="*/ 1 h 12"/>
                    <a:gd name="T26" fmla="*/ 0 w 33"/>
                    <a:gd name="T27" fmla="*/ 1 h 12"/>
                    <a:gd name="T28" fmla="*/ 3 w 33"/>
                    <a:gd name="T29" fmla="*/ 3 h 12"/>
                    <a:gd name="T30" fmla="*/ 0 w 33"/>
                    <a:gd name="T31" fmla="*/ 5 h 12"/>
                    <a:gd name="T32" fmla="*/ 1 w 33"/>
                    <a:gd name="T33" fmla="*/ 5 h 12"/>
                    <a:gd name="T34" fmla="*/ 2 w 33"/>
                    <a:gd name="T35" fmla="*/ 5 h 12"/>
                    <a:gd name="T36" fmla="*/ 3 w 33"/>
                    <a:gd name="T37" fmla="*/ 5 h 12"/>
                    <a:gd name="T38" fmla="*/ 6 w 33"/>
                    <a:gd name="T39" fmla="*/ 8 h 12"/>
                    <a:gd name="T40" fmla="*/ 7 w 33"/>
                    <a:gd name="T41" fmla="*/ 9 h 12"/>
                    <a:gd name="T42" fmla="*/ 8 w 33"/>
                    <a:gd name="T43" fmla="*/ 9 h 12"/>
                    <a:gd name="T44" fmla="*/ 9 w 33"/>
                    <a:gd name="T45" fmla="*/ 9 h 12"/>
                    <a:gd name="T46" fmla="*/ 10 w 33"/>
                    <a:gd name="T47" fmla="*/ 9 h 12"/>
                    <a:gd name="T48" fmla="*/ 11 w 33"/>
                    <a:gd name="T49" fmla="*/ 11 h 12"/>
                    <a:gd name="T50" fmla="*/ 12 w 33"/>
                    <a:gd name="T51" fmla="*/ 11 h 12"/>
                    <a:gd name="T52" fmla="*/ 14 w 33"/>
                    <a:gd name="T53" fmla="*/ 11 h 12"/>
                    <a:gd name="T54" fmla="*/ 16 w 33"/>
                    <a:gd name="T55" fmla="*/ 11 h 12"/>
                    <a:gd name="T56" fmla="*/ 17 w 33"/>
                    <a:gd name="T57" fmla="*/ 11 h 12"/>
                    <a:gd name="T58" fmla="*/ 20 w 33"/>
                    <a:gd name="T59" fmla="*/ 11 h 12"/>
                    <a:gd name="T60" fmla="*/ 21 w 33"/>
                    <a:gd name="T61" fmla="*/ 12 h 12"/>
                    <a:gd name="T62" fmla="*/ 25 w 33"/>
                    <a:gd name="T63" fmla="*/ 11 h 12"/>
                    <a:gd name="T64" fmla="*/ 33 w 33"/>
                    <a:gd name="T65" fmla="*/ 6 h 12"/>
                    <a:gd name="T66" fmla="*/ 32 w 33"/>
                    <a:gd name="T67" fmla="*/ 4 h 12"/>
                    <a:gd name="T68" fmla="*/ 32 w 33"/>
                    <a:gd name="T69" fmla="*/ 4 h 12"/>
                    <a:gd name="T70" fmla="*/ 32 w 33"/>
                    <a:gd name="T71" fmla="*/ 4 h 12"/>
                    <a:gd name="T72" fmla="*/ 32 w 33"/>
                    <a:gd name="T73" fmla="*/ 4 h 12"/>
                    <a:gd name="T74" fmla="*/ 30 w 33"/>
                    <a:gd name="T75" fmla="*/ 2 h 12"/>
                    <a:gd name="T76" fmla="*/ 30 w 33"/>
                    <a:gd name="T77" fmla="*/ 2 h 12"/>
                    <a:gd name="T78" fmla="*/ 25 w 33"/>
                    <a:gd name="T79" fmla="*/ 1 h 12"/>
                    <a:gd name="T80" fmla="*/ 23 w 33"/>
                    <a:gd name="T8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3" h="12">
                      <a:moveTo>
                        <a:pt x="23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1" y="0"/>
                        <a:pt x="20" y="1"/>
                        <a:pt x="19" y="1"/>
                      </a:cubicBezTo>
                      <a:cubicBezTo>
                        <a:pt x="17" y="1"/>
                        <a:pt x="16" y="1"/>
                        <a:pt x="15" y="2"/>
                      </a:cubicBezTo>
                      <a:cubicBezTo>
                        <a:pt x="14" y="2"/>
                        <a:pt x="15" y="3"/>
                        <a:pt x="14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2" y="3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1" y="5"/>
                        <a:pt x="12" y="6"/>
                        <a:pt x="11" y="7"/>
                      </a:cubicBezTo>
                      <a:cubicBezTo>
                        <a:pt x="11" y="7"/>
                        <a:pt x="8" y="4"/>
                        <a:pt x="7" y="3"/>
                      </a:cubicBezTo>
                      <a:cubicBezTo>
                        <a:pt x="7" y="2"/>
                        <a:pt x="4" y="1"/>
                        <a:pt x="2" y="1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2"/>
                        <a:pt x="2" y="2"/>
                        <a:pt x="3" y="3"/>
                      </a:cubicBezTo>
                      <a:cubicBezTo>
                        <a:pt x="2" y="4"/>
                        <a:pt x="0" y="4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1" y="5"/>
                        <a:pt x="2" y="5"/>
                        <a:pt x="2" y="5"/>
                      </a:cubicBezTo>
                      <a:cubicBezTo>
                        <a:pt x="2" y="5"/>
                        <a:pt x="3" y="5"/>
                        <a:pt x="3" y="5"/>
                      </a:cubicBezTo>
                      <a:cubicBezTo>
                        <a:pt x="4" y="5"/>
                        <a:pt x="8" y="6"/>
                        <a:pt x="6" y="8"/>
                      </a:cubicBezTo>
                      <a:cubicBezTo>
                        <a:pt x="6" y="9"/>
                        <a:pt x="7" y="9"/>
                        <a:pt x="7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9" y="9"/>
                        <a:pt x="9" y="9"/>
                      </a:cubicBezTo>
                      <a:cubicBezTo>
                        <a:pt x="9" y="9"/>
                        <a:pt x="9" y="9"/>
                        <a:pt x="10" y="9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1"/>
                        <a:pt x="11" y="11"/>
                        <a:pt x="12" y="11"/>
                      </a:cubicBezTo>
                      <a:cubicBezTo>
                        <a:pt x="12" y="11"/>
                        <a:pt x="13" y="11"/>
                        <a:pt x="14" y="11"/>
                      </a:cubicBezTo>
                      <a:cubicBezTo>
                        <a:pt x="15" y="11"/>
                        <a:pt x="16" y="11"/>
                        <a:pt x="16" y="11"/>
                      </a:cubicBezTo>
                      <a:cubicBezTo>
                        <a:pt x="16" y="11"/>
                        <a:pt x="17" y="11"/>
                        <a:pt x="17" y="11"/>
                      </a:cubicBezTo>
                      <a:cubicBezTo>
                        <a:pt x="18" y="11"/>
                        <a:pt x="19" y="11"/>
                        <a:pt x="20" y="11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1"/>
                        <a:pt x="22" y="11"/>
                        <a:pt x="25" y="11"/>
                      </a:cubicBezTo>
                      <a:cubicBezTo>
                        <a:pt x="28" y="10"/>
                        <a:pt x="33" y="7"/>
                        <a:pt x="33" y="6"/>
                      </a:cubicBezTo>
                      <a:cubicBezTo>
                        <a:pt x="32" y="5"/>
                        <a:pt x="32" y="5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1" y="2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28" y="1"/>
                        <a:pt x="27" y="2"/>
                        <a:pt x="25" y="1"/>
                      </a:cubicBezTo>
                      <a:cubicBezTo>
                        <a:pt x="25" y="1"/>
                        <a:pt x="24" y="0"/>
                        <a:pt x="2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1" name="Freeform 310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8A8D1468-2FFB-449A-976F-0751793B35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7003" y="3640052"/>
                  <a:ext cx="88900" cy="49213"/>
                </a:xfrm>
                <a:custGeom>
                  <a:avLst/>
                  <a:gdLst>
                    <a:gd name="T0" fmla="*/ 9 w 27"/>
                    <a:gd name="T1" fmla="*/ 0 h 15"/>
                    <a:gd name="T2" fmla="*/ 6 w 27"/>
                    <a:gd name="T3" fmla="*/ 0 h 15"/>
                    <a:gd name="T4" fmla="*/ 0 w 27"/>
                    <a:gd name="T5" fmla="*/ 4 h 15"/>
                    <a:gd name="T6" fmla="*/ 1 w 27"/>
                    <a:gd name="T7" fmla="*/ 4 h 15"/>
                    <a:gd name="T8" fmla="*/ 5 w 27"/>
                    <a:gd name="T9" fmla="*/ 3 h 15"/>
                    <a:gd name="T10" fmla="*/ 8 w 27"/>
                    <a:gd name="T11" fmla="*/ 2 h 15"/>
                    <a:gd name="T12" fmla="*/ 10 w 27"/>
                    <a:gd name="T13" fmla="*/ 2 h 15"/>
                    <a:gd name="T14" fmla="*/ 10 w 27"/>
                    <a:gd name="T15" fmla="*/ 3 h 15"/>
                    <a:gd name="T16" fmla="*/ 9 w 27"/>
                    <a:gd name="T17" fmla="*/ 3 h 15"/>
                    <a:gd name="T18" fmla="*/ 9 w 27"/>
                    <a:gd name="T19" fmla="*/ 3 h 15"/>
                    <a:gd name="T20" fmla="*/ 13 w 27"/>
                    <a:gd name="T21" fmla="*/ 5 h 15"/>
                    <a:gd name="T22" fmla="*/ 17 w 27"/>
                    <a:gd name="T23" fmla="*/ 8 h 15"/>
                    <a:gd name="T24" fmla="*/ 18 w 27"/>
                    <a:gd name="T25" fmla="*/ 11 h 15"/>
                    <a:gd name="T26" fmla="*/ 19 w 27"/>
                    <a:gd name="T27" fmla="*/ 12 h 15"/>
                    <a:gd name="T28" fmla="*/ 17 w 27"/>
                    <a:gd name="T29" fmla="*/ 14 h 15"/>
                    <a:gd name="T30" fmla="*/ 25 w 27"/>
                    <a:gd name="T31" fmla="*/ 15 h 15"/>
                    <a:gd name="T32" fmla="*/ 27 w 27"/>
                    <a:gd name="T33" fmla="*/ 15 h 15"/>
                    <a:gd name="T34" fmla="*/ 16 w 27"/>
                    <a:gd name="T35" fmla="*/ 2 h 15"/>
                    <a:gd name="T36" fmla="*/ 9 w 27"/>
                    <a:gd name="T37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" h="15">
                      <a:moveTo>
                        <a:pt x="9" y="0"/>
                      </a:moveTo>
                      <a:cubicBezTo>
                        <a:pt x="8" y="0"/>
                        <a:pt x="7" y="0"/>
                        <a:pt x="6" y="0"/>
                      </a:cubicBezTo>
                      <a:cubicBezTo>
                        <a:pt x="2" y="1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1" y="4"/>
                      </a:cubicBezTo>
                      <a:cubicBezTo>
                        <a:pt x="2" y="4"/>
                        <a:pt x="3" y="3"/>
                        <a:pt x="5" y="3"/>
                      </a:cubicBezTo>
                      <a:cubicBezTo>
                        <a:pt x="6" y="2"/>
                        <a:pt x="7" y="2"/>
                        <a:pt x="8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4"/>
                        <a:pt x="11" y="5"/>
                        <a:pt x="13" y="5"/>
                      </a:cubicBezTo>
                      <a:cubicBezTo>
                        <a:pt x="16" y="6"/>
                        <a:pt x="16" y="7"/>
                        <a:pt x="17" y="8"/>
                      </a:cubicBezTo>
                      <a:cubicBezTo>
                        <a:pt x="17" y="9"/>
                        <a:pt x="17" y="10"/>
                        <a:pt x="18" y="11"/>
                      </a:cubicBezTo>
                      <a:cubicBezTo>
                        <a:pt x="18" y="11"/>
                        <a:pt x="19" y="12"/>
                        <a:pt x="19" y="12"/>
                      </a:cubicBezTo>
                      <a:cubicBezTo>
                        <a:pt x="19" y="13"/>
                        <a:pt x="18" y="13"/>
                        <a:pt x="17" y="14"/>
                      </a:cubicBezTo>
                      <a:cubicBezTo>
                        <a:pt x="18" y="15"/>
                        <a:pt x="22" y="15"/>
                        <a:pt x="25" y="15"/>
                      </a:cubicBezTo>
                      <a:cubicBezTo>
                        <a:pt x="26" y="15"/>
                        <a:pt x="27" y="15"/>
                        <a:pt x="27" y="15"/>
                      </a:cubicBezTo>
                      <a:cubicBezTo>
                        <a:pt x="27" y="14"/>
                        <a:pt x="16" y="2"/>
                        <a:pt x="16" y="2"/>
                      </a:cubicBezTo>
                      <a:cubicBezTo>
                        <a:pt x="15" y="1"/>
                        <a:pt x="13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2" name="Freeform 310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1EEFC2C-3436-410D-998F-B18D649F48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6378" y="3695615"/>
                  <a:ext cx="73025" cy="30163"/>
                </a:xfrm>
                <a:custGeom>
                  <a:avLst/>
                  <a:gdLst>
                    <a:gd name="T0" fmla="*/ 6 w 22"/>
                    <a:gd name="T1" fmla="*/ 0 h 9"/>
                    <a:gd name="T2" fmla="*/ 6 w 22"/>
                    <a:gd name="T3" fmla="*/ 0 h 9"/>
                    <a:gd name="T4" fmla="*/ 5 w 22"/>
                    <a:gd name="T5" fmla="*/ 0 h 9"/>
                    <a:gd name="T6" fmla="*/ 6 w 22"/>
                    <a:gd name="T7" fmla="*/ 0 h 9"/>
                    <a:gd name="T8" fmla="*/ 7 w 22"/>
                    <a:gd name="T9" fmla="*/ 5 h 9"/>
                    <a:gd name="T10" fmla="*/ 6 w 22"/>
                    <a:gd name="T11" fmla="*/ 5 h 9"/>
                    <a:gd name="T12" fmla="*/ 4 w 22"/>
                    <a:gd name="T13" fmla="*/ 5 h 9"/>
                    <a:gd name="T14" fmla="*/ 0 w 22"/>
                    <a:gd name="T15" fmla="*/ 4 h 9"/>
                    <a:gd name="T16" fmla="*/ 0 w 22"/>
                    <a:gd name="T17" fmla="*/ 4 h 9"/>
                    <a:gd name="T18" fmla="*/ 0 w 22"/>
                    <a:gd name="T19" fmla="*/ 5 h 9"/>
                    <a:gd name="T20" fmla="*/ 6 w 22"/>
                    <a:gd name="T21" fmla="*/ 7 h 9"/>
                    <a:gd name="T22" fmla="*/ 8 w 22"/>
                    <a:gd name="T23" fmla="*/ 9 h 9"/>
                    <a:gd name="T24" fmla="*/ 8 w 22"/>
                    <a:gd name="T25" fmla="*/ 9 h 9"/>
                    <a:gd name="T26" fmla="*/ 12 w 22"/>
                    <a:gd name="T27" fmla="*/ 6 h 9"/>
                    <a:gd name="T28" fmla="*/ 12 w 22"/>
                    <a:gd name="T29" fmla="*/ 6 h 9"/>
                    <a:gd name="T30" fmla="*/ 13 w 22"/>
                    <a:gd name="T31" fmla="*/ 6 h 9"/>
                    <a:gd name="T32" fmla="*/ 21 w 22"/>
                    <a:gd name="T33" fmla="*/ 7 h 9"/>
                    <a:gd name="T34" fmla="*/ 21 w 22"/>
                    <a:gd name="T35" fmla="*/ 7 h 9"/>
                    <a:gd name="T36" fmla="*/ 22 w 22"/>
                    <a:gd name="T37" fmla="*/ 7 h 9"/>
                    <a:gd name="T38" fmla="*/ 21 w 22"/>
                    <a:gd name="T39" fmla="*/ 4 h 9"/>
                    <a:gd name="T40" fmla="*/ 6 w 22"/>
                    <a:gd name="T4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2" h="9"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2"/>
                        <a:pt x="7" y="5"/>
                        <a:pt x="7" y="5"/>
                      </a:cubicBezTo>
                      <a:cubicBezTo>
                        <a:pt x="7" y="5"/>
                        <a:pt x="7" y="5"/>
                        <a:pt x="6" y="5"/>
                      </a:cubicBezTo>
                      <a:cubicBezTo>
                        <a:pt x="6" y="5"/>
                        <a:pt x="5" y="5"/>
                        <a:pt x="4" y="5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6"/>
                        <a:pt x="4" y="6"/>
                        <a:pt x="6" y="7"/>
                      </a:cubicBezTo>
                      <a:cubicBezTo>
                        <a:pt x="7" y="7"/>
                        <a:pt x="7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10" y="9"/>
                        <a:pt x="10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3" y="6"/>
                      </a:cubicBezTo>
                      <a:cubicBezTo>
                        <a:pt x="16" y="7"/>
                        <a:pt x="21" y="7"/>
                        <a:pt x="21" y="7"/>
                      </a:cubicBez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22" y="6"/>
                        <a:pt x="21" y="5"/>
                        <a:pt x="21" y="4"/>
                      </a:cubicBezTo>
                      <a:cubicBezTo>
                        <a:pt x="22" y="1"/>
                        <a:pt x="8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3" name="Freeform 310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14BCFD2D-98EC-4501-B768-769E2EAFFE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5441" y="3243177"/>
                  <a:ext cx="33338" cy="9525"/>
                </a:xfrm>
                <a:custGeom>
                  <a:avLst/>
                  <a:gdLst>
                    <a:gd name="T0" fmla="*/ 2 w 10"/>
                    <a:gd name="T1" fmla="*/ 0 h 3"/>
                    <a:gd name="T2" fmla="*/ 2 w 10"/>
                    <a:gd name="T3" fmla="*/ 0 h 3"/>
                    <a:gd name="T4" fmla="*/ 4 w 10"/>
                    <a:gd name="T5" fmla="*/ 2 h 3"/>
                    <a:gd name="T6" fmla="*/ 7 w 10"/>
                    <a:gd name="T7" fmla="*/ 3 h 3"/>
                    <a:gd name="T8" fmla="*/ 9 w 10"/>
                    <a:gd name="T9" fmla="*/ 2 h 3"/>
                    <a:gd name="T10" fmla="*/ 2 w 10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0"/>
                        <a:pt x="3" y="2"/>
                        <a:pt x="4" y="2"/>
                      </a:cubicBezTo>
                      <a:cubicBezTo>
                        <a:pt x="5" y="3"/>
                        <a:pt x="6" y="3"/>
                        <a:pt x="7" y="3"/>
                      </a:cubicBezTo>
                      <a:cubicBezTo>
                        <a:pt x="9" y="3"/>
                        <a:pt x="9" y="2"/>
                        <a:pt x="9" y="2"/>
                      </a:cubicBezTo>
                      <a:cubicBezTo>
                        <a:pt x="10" y="1"/>
                        <a:pt x="4" y="0"/>
                        <a:pt x="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4" name="Freeform 310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5E7237AD-69E8-4B60-AC78-F96A85AE3A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8866" y="4060740"/>
                  <a:ext cx="109538" cy="112713"/>
                </a:xfrm>
                <a:custGeom>
                  <a:avLst/>
                  <a:gdLst>
                    <a:gd name="T0" fmla="*/ 33 w 33"/>
                    <a:gd name="T1" fmla="*/ 0 h 34"/>
                    <a:gd name="T2" fmla="*/ 31 w 33"/>
                    <a:gd name="T3" fmla="*/ 2 h 34"/>
                    <a:gd name="T4" fmla="*/ 24 w 33"/>
                    <a:gd name="T5" fmla="*/ 9 h 34"/>
                    <a:gd name="T6" fmla="*/ 17 w 33"/>
                    <a:gd name="T7" fmla="*/ 16 h 34"/>
                    <a:gd name="T8" fmla="*/ 13 w 33"/>
                    <a:gd name="T9" fmla="*/ 20 h 34"/>
                    <a:gd name="T10" fmla="*/ 0 w 33"/>
                    <a:gd name="T11" fmla="*/ 34 h 34"/>
                    <a:gd name="T12" fmla="*/ 0 w 33"/>
                    <a:gd name="T13" fmla="*/ 34 h 34"/>
                    <a:gd name="T14" fmla="*/ 9 w 33"/>
                    <a:gd name="T15" fmla="*/ 27 h 34"/>
                    <a:gd name="T16" fmla="*/ 26 w 33"/>
                    <a:gd name="T17" fmla="*/ 9 h 34"/>
                    <a:gd name="T18" fmla="*/ 26 w 33"/>
                    <a:gd name="T19" fmla="*/ 10 h 34"/>
                    <a:gd name="T20" fmla="*/ 27 w 33"/>
                    <a:gd name="T21" fmla="*/ 9 h 34"/>
                    <a:gd name="T22" fmla="*/ 33 w 33"/>
                    <a:gd name="T23" fmla="*/ 0 h 34"/>
                    <a:gd name="T24" fmla="*/ 33 w 33"/>
                    <a:gd name="T2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4">
                      <a:moveTo>
                        <a:pt x="33" y="0"/>
                      </a:moveTo>
                      <a:cubicBezTo>
                        <a:pt x="32" y="1"/>
                        <a:pt x="32" y="1"/>
                        <a:pt x="31" y="2"/>
                      </a:cubicBezTo>
                      <a:cubicBezTo>
                        <a:pt x="27" y="8"/>
                        <a:pt x="27" y="8"/>
                        <a:pt x="24" y="9"/>
                      </a:cubicBezTo>
                      <a:cubicBezTo>
                        <a:pt x="21" y="10"/>
                        <a:pt x="21" y="11"/>
                        <a:pt x="17" y="16"/>
                      </a:cubicBezTo>
                      <a:cubicBezTo>
                        <a:pt x="15" y="18"/>
                        <a:pt x="15" y="19"/>
                        <a:pt x="13" y="20"/>
                      </a:cubicBezTo>
                      <a:cubicBezTo>
                        <a:pt x="8" y="24"/>
                        <a:pt x="0" y="34"/>
                        <a:pt x="0" y="34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2" y="34"/>
                        <a:pt x="2" y="34"/>
                        <a:pt x="9" y="27"/>
                      </a:cubicBezTo>
                      <a:cubicBezTo>
                        <a:pt x="15" y="22"/>
                        <a:pt x="21" y="15"/>
                        <a:pt x="26" y="9"/>
                      </a:cubicBezTo>
                      <a:cubicBezTo>
                        <a:pt x="26" y="9"/>
                        <a:pt x="26" y="9"/>
                        <a:pt x="26" y="10"/>
                      </a:cubicBezTo>
                      <a:cubicBezTo>
                        <a:pt x="26" y="10"/>
                        <a:pt x="26" y="10"/>
                        <a:pt x="27" y="9"/>
                      </a:cubicBezTo>
                      <a:cubicBezTo>
                        <a:pt x="28" y="8"/>
                        <a:pt x="32" y="2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5" name="Freeform 311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B86D0E1-F1A7-44A1-A700-F3243CD602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39028" y="2959015"/>
                  <a:ext cx="855663" cy="1382713"/>
                </a:xfrm>
                <a:custGeom>
                  <a:avLst/>
                  <a:gdLst>
                    <a:gd name="T0" fmla="*/ 224 w 258"/>
                    <a:gd name="T1" fmla="*/ 333 h 418"/>
                    <a:gd name="T2" fmla="*/ 145 w 258"/>
                    <a:gd name="T3" fmla="*/ 274 h 418"/>
                    <a:gd name="T4" fmla="*/ 123 w 258"/>
                    <a:gd name="T5" fmla="*/ 0 h 418"/>
                    <a:gd name="T6" fmla="*/ 104 w 258"/>
                    <a:gd name="T7" fmla="*/ 19 h 418"/>
                    <a:gd name="T8" fmla="*/ 94 w 258"/>
                    <a:gd name="T9" fmla="*/ 30 h 418"/>
                    <a:gd name="T10" fmla="*/ 80 w 258"/>
                    <a:gd name="T11" fmla="*/ 30 h 418"/>
                    <a:gd name="T12" fmla="*/ 63 w 258"/>
                    <a:gd name="T13" fmla="*/ 36 h 418"/>
                    <a:gd name="T14" fmla="*/ 63 w 258"/>
                    <a:gd name="T15" fmla="*/ 32 h 418"/>
                    <a:gd name="T16" fmla="*/ 52 w 258"/>
                    <a:gd name="T17" fmla="*/ 39 h 418"/>
                    <a:gd name="T18" fmla="*/ 38 w 258"/>
                    <a:gd name="T19" fmla="*/ 53 h 418"/>
                    <a:gd name="T20" fmla="*/ 12 w 258"/>
                    <a:gd name="T21" fmla="*/ 99 h 418"/>
                    <a:gd name="T22" fmla="*/ 8 w 258"/>
                    <a:gd name="T23" fmla="*/ 114 h 418"/>
                    <a:gd name="T24" fmla="*/ 10 w 258"/>
                    <a:gd name="T25" fmla="*/ 119 h 418"/>
                    <a:gd name="T26" fmla="*/ 12 w 258"/>
                    <a:gd name="T27" fmla="*/ 121 h 418"/>
                    <a:gd name="T28" fmla="*/ 24 w 258"/>
                    <a:gd name="T29" fmla="*/ 217 h 418"/>
                    <a:gd name="T30" fmla="*/ 27 w 258"/>
                    <a:gd name="T31" fmla="*/ 210 h 418"/>
                    <a:gd name="T32" fmla="*/ 57 w 258"/>
                    <a:gd name="T33" fmla="*/ 235 h 418"/>
                    <a:gd name="T34" fmla="*/ 79 w 258"/>
                    <a:gd name="T35" fmla="*/ 241 h 418"/>
                    <a:gd name="T36" fmla="*/ 126 w 258"/>
                    <a:gd name="T37" fmla="*/ 267 h 418"/>
                    <a:gd name="T38" fmla="*/ 162 w 258"/>
                    <a:gd name="T39" fmla="*/ 331 h 418"/>
                    <a:gd name="T40" fmla="*/ 209 w 258"/>
                    <a:gd name="T41" fmla="*/ 404 h 418"/>
                    <a:gd name="T42" fmla="*/ 206 w 258"/>
                    <a:gd name="T43" fmla="*/ 381 h 418"/>
                    <a:gd name="T44" fmla="*/ 225 w 258"/>
                    <a:gd name="T45" fmla="*/ 348 h 418"/>
                    <a:gd name="T46" fmla="*/ 244 w 258"/>
                    <a:gd name="T47" fmla="*/ 332 h 418"/>
                    <a:gd name="T48" fmla="*/ 246 w 258"/>
                    <a:gd name="T49" fmla="*/ 310 h 418"/>
                    <a:gd name="T50" fmla="*/ 255 w 258"/>
                    <a:gd name="T51" fmla="*/ 288 h 418"/>
                    <a:gd name="T52" fmla="*/ 219 w 258"/>
                    <a:gd name="T53" fmla="*/ 277 h 418"/>
                    <a:gd name="T54" fmla="*/ 168 w 258"/>
                    <a:gd name="T55" fmla="*/ 243 h 418"/>
                    <a:gd name="T56" fmla="*/ 111 w 258"/>
                    <a:gd name="T57" fmla="*/ 253 h 418"/>
                    <a:gd name="T58" fmla="*/ 84 w 258"/>
                    <a:gd name="T59" fmla="*/ 234 h 418"/>
                    <a:gd name="T60" fmla="*/ 74 w 258"/>
                    <a:gd name="T61" fmla="*/ 227 h 418"/>
                    <a:gd name="T62" fmla="*/ 54 w 258"/>
                    <a:gd name="T63" fmla="*/ 215 h 418"/>
                    <a:gd name="T64" fmla="*/ 76 w 258"/>
                    <a:gd name="T65" fmla="*/ 187 h 418"/>
                    <a:gd name="T66" fmla="*/ 93 w 258"/>
                    <a:gd name="T67" fmla="*/ 181 h 418"/>
                    <a:gd name="T68" fmla="*/ 114 w 258"/>
                    <a:gd name="T69" fmla="*/ 156 h 418"/>
                    <a:gd name="T70" fmla="*/ 116 w 258"/>
                    <a:gd name="T71" fmla="*/ 136 h 418"/>
                    <a:gd name="T72" fmla="*/ 133 w 258"/>
                    <a:gd name="T73" fmla="*/ 125 h 418"/>
                    <a:gd name="T74" fmla="*/ 153 w 258"/>
                    <a:gd name="T75" fmla="*/ 105 h 418"/>
                    <a:gd name="T76" fmla="*/ 148 w 258"/>
                    <a:gd name="T77" fmla="*/ 114 h 418"/>
                    <a:gd name="T78" fmla="*/ 161 w 258"/>
                    <a:gd name="T79" fmla="*/ 100 h 418"/>
                    <a:gd name="T80" fmla="*/ 155 w 258"/>
                    <a:gd name="T81" fmla="*/ 98 h 418"/>
                    <a:gd name="T82" fmla="*/ 149 w 258"/>
                    <a:gd name="T83" fmla="*/ 94 h 418"/>
                    <a:gd name="T84" fmla="*/ 163 w 258"/>
                    <a:gd name="T85" fmla="*/ 83 h 418"/>
                    <a:gd name="T86" fmla="*/ 177 w 258"/>
                    <a:gd name="T87" fmla="*/ 66 h 418"/>
                    <a:gd name="T88" fmla="*/ 149 w 258"/>
                    <a:gd name="T89" fmla="*/ 67 h 418"/>
                    <a:gd name="T90" fmla="*/ 168 w 258"/>
                    <a:gd name="T91" fmla="*/ 62 h 418"/>
                    <a:gd name="T92" fmla="*/ 163 w 258"/>
                    <a:gd name="T93" fmla="*/ 50 h 418"/>
                    <a:gd name="T94" fmla="*/ 150 w 258"/>
                    <a:gd name="T95" fmla="*/ 52 h 418"/>
                    <a:gd name="T96" fmla="*/ 143 w 258"/>
                    <a:gd name="T97" fmla="*/ 42 h 418"/>
                    <a:gd name="T98" fmla="*/ 134 w 258"/>
                    <a:gd name="T99" fmla="*/ 39 h 418"/>
                    <a:gd name="T100" fmla="*/ 122 w 258"/>
                    <a:gd name="T101" fmla="*/ 58 h 418"/>
                    <a:gd name="T102" fmla="*/ 103 w 258"/>
                    <a:gd name="T103" fmla="*/ 80 h 418"/>
                    <a:gd name="T104" fmla="*/ 103 w 258"/>
                    <a:gd name="T105" fmla="*/ 72 h 418"/>
                    <a:gd name="T106" fmla="*/ 90 w 258"/>
                    <a:gd name="T107" fmla="*/ 67 h 418"/>
                    <a:gd name="T108" fmla="*/ 78 w 258"/>
                    <a:gd name="T109" fmla="*/ 61 h 418"/>
                    <a:gd name="T110" fmla="*/ 100 w 258"/>
                    <a:gd name="T111" fmla="*/ 33 h 418"/>
                    <a:gd name="T112" fmla="*/ 122 w 258"/>
                    <a:gd name="T113" fmla="*/ 24 h 418"/>
                    <a:gd name="T114" fmla="*/ 123 w 258"/>
                    <a:gd name="T115" fmla="*/ 13 h 418"/>
                    <a:gd name="T116" fmla="*/ 107 w 258"/>
                    <a:gd name="T117" fmla="*/ 23 h 418"/>
                    <a:gd name="T118" fmla="*/ 123 w 258"/>
                    <a:gd name="T119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58" h="418">
                      <a:moveTo>
                        <a:pt x="17" y="82"/>
                      </a:moveTo>
                      <a:cubicBezTo>
                        <a:pt x="17" y="82"/>
                        <a:pt x="17" y="82"/>
                        <a:pt x="17" y="82"/>
                      </a:cubicBezTo>
                      <a:cubicBezTo>
                        <a:pt x="17" y="82"/>
                        <a:pt x="17" y="82"/>
                        <a:pt x="17" y="82"/>
                      </a:cubicBezTo>
                      <a:cubicBezTo>
                        <a:pt x="17" y="82"/>
                        <a:pt x="17" y="82"/>
                        <a:pt x="17" y="82"/>
                      </a:cubicBezTo>
                      <a:moveTo>
                        <a:pt x="224" y="333"/>
                      </a:moveTo>
                      <a:cubicBezTo>
                        <a:pt x="224" y="333"/>
                        <a:pt x="224" y="333"/>
                        <a:pt x="224" y="333"/>
                      </a:cubicBezTo>
                      <a:cubicBezTo>
                        <a:pt x="224" y="331"/>
                        <a:pt x="223" y="326"/>
                        <a:pt x="222" y="317"/>
                      </a:cubicBezTo>
                      <a:cubicBezTo>
                        <a:pt x="223" y="322"/>
                        <a:pt x="223" y="328"/>
                        <a:pt x="224" y="333"/>
                      </a:cubicBezTo>
                      <a:moveTo>
                        <a:pt x="132" y="276"/>
                      </a:moveTo>
                      <a:cubicBezTo>
                        <a:pt x="136" y="275"/>
                        <a:pt x="140" y="275"/>
                        <a:pt x="145" y="274"/>
                      </a:cubicBezTo>
                      <a:cubicBezTo>
                        <a:pt x="141" y="275"/>
                        <a:pt x="136" y="275"/>
                        <a:pt x="132" y="276"/>
                      </a:cubicBezTo>
                      <a:moveTo>
                        <a:pt x="29" y="89"/>
                      </a:moveTo>
                      <a:cubicBezTo>
                        <a:pt x="32" y="88"/>
                        <a:pt x="36" y="87"/>
                        <a:pt x="39" y="86"/>
                      </a:cubicBezTo>
                      <a:cubicBezTo>
                        <a:pt x="36" y="87"/>
                        <a:pt x="32" y="88"/>
                        <a:pt x="29" y="89"/>
                      </a:cubicBezTo>
                      <a:moveTo>
                        <a:pt x="123" y="0"/>
                      </a:moveTo>
                      <a:cubicBezTo>
                        <a:pt x="122" y="0"/>
                        <a:pt x="122" y="0"/>
                        <a:pt x="121" y="0"/>
                      </a:cubicBezTo>
                      <a:cubicBezTo>
                        <a:pt x="113" y="2"/>
                        <a:pt x="101" y="18"/>
                        <a:pt x="101" y="18"/>
                      </a:cubicBezTo>
                      <a:cubicBezTo>
                        <a:pt x="101" y="19"/>
                        <a:pt x="101" y="19"/>
                        <a:pt x="101" y="19"/>
                      </a:cubicBezTo>
                      <a:cubicBezTo>
                        <a:pt x="102" y="19"/>
                        <a:pt x="103" y="19"/>
                        <a:pt x="104" y="19"/>
                      </a:cubicBezTo>
                      <a:cubicBezTo>
                        <a:pt x="104" y="19"/>
                        <a:pt x="104" y="19"/>
                        <a:pt x="104" y="19"/>
                      </a:cubicBezTo>
                      <a:cubicBezTo>
                        <a:pt x="102" y="20"/>
                        <a:pt x="102" y="21"/>
                        <a:pt x="101" y="21"/>
                      </a:cubicBezTo>
                      <a:cubicBezTo>
                        <a:pt x="101" y="22"/>
                        <a:pt x="101" y="22"/>
                        <a:pt x="101" y="22"/>
                      </a:cubicBezTo>
                      <a:cubicBezTo>
                        <a:pt x="101" y="22"/>
                        <a:pt x="101" y="22"/>
                        <a:pt x="101" y="22"/>
                      </a:cubicBezTo>
                      <a:cubicBezTo>
                        <a:pt x="101" y="22"/>
                        <a:pt x="101" y="22"/>
                        <a:pt x="101" y="22"/>
                      </a:cubicBezTo>
                      <a:cubicBezTo>
                        <a:pt x="99" y="25"/>
                        <a:pt x="95" y="26"/>
                        <a:pt x="94" y="30"/>
                      </a:cubicBezTo>
                      <a:cubicBezTo>
                        <a:pt x="92" y="28"/>
                        <a:pt x="92" y="28"/>
                        <a:pt x="95" y="25"/>
                      </a:cubicBezTo>
                      <a:cubicBezTo>
                        <a:pt x="95" y="25"/>
                        <a:pt x="94" y="25"/>
                        <a:pt x="94" y="25"/>
                      </a:cubicBezTo>
                      <a:cubicBezTo>
                        <a:pt x="93" y="25"/>
                        <a:pt x="92" y="26"/>
                        <a:pt x="89" y="29"/>
                      </a:cubicBezTo>
                      <a:cubicBezTo>
                        <a:pt x="88" y="29"/>
                        <a:pt x="87" y="30"/>
                        <a:pt x="82" y="30"/>
                      </a:cubicBezTo>
                      <a:cubicBezTo>
                        <a:pt x="82" y="30"/>
                        <a:pt x="81" y="30"/>
                        <a:pt x="80" y="30"/>
                      </a:cubicBezTo>
                      <a:cubicBezTo>
                        <a:pt x="80" y="29"/>
                        <a:pt x="80" y="29"/>
                        <a:pt x="80" y="28"/>
                      </a:cubicBezTo>
                      <a:cubicBezTo>
                        <a:pt x="75" y="29"/>
                        <a:pt x="73" y="32"/>
                        <a:pt x="70" y="38"/>
                      </a:cubicBezTo>
                      <a:cubicBezTo>
                        <a:pt x="70" y="37"/>
                        <a:pt x="71" y="35"/>
                        <a:pt x="71" y="34"/>
                      </a:cubicBezTo>
                      <a:cubicBezTo>
                        <a:pt x="68" y="34"/>
                        <a:pt x="66" y="36"/>
                        <a:pt x="64" y="36"/>
                      </a:cubicBezTo>
                      <a:cubicBezTo>
                        <a:pt x="64" y="36"/>
                        <a:pt x="63" y="36"/>
                        <a:pt x="63" y="36"/>
                      </a:cubicBezTo>
                      <a:cubicBezTo>
                        <a:pt x="64" y="35"/>
                        <a:pt x="66" y="34"/>
                        <a:pt x="67" y="33"/>
                      </a:cubicBezTo>
                      <a:cubicBezTo>
                        <a:pt x="66" y="32"/>
                        <a:pt x="66" y="32"/>
                        <a:pt x="66" y="32"/>
                      </a:cubicBezTo>
                      <a:cubicBezTo>
                        <a:pt x="66" y="32"/>
                        <a:pt x="66" y="33"/>
                        <a:pt x="65" y="33"/>
                      </a:cubicBezTo>
                      <a:cubicBezTo>
                        <a:pt x="65" y="33"/>
                        <a:pt x="64" y="33"/>
                        <a:pt x="64" y="32"/>
                      </a:cubicBezTo>
                      <a:cubicBezTo>
                        <a:pt x="63" y="32"/>
                        <a:pt x="63" y="32"/>
                        <a:pt x="63" y="32"/>
                      </a:cubicBezTo>
                      <a:cubicBezTo>
                        <a:pt x="61" y="32"/>
                        <a:pt x="61" y="33"/>
                        <a:pt x="60" y="34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33"/>
                        <a:pt x="60" y="33"/>
                        <a:pt x="58" y="34"/>
                      </a:cubicBezTo>
                      <a:cubicBezTo>
                        <a:pt x="59" y="33"/>
                        <a:pt x="59" y="33"/>
                        <a:pt x="61" y="31"/>
                      </a:cubicBezTo>
                      <a:cubicBezTo>
                        <a:pt x="58" y="34"/>
                        <a:pt x="58" y="34"/>
                        <a:pt x="52" y="39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54" y="37"/>
                        <a:pt x="56" y="35"/>
                        <a:pt x="57" y="33"/>
                      </a:cubicBezTo>
                      <a:cubicBezTo>
                        <a:pt x="57" y="33"/>
                        <a:pt x="53" y="37"/>
                        <a:pt x="48" y="42"/>
                      </a:cubicBezTo>
                      <a:cubicBezTo>
                        <a:pt x="49" y="41"/>
                        <a:pt x="49" y="41"/>
                        <a:pt x="49" y="41"/>
                      </a:cubicBezTo>
                      <a:cubicBezTo>
                        <a:pt x="45" y="45"/>
                        <a:pt x="41" y="49"/>
                        <a:pt x="38" y="53"/>
                      </a:cubicBezTo>
                      <a:cubicBezTo>
                        <a:pt x="24" y="71"/>
                        <a:pt x="23" y="72"/>
                        <a:pt x="17" y="82"/>
                      </a:cubicBezTo>
                      <a:cubicBezTo>
                        <a:pt x="17" y="82"/>
                        <a:pt x="17" y="82"/>
                        <a:pt x="17" y="82"/>
                      </a:cubicBezTo>
                      <a:cubicBezTo>
                        <a:pt x="13" y="92"/>
                        <a:pt x="13" y="92"/>
                        <a:pt x="13" y="95"/>
                      </a:cubicBezTo>
                      <a:cubicBezTo>
                        <a:pt x="12" y="96"/>
                        <a:pt x="12" y="97"/>
                        <a:pt x="12" y="98"/>
                      </a:cubicBezTo>
                      <a:cubicBezTo>
                        <a:pt x="12" y="99"/>
                        <a:pt x="12" y="99"/>
                        <a:pt x="12" y="99"/>
                      </a:cubicBezTo>
                      <a:cubicBezTo>
                        <a:pt x="11" y="103"/>
                        <a:pt x="11" y="103"/>
                        <a:pt x="10" y="110"/>
                      </a:cubicBezTo>
                      <a:cubicBezTo>
                        <a:pt x="9" y="112"/>
                        <a:pt x="10" y="114"/>
                        <a:pt x="10" y="115"/>
                      </a:cubicBezTo>
                      <a:cubicBezTo>
                        <a:pt x="10" y="115"/>
                        <a:pt x="10" y="115"/>
                        <a:pt x="9" y="115"/>
                      </a:cubicBezTo>
                      <a:cubicBezTo>
                        <a:pt x="9" y="115"/>
                        <a:pt x="9" y="115"/>
                        <a:pt x="9" y="115"/>
                      </a:cubicBezTo>
                      <a:cubicBezTo>
                        <a:pt x="9" y="115"/>
                        <a:pt x="9" y="115"/>
                        <a:pt x="8" y="114"/>
                      </a:cubicBezTo>
                      <a:cubicBezTo>
                        <a:pt x="8" y="113"/>
                        <a:pt x="8" y="113"/>
                        <a:pt x="8" y="113"/>
                      </a:cubicBezTo>
                      <a:cubicBezTo>
                        <a:pt x="8" y="113"/>
                        <a:pt x="8" y="113"/>
                        <a:pt x="8" y="113"/>
                      </a:cubicBezTo>
                      <a:cubicBezTo>
                        <a:pt x="8" y="113"/>
                        <a:pt x="7" y="116"/>
                        <a:pt x="8" y="118"/>
                      </a:cubicBezTo>
                      <a:cubicBezTo>
                        <a:pt x="8" y="119"/>
                        <a:pt x="9" y="119"/>
                        <a:pt x="9" y="119"/>
                      </a:cubicBezTo>
                      <a:cubicBezTo>
                        <a:pt x="10" y="119"/>
                        <a:pt x="10" y="119"/>
                        <a:pt x="10" y="119"/>
                      </a:cubicBezTo>
                      <a:cubicBezTo>
                        <a:pt x="10" y="119"/>
                        <a:pt x="10" y="119"/>
                        <a:pt x="10" y="118"/>
                      </a:cubicBezTo>
                      <a:cubicBezTo>
                        <a:pt x="11" y="118"/>
                        <a:pt x="11" y="117"/>
                        <a:pt x="11" y="117"/>
                      </a:cubicBezTo>
                      <a:cubicBezTo>
                        <a:pt x="11" y="116"/>
                        <a:pt x="11" y="116"/>
                        <a:pt x="11" y="116"/>
                      </a:cubicBezTo>
                      <a:cubicBezTo>
                        <a:pt x="11" y="116"/>
                        <a:pt x="11" y="116"/>
                        <a:pt x="11" y="116"/>
                      </a:cubicBezTo>
                      <a:cubicBezTo>
                        <a:pt x="11" y="118"/>
                        <a:pt x="12" y="120"/>
                        <a:pt x="12" y="121"/>
                      </a:cubicBezTo>
                      <a:cubicBezTo>
                        <a:pt x="11" y="121"/>
                        <a:pt x="10" y="121"/>
                        <a:pt x="10" y="120"/>
                      </a:cubicBezTo>
                      <a:cubicBezTo>
                        <a:pt x="3" y="129"/>
                        <a:pt x="0" y="173"/>
                        <a:pt x="5" y="181"/>
                      </a:cubicBezTo>
                      <a:cubicBezTo>
                        <a:pt x="5" y="181"/>
                        <a:pt x="5" y="181"/>
                        <a:pt x="16" y="202"/>
                      </a:cubicBezTo>
                      <a:cubicBezTo>
                        <a:pt x="15" y="202"/>
                        <a:pt x="14" y="202"/>
                        <a:pt x="13" y="203"/>
                      </a:cubicBezTo>
                      <a:cubicBezTo>
                        <a:pt x="15" y="205"/>
                        <a:pt x="24" y="217"/>
                        <a:pt x="24" y="217"/>
                      </a:cubicBezTo>
                      <a:cubicBezTo>
                        <a:pt x="24" y="216"/>
                        <a:pt x="25" y="214"/>
                        <a:pt x="21" y="209"/>
                      </a:cubicBezTo>
                      <a:cubicBezTo>
                        <a:pt x="19" y="206"/>
                        <a:pt x="17" y="203"/>
                        <a:pt x="14" y="188"/>
                      </a:cubicBezTo>
                      <a:cubicBezTo>
                        <a:pt x="18" y="191"/>
                        <a:pt x="19" y="194"/>
                        <a:pt x="19" y="196"/>
                      </a:cubicBezTo>
                      <a:cubicBezTo>
                        <a:pt x="20" y="198"/>
                        <a:pt x="20" y="201"/>
                        <a:pt x="21" y="202"/>
                      </a:cubicBezTo>
                      <a:cubicBezTo>
                        <a:pt x="23" y="205"/>
                        <a:pt x="25" y="207"/>
                        <a:pt x="27" y="210"/>
                      </a:cubicBezTo>
                      <a:cubicBezTo>
                        <a:pt x="30" y="214"/>
                        <a:pt x="34" y="216"/>
                        <a:pt x="36" y="220"/>
                      </a:cubicBezTo>
                      <a:cubicBezTo>
                        <a:pt x="38" y="224"/>
                        <a:pt x="37" y="228"/>
                        <a:pt x="40" y="230"/>
                      </a:cubicBezTo>
                      <a:cubicBezTo>
                        <a:pt x="41" y="231"/>
                        <a:pt x="42" y="231"/>
                        <a:pt x="42" y="231"/>
                      </a:cubicBezTo>
                      <a:cubicBezTo>
                        <a:pt x="43" y="232"/>
                        <a:pt x="45" y="232"/>
                        <a:pt x="46" y="233"/>
                      </a:cubicBezTo>
                      <a:cubicBezTo>
                        <a:pt x="49" y="234"/>
                        <a:pt x="53" y="234"/>
                        <a:pt x="57" y="235"/>
                      </a:cubicBezTo>
                      <a:cubicBezTo>
                        <a:pt x="57" y="235"/>
                        <a:pt x="58" y="235"/>
                        <a:pt x="59" y="235"/>
                      </a:cubicBezTo>
                      <a:cubicBezTo>
                        <a:pt x="60" y="235"/>
                        <a:pt x="61" y="235"/>
                        <a:pt x="61" y="235"/>
                      </a:cubicBezTo>
                      <a:cubicBezTo>
                        <a:pt x="62" y="235"/>
                        <a:pt x="63" y="235"/>
                        <a:pt x="64" y="235"/>
                      </a:cubicBezTo>
                      <a:cubicBezTo>
                        <a:pt x="65" y="235"/>
                        <a:pt x="67" y="235"/>
                        <a:pt x="68" y="236"/>
                      </a:cubicBezTo>
                      <a:cubicBezTo>
                        <a:pt x="76" y="241"/>
                        <a:pt x="76" y="241"/>
                        <a:pt x="79" y="241"/>
                      </a:cubicBezTo>
                      <a:cubicBezTo>
                        <a:pt x="80" y="241"/>
                        <a:pt x="80" y="241"/>
                        <a:pt x="81" y="241"/>
                      </a:cubicBezTo>
                      <a:cubicBezTo>
                        <a:pt x="94" y="243"/>
                        <a:pt x="99" y="259"/>
                        <a:pt x="113" y="259"/>
                      </a:cubicBezTo>
                      <a:cubicBezTo>
                        <a:pt x="114" y="259"/>
                        <a:pt x="114" y="259"/>
                        <a:pt x="114" y="259"/>
                      </a:cubicBezTo>
                      <a:cubicBezTo>
                        <a:pt x="116" y="256"/>
                        <a:pt x="117" y="255"/>
                        <a:pt x="119" y="255"/>
                      </a:cubicBezTo>
                      <a:cubicBezTo>
                        <a:pt x="122" y="255"/>
                        <a:pt x="125" y="263"/>
                        <a:pt x="126" y="267"/>
                      </a:cubicBezTo>
                      <a:cubicBezTo>
                        <a:pt x="126" y="269"/>
                        <a:pt x="126" y="269"/>
                        <a:pt x="123" y="277"/>
                      </a:cubicBezTo>
                      <a:cubicBezTo>
                        <a:pt x="123" y="277"/>
                        <a:pt x="119" y="291"/>
                        <a:pt x="121" y="294"/>
                      </a:cubicBezTo>
                      <a:cubicBezTo>
                        <a:pt x="121" y="294"/>
                        <a:pt x="121" y="295"/>
                        <a:pt x="121" y="295"/>
                      </a:cubicBezTo>
                      <a:cubicBezTo>
                        <a:pt x="126" y="302"/>
                        <a:pt x="146" y="322"/>
                        <a:pt x="146" y="322"/>
                      </a:cubicBezTo>
                      <a:cubicBezTo>
                        <a:pt x="151" y="326"/>
                        <a:pt x="157" y="327"/>
                        <a:pt x="162" y="331"/>
                      </a:cubicBezTo>
                      <a:cubicBezTo>
                        <a:pt x="166" y="333"/>
                        <a:pt x="169" y="339"/>
                        <a:pt x="170" y="346"/>
                      </a:cubicBezTo>
                      <a:cubicBezTo>
                        <a:pt x="170" y="346"/>
                        <a:pt x="178" y="380"/>
                        <a:pt x="191" y="398"/>
                      </a:cubicBezTo>
                      <a:cubicBezTo>
                        <a:pt x="204" y="417"/>
                        <a:pt x="217" y="418"/>
                        <a:pt x="222" y="418"/>
                      </a:cubicBezTo>
                      <a:cubicBezTo>
                        <a:pt x="223" y="418"/>
                        <a:pt x="223" y="418"/>
                        <a:pt x="223" y="418"/>
                      </a:cubicBezTo>
                      <a:cubicBezTo>
                        <a:pt x="208" y="410"/>
                        <a:pt x="208" y="410"/>
                        <a:pt x="209" y="404"/>
                      </a:cubicBezTo>
                      <a:cubicBezTo>
                        <a:pt x="207" y="402"/>
                        <a:pt x="207" y="402"/>
                        <a:pt x="203" y="391"/>
                      </a:cubicBezTo>
                      <a:cubicBezTo>
                        <a:pt x="203" y="390"/>
                        <a:pt x="204" y="390"/>
                        <a:pt x="204" y="390"/>
                      </a:cubicBezTo>
                      <a:cubicBezTo>
                        <a:pt x="205" y="390"/>
                        <a:pt x="205" y="390"/>
                        <a:pt x="207" y="390"/>
                      </a:cubicBezTo>
                      <a:cubicBezTo>
                        <a:pt x="207" y="390"/>
                        <a:pt x="207" y="390"/>
                        <a:pt x="203" y="385"/>
                      </a:cubicBezTo>
                      <a:cubicBezTo>
                        <a:pt x="206" y="383"/>
                        <a:pt x="206" y="383"/>
                        <a:pt x="206" y="381"/>
                      </a:cubicBezTo>
                      <a:cubicBezTo>
                        <a:pt x="206" y="381"/>
                        <a:pt x="206" y="381"/>
                        <a:pt x="206" y="381"/>
                      </a:cubicBezTo>
                      <a:cubicBezTo>
                        <a:pt x="207" y="381"/>
                        <a:pt x="208" y="381"/>
                        <a:pt x="208" y="381"/>
                      </a:cubicBezTo>
                      <a:cubicBezTo>
                        <a:pt x="211" y="381"/>
                        <a:pt x="212" y="378"/>
                        <a:pt x="211" y="376"/>
                      </a:cubicBezTo>
                      <a:cubicBezTo>
                        <a:pt x="210" y="374"/>
                        <a:pt x="210" y="374"/>
                        <a:pt x="210" y="374"/>
                      </a:cubicBezTo>
                      <a:cubicBezTo>
                        <a:pt x="221" y="374"/>
                        <a:pt x="225" y="348"/>
                        <a:pt x="225" y="348"/>
                      </a:cubicBezTo>
                      <a:cubicBezTo>
                        <a:pt x="227" y="344"/>
                        <a:pt x="231" y="342"/>
                        <a:pt x="233" y="342"/>
                      </a:cubicBezTo>
                      <a:cubicBezTo>
                        <a:pt x="237" y="340"/>
                        <a:pt x="237" y="335"/>
                        <a:pt x="239" y="333"/>
                      </a:cubicBezTo>
                      <a:cubicBezTo>
                        <a:pt x="240" y="332"/>
                        <a:pt x="241" y="332"/>
                        <a:pt x="242" y="332"/>
                      </a:cubicBezTo>
                      <a:cubicBezTo>
                        <a:pt x="242" y="332"/>
                        <a:pt x="242" y="332"/>
                        <a:pt x="243" y="332"/>
                      </a:cubicBezTo>
                      <a:cubicBezTo>
                        <a:pt x="243" y="332"/>
                        <a:pt x="243" y="332"/>
                        <a:pt x="244" y="332"/>
                      </a:cubicBezTo>
                      <a:cubicBezTo>
                        <a:pt x="244" y="332"/>
                        <a:pt x="244" y="332"/>
                        <a:pt x="245" y="331"/>
                      </a:cubicBezTo>
                      <a:cubicBezTo>
                        <a:pt x="245" y="327"/>
                        <a:pt x="245" y="324"/>
                        <a:pt x="245" y="321"/>
                      </a:cubicBezTo>
                      <a:cubicBezTo>
                        <a:pt x="245" y="319"/>
                        <a:pt x="244" y="317"/>
                        <a:pt x="245" y="315"/>
                      </a:cubicBezTo>
                      <a:cubicBezTo>
                        <a:pt x="247" y="313"/>
                        <a:pt x="247" y="312"/>
                        <a:pt x="246" y="311"/>
                      </a:cubicBezTo>
                      <a:cubicBezTo>
                        <a:pt x="246" y="310"/>
                        <a:pt x="246" y="310"/>
                        <a:pt x="246" y="310"/>
                      </a:cubicBezTo>
                      <a:cubicBezTo>
                        <a:pt x="255" y="307"/>
                        <a:pt x="258" y="297"/>
                        <a:pt x="258" y="297"/>
                      </a:cubicBezTo>
                      <a:cubicBezTo>
                        <a:pt x="258" y="296"/>
                        <a:pt x="258" y="296"/>
                        <a:pt x="258" y="296"/>
                      </a:cubicBezTo>
                      <a:cubicBezTo>
                        <a:pt x="258" y="295"/>
                        <a:pt x="257" y="295"/>
                        <a:pt x="257" y="294"/>
                      </a:cubicBezTo>
                      <a:cubicBezTo>
                        <a:pt x="256" y="292"/>
                        <a:pt x="258" y="290"/>
                        <a:pt x="256" y="289"/>
                      </a:cubicBezTo>
                      <a:cubicBezTo>
                        <a:pt x="256" y="288"/>
                        <a:pt x="256" y="288"/>
                        <a:pt x="255" y="288"/>
                      </a:cubicBezTo>
                      <a:cubicBezTo>
                        <a:pt x="255" y="288"/>
                        <a:pt x="254" y="288"/>
                        <a:pt x="254" y="289"/>
                      </a:cubicBezTo>
                      <a:cubicBezTo>
                        <a:pt x="253" y="289"/>
                        <a:pt x="253" y="289"/>
                        <a:pt x="253" y="289"/>
                      </a:cubicBezTo>
                      <a:cubicBezTo>
                        <a:pt x="252" y="289"/>
                        <a:pt x="252" y="289"/>
                        <a:pt x="252" y="289"/>
                      </a:cubicBezTo>
                      <a:cubicBezTo>
                        <a:pt x="247" y="288"/>
                        <a:pt x="244" y="284"/>
                        <a:pt x="240" y="282"/>
                      </a:cubicBezTo>
                      <a:cubicBezTo>
                        <a:pt x="233" y="280"/>
                        <a:pt x="226" y="279"/>
                        <a:pt x="219" y="277"/>
                      </a:cubicBezTo>
                      <a:cubicBezTo>
                        <a:pt x="215" y="276"/>
                        <a:pt x="215" y="271"/>
                        <a:pt x="212" y="268"/>
                      </a:cubicBezTo>
                      <a:cubicBezTo>
                        <a:pt x="208" y="266"/>
                        <a:pt x="205" y="261"/>
                        <a:pt x="201" y="259"/>
                      </a:cubicBezTo>
                      <a:cubicBezTo>
                        <a:pt x="195" y="256"/>
                        <a:pt x="188" y="257"/>
                        <a:pt x="182" y="253"/>
                      </a:cubicBezTo>
                      <a:cubicBezTo>
                        <a:pt x="178" y="251"/>
                        <a:pt x="175" y="246"/>
                        <a:pt x="170" y="244"/>
                      </a:cubicBezTo>
                      <a:cubicBezTo>
                        <a:pt x="169" y="243"/>
                        <a:pt x="168" y="243"/>
                        <a:pt x="168" y="243"/>
                      </a:cubicBezTo>
                      <a:cubicBezTo>
                        <a:pt x="159" y="242"/>
                        <a:pt x="151" y="240"/>
                        <a:pt x="144" y="240"/>
                      </a:cubicBezTo>
                      <a:cubicBezTo>
                        <a:pt x="133" y="240"/>
                        <a:pt x="125" y="244"/>
                        <a:pt x="124" y="255"/>
                      </a:cubicBezTo>
                      <a:cubicBezTo>
                        <a:pt x="122" y="253"/>
                        <a:pt x="118" y="253"/>
                        <a:pt x="115" y="253"/>
                      </a:cubicBezTo>
                      <a:cubicBezTo>
                        <a:pt x="114" y="253"/>
                        <a:pt x="113" y="253"/>
                        <a:pt x="113" y="253"/>
                      </a:cubicBezTo>
                      <a:cubicBezTo>
                        <a:pt x="112" y="253"/>
                        <a:pt x="111" y="253"/>
                        <a:pt x="111" y="253"/>
                      </a:cubicBezTo>
                      <a:cubicBezTo>
                        <a:pt x="105" y="253"/>
                        <a:pt x="100" y="253"/>
                        <a:pt x="101" y="246"/>
                      </a:cubicBezTo>
                      <a:cubicBezTo>
                        <a:pt x="102" y="239"/>
                        <a:pt x="99" y="234"/>
                        <a:pt x="99" y="234"/>
                      </a:cubicBezTo>
                      <a:cubicBezTo>
                        <a:pt x="97" y="233"/>
                        <a:pt x="95" y="233"/>
                        <a:pt x="94" y="233"/>
                      </a:cubicBezTo>
                      <a:cubicBezTo>
                        <a:pt x="92" y="233"/>
                        <a:pt x="90" y="233"/>
                        <a:pt x="89" y="234"/>
                      </a:cubicBezTo>
                      <a:cubicBezTo>
                        <a:pt x="87" y="234"/>
                        <a:pt x="85" y="234"/>
                        <a:pt x="84" y="234"/>
                      </a:cubicBezTo>
                      <a:cubicBezTo>
                        <a:pt x="83" y="234"/>
                        <a:pt x="83" y="234"/>
                        <a:pt x="83" y="234"/>
                      </a:cubicBezTo>
                      <a:cubicBezTo>
                        <a:pt x="85" y="228"/>
                        <a:pt x="85" y="228"/>
                        <a:pt x="83" y="225"/>
                      </a:cubicBezTo>
                      <a:cubicBezTo>
                        <a:pt x="86" y="220"/>
                        <a:pt x="86" y="220"/>
                        <a:pt x="86" y="215"/>
                      </a:cubicBezTo>
                      <a:cubicBezTo>
                        <a:pt x="86" y="215"/>
                        <a:pt x="84" y="213"/>
                        <a:pt x="82" y="213"/>
                      </a:cubicBezTo>
                      <a:cubicBezTo>
                        <a:pt x="79" y="213"/>
                        <a:pt x="76" y="216"/>
                        <a:pt x="74" y="227"/>
                      </a:cubicBezTo>
                      <a:cubicBezTo>
                        <a:pt x="74" y="227"/>
                        <a:pt x="74" y="227"/>
                        <a:pt x="74" y="227"/>
                      </a:cubicBezTo>
                      <a:cubicBezTo>
                        <a:pt x="73" y="227"/>
                        <a:pt x="72" y="228"/>
                        <a:pt x="71" y="229"/>
                      </a:cubicBezTo>
                      <a:cubicBezTo>
                        <a:pt x="70" y="229"/>
                        <a:pt x="69" y="230"/>
                        <a:pt x="68" y="230"/>
                      </a:cubicBezTo>
                      <a:cubicBezTo>
                        <a:pt x="67" y="230"/>
                        <a:pt x="66" y="230"/>
                        <a:pt x="66" y="229"/>
                      </a:cubicBezTo>
                      <a:cubicBezTo>
                        <a:pt x="57" y="225"/>
                        <a:pt x="55" y="218"/>
                        <a:pt x="54" y="215"/>
                      </a:cubicBezTo>
                      <a:cubicBezTo>
                        <a:pt x="52" y="211"/>
                        <a:pt x="56" y="208"/>
                        <a:pt x="56" y="204"/>
                      </a:cubicBezTo>
                      <a:cubicBezTo>
                        <a:pt x="56" y="202"/>
                        <a:pt x="52" y="201"/>
                        <a:pt x="53" y="198"/>
                      </a:cubicBezTo>
                      <a:cubicBezTo>
                        <a:pt x="54" y="195"/>
                        <a:pt x="61" y="188"/>
                        <a:pt x="62" y="187"/>
                      </a:cubicBezTo>
                      <a:cubicBezTo>
                        <a:pt x="63" y="186"/>
                        <a:pt x="65" y="186"/>
                        <a:pt x="67" y="186"/>
                      </a:cubicBezTo>
                      <a:cubicBezTo>
                        <a:pt x="71" y="186"/>
                        <a:pt x="76" y="187"/>
                        <a:pt x="76" y="187"/>
                      </a:cubicBezTo>
                      <a:cubicBezTo>
                        <a:pt x="77" y="186"/>
                        <a:pt x="77" y="186"/>
                        <a:pt x="77" y="186"/>
                      </a:cubicBezTo>
                      <a:cubicBezTo>
                        <a:pt x="76" y="185"/>
                        <a:pt x="75" y="185"/>
                        <a:pt x="74" y="184"/>
                      </a:cubicBezTo>
                      <a:cubicBezTo>
                        <a:pt x="74" y="183"/>
                        <a:pt x="74" y="183"/>
                        <a:pt x="74" y="183"/>
                      </a:cubicBezTo>
                      <a:cubicBezTo>
                        <a:pt x="76" y="182"/>
                        <a:pt x="93" y="181"/>
                        <a:pt x="93" y="181"/>
                      </a:cubicBezTo>
                      <a:cubicBezTo>
                        <a:pt x="93" y="181"/>
                        <a:pt x="93" y="181"/>
                        <a:pt x="93" y="181"/>
                      </a:cubicBezTo>
                      <a:cubicBezTo>
                        <a:pt x="100" y="184"/>
                        <a:pt x="96" y="195"/>
                        <a:pt x="103" y="199"/>
                      </a:cubicBezTo>
                      <a:cubicBezTo>
                        <a:pt x="111" y="190"/>
                        <a:pt x="98" y="182"/>
                        <a:pt x="99" y="174"/>
                      </a:cubicBezTo>
                      <a:cubicBezTo>
                        <a:pt x="101" y="165"/>
                        <a:pt x="110" y="163"/>
                        <a:pt x="115" y="157"/>
                      </a:cubicBezTo>
                      <a:cubicBezTo>
                        <a:pt x="115" y="157"/>
                        <a:pt x="115" y="157"/>
                        <a:pt x="115" y="157"/>
                      </a:cubicBezTo>
                      <a:cubicBezTo>
                        <a:pt x="114" y="156"/>
                        <a:pt x="114" y="156"/>
                        <a:pt x="114" y="156"/>
                      </a:cubicBezTo>
                      <a:cubicBezTo>
                        <a:pt x="114" y="155"/>
                        <a:pt x="114" y="155"/>
                        <a:pt x="114" y="155"/>
                      </a:cubicBezTo>
                      <a:cubicBezTo>
                        <a:pt x="115" y="155"/>
                        <a:pt x="115" y="155"/>
                        <a:pt x="115" y="155"/>
                      </a:cubicBezTo>
                      <a:cubicBezTo>
                        <a:pt x="115" y="154"/>
                        <a:pt x="115" y="154"/>
                        <a:pt x="115" y="153"/>
                      </a:cubicBezTo>
                      <a:cubicBezTo>
                        <a:pt x="114" y="153"/>
                        <a:pt x="114" y="153"/>
                        <a:pt x="114" y="153"/>
                      </a:cubicBezTo>
                      <a:cubicBezTo>
                        <a:pt x="116" y="136"/>
                        <a:pt x="116" y="136"/>
                        <a:pt x="116" y="136"/>
                      </a:cubicBezTo>
                      <a:cubicBezTo>
                        <a:pt x="116" y="139"/>
                        <a:pt x="116" y="146"/>
                        <a:pt x="116" y="146"/>
                      </a:cubicBezTo>
                      <a:cubicBezTo>
                        <a:pt x="117" y="146"/>
                        <a:pt x="117" y="146"/>
                        <a:pt x="118" y="135"/>
                      </a:cubicBezTo>
                      <a:cubicBezTo>
                        <a:pt x="118" y="136"/>
                        <a:pt x="119" y="137"/>
                        <a:pt x="119" y="138"/>
                      </a:cubicBezTo>
                      <a:cubicBezTo>
                        <a:pt x="121" y="136"/>
                        <a:pt x="120" y="132"/>
                        <a:pt x="123" y="130"/>
                      </a:cubicBezTo>
                      <a:cubicBezTo>
                        <a:pt x="123" y="130"/>
                        <a:pt x="132" y="125"/>
                        <a:pt x="133" y="125"/>
                      </a:cubicBezTo>
                      <a:cubicBezTo>
                        <a:pt x="133" y="125"/>
                        <a:pt x="133" y="125"/>
                        <a:pt x="133" y="125"/>
                      </a:cubicBezTo>
                      <a:cubicBezTo>
                        <a:pt x="134" y="116"/>
                        <a:pt x="134" y="116"/>
                        <a:pt x="139" y="112"/>
                      </a:cubicBezTo>
                      <a:cubicBezTo>
                        <a:pt x="139" y="112"/>
                        <a:pt x="139" y="112"/>
                        <a:pt x="139" y="112"/>
                      </a:cubicBezTo>
                      <a:cubicBezTo>
                        <a:pt x="140" y="112"/>
                        <a:pt x="141" y="111"/>
                        <a:pt x="154" y="104"/>
                      </a:cubicBezTo>
                      <a:cubicBezTo>
                        <a:pt x="153" y="105"/>
                        <a:pt x="153" y="105"/>
                        <a:pt x="153" y="105"/>
                      </a:cubicBezTo>
                      <a:cubicBezTo>
                        <a:pt x="154" y="105"/>
                        <a:pt x="155" y="105"/>
                        <a:pt x="155" y="105"/>
                      </a:cubicBezTo>
                      <a:cubicBezTo>
                        <a:pt x="155" y="105"/>
                        <a:pt x="156" y="105"/>
                        <a:pt x="156" y="105"/>
                      </a:cubicBezTo>
                      <a:cubicBezTo>
                        <a:pt x="156" y="106"/>
                        <a:pt x="156" y="106"/>
                        <a:pt x="156" y="107"/>
                      </a:cubicBezTo>
                      <a:cubicBezTo>
                        <a:pt x="148" y="112"/>
                        <a:pt x="148" y="112"/>
                        <a:pt x="147" y="114"/>
                      </a:cubicBezTo>
                      <a:cubicBezTo>
                        <a:pt x="147" y="114"/>
                        <a:pt x="147" y="114"/>
                        <a:pt x="148" y="114"/>
                      </a:cubicBezTo>
                      <a:cubicBezTo>
                        <a:pt x="153" y="114"/>
                        <a:pt x="170" y="104"/>
                        <a:pt x="167" y="97"/>
                      </a:cubicBezTo>
                      <a:cubicBezTo>
                        <a:pt x="164" y="98"/>
                        <a:pt x="164" y="101"/>
                        <a:pt x="163" y="103"/>
                      </a:cubicBezTo>
                      <a:cubicBezTo>
                        <a:pt x="161" y="103"/>
                        <a:pt x="160" y="102"/>
                        <a:pt x="158" y="102"/>
                      </a:cubicBezTo>
                      <a:cubicBezTo>
                        <a:pt x="160" y="102"/>
                        <a:pt x="160" y="101"/>
                        <a:pt x="160" y="100"/>
                      </a:cubicBezTo>
                      <a:cubicBezTo>
                        <a:pt x="161" y="100"/>
                        <a:pt x="161" y="100"/>
                        <a:pt x="161" y="100"/>
                      </a:cubicBezTo>
                      <a:cubicBezTo>
                        <a:pt x="160" y="100"/>
                        <a:pt x="160" y="100"/>
                        <a:pt x="160" y="100"/>
                      </a:cubicBezTo>
                      <a:cubicBezTo>
                        <a:pt x="160" y="100"/>
                        <a:pt x="160" y="100"/>
                        <a:pt x="160" y="100"/>
                      </a:cubicBezTo>
                      <a:cubicBezTo>
                        <a:pt x="159" y="101"/>
                        <a:pt x="159" y="101"/>
                        <a:pt x="159" y="101"/>
                      </a:cubicBezTo>
                      <a:cubicBezTo>
                        <a:pt x="157" y="101"/>
                        <a:pt x="157" y="100"/>
                        <a:pt x="156" y="100"/>
                      </a:cubicBezTo>
                      <a:cubicBezTo>
                        <a:pt x="155" y="100"/>
                        <a:pt x="155" y="99"/>
                        <a:pt x="155" y="98"/>
                      </a:cubicBezTo>
                      <a:cubicBezTo>
                        <a:pt x="155" y="98"/>
                        <a:pt x="155" y="98"/>
                        <a:pt x="155" y="98"/>
                      </a:cubicBezTo>
                      <a:cubicBezTo>
                        <a:pt x="155" y="98"/>
                        <a:pt x="155" y="98"/>
                        <a:pt x="155" y="98"/>
                      </a:cubicBezTo>
                      <a:cubicBezTo>
                        <a:pt x="155" y="98"/>
                        <a:pt x="154" y="100"/>
                        <a:pt x="155" y="101"/>
                      </a:cubicBezTo>
                      <a:cubicBezTo>
                        <a:pt x="153" y="100"/>
                        <a:pt x="152" y="99"/>
                        <a:pt x="152" y="96"/>
                      </a:cubicBezTo>
                      <a:cubicBezTo>
                        <a:pt x="150" y="96"/>
                        <a:pt x="149" y="95"/>
                        <a:pt x="149" y="94"/>
                      </a:cubicBezTo>
                      <a:cubicBezTo>
                        <a:pt x="152" y="94"/>
                        <a:pt x="154" y="93"/>
                        <a:pt x="154" y="90"/>
                      </a:cubicBezTo>
                      <a:cubicBezTo>
                        <a:pt x="154" y="90"/>
                        <a:pt x="154" y="89"/>
                        <a:pt x="153" y="89"/>
                      </a:cubicBezTo>
                      <a:cubicBezTo>
                        <a:pt x="151" y="89"/>
                        <a:pt x="148" y="92"/>
                        <a:pt x="132" y="102"/>
                      </a:cubicBezTo>
                      <a:cubicBezTo>
                        <a:pt x="146" y="87"/>
                        <a:pt x="146" y="87"/>
                        <a:pt x="161" y="82"/>
                      </a:cubicBezTo>
                      <a:cubicBezTo>
                        <a:pt x="161" y="82"/>
                        <a:pt x="162" y="83"/>
                        <a:pt x="163" y="83"/>
                      </a:cubicBezTo>
                      <a:cubicBezTo>
                        <a:pt x="168" y="83"/>
                        <a:pt x="180" y="76"/>
                        <a:pt x="182" y="73"/>
                      </a:cubicBezTo>
                      <a:cubicBezTo>
                        <a:pt x="181" y="71"/>
                        <a:pt x="181" y="71"/>
                        <a:pt x="182" y="68"/>
                      </a:cubicBezTo>
                      <a:cubicBezTo>
                        <a:pt x="181" y="67"/>
                        <a:pt x="181" y="67"/>
                        <a:pt x="181" y="67"/>
                      </a:cubicBezTo>
                      <a:cubicBezTo>
                        <a:pt x="180" y="67"/>
                        <a:pt x="179" y="67"/>
                        <a:pt x="178" y="66"/>
                      </a:cubicBezTo>
                      <a:cubicBezTo>
                        <a:pt x="177" y="66"/>
                        <a:pt x="177" y="66"/>
                        <a:pt x="177" y="66"/>
                      </a:cubicBezTo>
                      <a:cubicBezTo>
                        <a:pt x="177" y="66"/>
                        <a:pt x="177" y="66"/>
                        <a:pt x="177" y="66"/>
                      </a:cubicBezTo>
                      <a:cubicBezTo>
                        <a:pt x="176" y="67"/>
                        <a:pt x="174" y="67"/>
                        <a:pt x="170" y="69"/>
                      </a:cubicBezTo>
                      <a:cubicBezTo>
                        <a:pt x="169" y="68"/>
                        <a:pt x="169" y="68"/>
                        <a:pt x="169" y="68"/>
                      </a:cubicBezTo>
                      <a:cubicBezTo>
                        <a:pt x="171" y="67"/>
                        <a:pt x="171" y="66"/>
                        <a:pt x="176" y="65"/>
                      </a:cubicBezTo>
                      <a:cubicBezTo>
                        <a:pt x="167" y="65"/>
                        <a:pt x="159" y="66"/>
                        <a:pt x="149" y="67"/>
                      </a:cubicBezTo>
                      <a:cubicBezTo>
                        <a:pt x="158" y="66"/>
                        <a:pt x="165" y="65"/>
                        <a:pt x="176" y="65"/>
                      </a:cubicBezTo>
                      <a:cubicBezTo>
                        <a:pt x="176" y="64"/>
                        <a:pt x="176" y="64"/>
                        <a:pt x="176" y="64"/>
                      </a:cubicBezTo>
                      <a:cubicBezTo>
                        <a:pt x="177" y="64"/>
                        <a:pt x="174" y="62"/>
                        <a:pt x="171" y="62"/>
                      </a:cubicBezTo>
                      <a:cubicBezTo>
                        <a:pt x="170" y="62"/>
                        <a:pt x="169" y="62"/>
                        <a:pt x="169" y="62"/>
                      </a:cubicBezTo>
                      <a:cubicBezTo>
                        <a:pt x="168" y="62"/>
                        <a:pt x="168" y="62"/>
                        <a:pt x="168" y="62"/>
                      </a:cubicBezTo>
                      <a:cubicBezTo>
                        <a:pt x="168" y="62"/>
                        <a:pt x="167" y="62"/>
                        <a:pt x="167" y="62"/>
                      </a:cubicBezTo>
                      <a:cubicBezTo>
                        <a:pt x="167" y="61"/>
                        <a:pt x="168" y="60"/>
                        <a:pt x="167" y="59"/>
                      </a:cubicBezTo>
                      <a:cubicBezTo>
                        <a:pt x="166" y="58"/>
                        <a:pt x="165" y="58"/>
                        <a:pt x="164" y="57"/>
                      </a:cubicBezTo>
                      <a:cubicBezTo>
                        <a:pt x="163" y="57"/>
                        <a:pt x="164" y="56"/>
                        <a:pt x="164" y="56"/>
                      </a:cubicBezTo>
                      <a:cubicBezTo>
                        <a:pt x="165" y="54"/>
                        <a:pt x="165" y="54"/>
                        <a:pt x="163" y="50"/>
                      </a:cubicBezTo>
                      <a:cubicBezTo>
                        <a:pt x="160" y="45"/>
                        <a:pt x="159" y="43"/>
                        <a:pt x="158" y="43"/>
                      </a:cubicBezTo>
                      <a:cubicBezTo>
                        <a:pt x="157" y="43"/>
                        <a:pt x="156" y="44"/>
                        <a:pt x="155" y="46"/>
                      </a:cubicBezTo>
                      <a:cubicBezTo>
                        <a:pt x="155" y="47"/>
                        <a:pt x="156" y="47"/>
                        <a:pt x="155" y="48"/>
                      </a:cubicBezTo>
                      <a:cubicBezTo>
                        <a:pt x="154" y="49"/>
                        <a:pt x="153" y="48"/>
                        <a:pt x="152" y="49"/>
                      </a:cubicBezTo>
                      <a:cubicBezTo>
                        <a:pt x="151" y="52"/>
                        <a:pt x="151" y="52"/>
                        <a:pt x="150" y="52"/>
                      </a:cubicBezTo>
                      <a:cubicBezTo>
                        <a:pt x="150" y="52"/>
                        <a:pt x="149" y="52"/>
                        <a:pt x="149" y="52"/>
                      </a:cubicBezTo>
                      <a:cubicBezTo>
                        <a:pt x="147" y="52"/>
                        <a:pt x="145" y="50"/>
                        <a:pt x="143" y="50"/>
                      </a:cubicBezTo>
                      <a:cubicBezTo>
                        <a:pt x="142" y="49"/>
                        <a:pt x="143" y="44"/>
                        <a:pt x="145" y="43"/>
                      </a:cubicBezTo>
                      <a:cubicBezTo>
                        <a:pt x="144" y="42"/>
                        <a:pt x="144" y="42"/>
                        <a:pt x="144" y="42"/>
                      </a:cubicBezTo>
                      <a:cubicBezTo>
                        <a:pt x="143" y="42"/>
                        <a:pt x="143" y="42"/>
                        <a:pt x="143" y="42"/>
                      </a:cubicBezTo>
                      <a:cubicBezTo>
                        <a:pt x="142" y="42"/>
                        <a:pt x="142" y="42"/>
                        <a:pt x="142" y="42"/>
                      </a:cubicBezTo>
                      <a:cubicBezTo>
                        <a:pt x="141" y="42"/>
                        <a:pt x="141" y="42"/>
                        <a:pt x="140" y="42"/>
                      </a:cubicBezTo>
                      <a:cubicBezTo>
                        <a:pt x="140" y="42"/>
                        <a:pt x="140" y="42"/>
                        <a:pt x="139" y="41"/>
                      </a:cubicBezTo>
                      <a:cubicBezTo>
                        <a:pt x="139" y="41"/>
                        <a:pt x="139" y="40"/>
                        <a:pt x="135" y="39"/>
                      </a:cubicBezTo>
                      <a:cubicBezTo>
                        <a:pt x="135" y="39"/>
                        <a:pt x="134" y="39"/>
                        <a:pt x="134" y="39"/>
                      </a:cubicBezTo>
                      <a:cubicBezTo>
                        <a:pt x="134" y="39"/>
                        <a:pt x="134" y="39"/>
                        <a:pt x="134" y="39"/>
                      </a:cubicBezTo>
                      <a:cubicBezTo>
                        <a:pt x="130" y="40"/>
                        <a:pt x="127" y="39"/>
                        <a:pt x="123" y="40"/>
                      </a:cubicBezTo>
                      <a:cubicBezTo>
                        <a:pt x="124" y="43"/>
                        <a:pt x="120" y="46"/>
                        <a:pt x="123" y="49"/>
                      </a:cubicBezTo>
                      <a:cubicBezTo>
                        <a:pt x="122" y="51"/>
                        <a:pt x="120" y="51"/>
                        <a:pt x="120" y="53"/>
                      </a:cubicBezTo>
                      <a:cubicBezTo>
                        <a:pt x="120" y="55"/>
                        <a:pt x="122" y="56"/>
                        <a:pt x="122" y="58"/>
                      </a:cubicBezTo>
                      <a:cubicBezTo>
                        <a:pt x="122" y="58"/>
                        <a:pt x="122" y="66"/>
                        <a:pt x="118" y="67"/>
                      </a:cubicBezTo>
                      <a:cubicBezTo>
                        <a:pt x="117" y="68"/>
                        <a:pt x="115" y="68"/>
                        <a:pt x="115" y="70"/>
                      </a:cubicBezTo>
                      <a:cubicBezTo>
                        <a:pt x="115" y="70"/>
                        <a:pt x="115" y="70"/>
                        <a:pt x="114" y="71"/>
                      </a:cubicBezTo>
                      <a:cubicBezTo>
                        <a:pt x="113" y="76"/>
                        <a:pt x="116" y="82"/>
                        <a:pt x="110" y="85"/>
                      </a:cubicBezTo>
                      <a:cubicBezTo>
                        <a:pt x="109" y="83"/>
                        <a:pt x="106" y="82"/>
                        <a:pt x="103" y="80"/>
                      </a:cubicBezTo>
                      <a:cubicBezTo>
                        <a:pt x="105" y="77"/>
                        <a:pt x="104" y="75"/>
                        <a:pt x="104" y="74"/>
                      </a:cubicBezTo>
                      <a:cubicBezTo>
                        <a:pt x="105" y="73"/>
                        <a:pt x="105" y="73"/>
                        <a:pt x="105" y="73"/>
                      </a:cubicBezTo>
                      <a:cubicBezTo>
                        <a:pt x="105" y="72"/>
                        <a:pt x="105" y="72"/>
                        <a:pt x="105" y="72"/>
                      </a:cubicBezTo>
                      <a:cubicBezTo>
                        <a:pt x="104" y="72"/>
                        <a:pt x="104" y="72"/>
                        <a:pt x="104" y="72"/>
                      </a:cubicBezTo>
                      <a:cubicBezTo>
                        <a:pt x="104" y="72"/>
                        <a:pt x="103" y="72"/>
                        <a:pt x="103" y="72"/>
                      </a:cubicBezTo>
                      <a:cubicBezTo>
                        <a:pt x="103" y="71"/>
                        <a:pt x="102" y="71"/>
                        <a:pt x="101" y="71"/>
                      </a:cubicBezTo>
                      <a:cubicBezTo>
                        <a:pt x="100" y="71"/>
                        <a:pt x="100" y="71"/>
                        <a:pt x="99" y="71"/>
                      </a:cubicBezTo>
                      <a:cubicBezTo>
                        <a:pt x="99" y="71"/>
                        <a:pt x="98" y="71"/>
                        <a:pt x="97" y="71"/>
                      </a:cubicBezTo>
                      <a:cubicBezTo>
                        <a:pt x="97" y="71"/>
                        <a:pt x="97" y="71"/>
                        <a:pt x="96" y="71"/>
                      </a:cubicBezTo>
                      <a:cubicBezTo>
                        <a:pt x="94" y="70"/>
                        <a:pt x="93" y="68"/>
                        <a:pt x="90" y="67"/>
                      </a:cubicBezTo>
                      <a:cubicBezTo>
                        <a:pt x="90" y="67"/>
                        <a:pt x="90" y="67"/>
                        <a:pt x="89" y="67"/>
                      </a:cubicBezTo>
                      <a:cubicBezTo>
                        <a:pt x="89" y="67"/>
                        <a:pt x="89" y="67"/>
                        <a:pt x="89" y="67"/>
                      </a:cubicBezTo>
                      <a:cubicBezTo>
                        <a:pt x="87" y="67"/>
                        <a:pt x="85" y="68"/>
                        <a:pt x="84" y="68"/>
                      </a:cubicBezTo>
                      <a:cubicBezTo>
                        <a:pt x="83" y="68"/>
                        <a:pt x="83" y="68"/>
                        <a:pt x="82" y="63"/>
                      </a:cubicBezTo>
                      <a:cubicBezTo>
                        <a:pt x="82" y="62"/>
                        <a:pt x="82" y="62"/>
                        <a:pt x="78" y="61"/>
                      </a:cubicBezTo>
                      <a:cubicBezTo>
                        <a:pt x="77" y="56"/>
                        <a:pt x="90" y="47"/>
                        <a:pt x="95" y="43"/>
                      </a:cubicBezTo>
                      <a:cubicBezTo>
                        <a:pt x="94" y="42"/>
                        <a:pt x="93" y="42"/>
                        <a:pt x="91" y="42"/>
                      </a:cubicBezTo>
                      <a:cubicBezTo>
                        <a:pt x="102" y="40"/>
                        <a:pt x="102" y="40"/>
                        <a:pt x="107" y="34"/>
                      </a:cubicBezTo>
                      <a:cubicBezTo>
                        <a:pt x="106" y="34"/>
                        <a:pt x="105" y="34"/>
                        <a:pt x="104" y="34"/>
                      </a:cubicBezTo>
                      <a:cubicBezTo>
                        <a:pt x="102" y="34"/>
                        <a:pt x="101" y="34"/>
                        <a:pt x="100" y="33"/>
                      </a:cubicBezTo>
                      <a:cubicBezTo>
                        <a:pt x="103" y="31"/>
                        <a:pt x="108" y="34"/>
                        <a:pt x="111" y="29"/>
                      </a:cubicBezTo>
                      <a:cubicBezTo>
                        <a:pt x="110" y="29"/>
                        <a:pt x="110" y="29"/>
                        <a:pt x="110" y="29"/>
                      </a:cubicBezTo>
                      <a:cubicBezTo>
                        <a:pt x="110" y="29"/>
                        <a:pt x="111" y="27"/>
                        <a:pt x="113" y="27"/>
                      </a:cubicBezTo>
                      <a:cubicBezTo>
                        <a:pt x="113" y="27"/>
                        <a:pt x="113" y="27"/>
                        <a:pt x="114" y="28"/>
                      </a:cubicBezTo>
                      <a:cubicBezTo>
                        <a:pt x="120" y="25"/>
                        <a:pt x="120" y="25"/>
                        <a:pt x="122" y="24"/>
                      </a:cubicBezTo>
                      <a:cubicBezTo>
                        <a:pt x="123" y="24"/>
                        <a:pt x="123" y="23"/>
                        <a:pt x="123" y="23"/>
                      </a:cubicBezTo>
                      <a:cubicBezTo>
                        <a:pt x="124" y="21"/>
                        <a:pt x="123" y="20"/>
                        <a:pt x="123" y="19"/>
                      </a:cubicBezTo>
                      <a:cubicBezTo>
                        <a:pt x="124" y="18"/>
                        <a:pt x="125" y="18"/>
                        <a:pt x="126" y="17"/>
                      </a:cubicBezTo>
                      <a:cubicBezTo>
                        <a:pt x="127" y="17"/>
                        <a:pt x="127" y="16"/>
                        <a:pt x="127" y="15"/>
                      </a:cubicBezTo>
                      <a:cubicBezTo>
                        <a:pt x="127" y="15"/>
                        <a:pt x="125" y="13"/>
                        <a:pt x="123" y="13"/>
                      </a:cubicBezTo>
                      <a:cubicBezTo>
                        <a:pt x="122" y="13"/>
                        <a:pt x="120" y="14"/>
                        <a:pt x="120" y="18"/>
                      </a:cubicBezTo>
                      <a:cubicBezTo>
                        <a:pt x="117" y="19"/>
                        <a:pt x="115" y="25"/>
                        <a:pt x="112" y="25"/>
                      </a:cubicBezTo>
                      <a:cubicBezTo>
                        <a:pt x="111" y="25"/>
                        <a:pt x="110" y="24"/>
                        <a:pt x="109" y="24"/>
                      </a:cubicBezTo>
                      <a:cubicBezTo>
                        <a:pt x="110" y="21"/>
                        <a:pt x="115" y="20"/>
                        <a:pt x="113" y="17"/>
                      </a:cubicBezTo>
                      <a:cubicBezTo>
                        <a:pt x="110" y="18"/>
                        <a:pt x="109" y="21"/>
                        <a:pt x="107" y="23"/>
                      </a:cubicBezTo>
                      <a:cubicBezTo>
                        <a:pt x="106" y="21"/>
                        <a:pt x="109" y="18"/>
                        <a:pt x="109" y="18"/>
                      </a:cubicBezTo>
                      <a:cubicBezTo>
                        <a:pt x="109" y="18"/>
                        <a:pt x="109" y="18"/>
                        <a:pt x="107" y="18"/>
                      </a:cubicBezTo>
                      <a:cubicBezTo>
                        <a:pt x="111" y="11"/>
                        <a:pt x="111" y="11"/>
                        <a:pt x="111" y="10"/>
                      </a:cubicBezTo>
                      <a:cubicBezTo>
                        <a:pt x="110" y="10"/>
                        <a:pt x="110" y="10"/>
                        <a:pt x="110" y="10"/>
                      </a:cubicBezTo>
                      <a:cubicBezTo>
                        <a:pt x="112" y="6"/>
                        <a:pt x="112" y="6"/>
                        <a:pt x="123" y="0"/>
                      </a:cubicBezTo>
                      <a:cubicBezTo>
                        <a:pt x="123" y="0"/>
                        <a:pt x="123" y="0"/>
                        <a:pt x="12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6" name="Freeform 311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7A6702D-93F6-4187-9DE9-3E86152BB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2103" y="3722602"/>
                  <a:ext cx="26988" cy="9525"/>
                </a:xfrm>
                <a:custGeom>
                  <a:avLst/>
                  <a:gdLst>
                    <a:gd name="T0" fmla="*/ 2 w 8"/>
                    <a:gd name="T1" fmla="*/ 0 h 3"/>
                    <a:gd name="T2" fmla="*/ 1 w 8"/>
                    <a:gd name="T3" fmla="*/ 0 h 3"/>
                    <a:gd name="T4" fmla="*/ 3 w 8"/>
                    <a:gd name="T5" fmla="*/ 3 h 3"/>
                    <a:gd name="T6" fmla="*/ 3 w 8"/>
                    <a:gd name="T7" fmla="*/ 3 h 3"/>
                    <a:gd name="T8" fmla="*/ 7 w 8"/>
                    <a:gd name="T9" fmla="*/ 2 h 3"/>
                    <a:gd name="T10" fmla="*/ 5 w 8"/>
                    <a:gd name="T11" fmla="*/ 1 h 3"/>
                    <a:gd name="T12" fmla="*/ 2 w 8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1" y="2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5" y="3"/>
                        <a:pt x="7" y="2"/>
                        <a:pt x="7" y="2"/>
                      </a:cubicBezTo>
                      <a:cubicBezTo>
                        <a:pt x="8" y="2"/>
                        <a:pt x="7" y="1"/>
                        <a:pt x="5" y="1"/>
                      </a:cubicBezTo>
                      <a:cubicBezTo>
                        <a:pt x="3" y="0"/>
                        <a:pt x="2" y="0"/>
                        <a:pt x="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84" name="组合 3383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7F0D735A-EE82-4133-81DA-DDDDC5482CC9}"/>
                  </a:ext>
                </a:extLst>
              </p:cNvPr>
              <p:cNvGrpSpPr/>
              <p:nvPr userDrawn="1"/>
            </p:nvGrpSpPr>
            <p:grpSpPr>
              <a:xfrm>
                <a:off x="7326290" y="1964739"/>
                <a:ext cx="3436777" cy="3407715"/>
                <a:chOff x="1639028" y="2852652"/>
                <a:chExt cx="1501775" cy="1489076"/>
              </a:xfrm>
              <a:solidFill>
                <a:srgbClr val="0094A1">
                  <a:alpha val="67843"/>
                </a:srgbClr>
              </a:solidFill>
            </p:grpSpPr>
            <p:sp>
              <p:nvSpPr>
                <p:cNvPr id="4947" name="Freeform 305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FE3F386-7065-43F9-9FBF-03E1F09FF2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6853" y="2938377"/>
                  <a:ext cx="12700" cy="9525"/>
                </a:xfrm>
                <a:custGeom>
                  <a:avLst/>
                  <a:gdLst>
                    <a:gd name="T0" fmla="*/ 4 w 4"/>
                    <a:gd name="T1" fmla="*/ 0 h 3"/>
                    <a:gd name="T2" fmla="*/ 3 w 4"/>
                    <a:gd name="T3" fmla="*/ 0 h 3"/>
                    <a:gd name="T4" fmla="*/ 2 w 4"/>
                    <a:gd name="T5" fmla="*/ 1 h 3"/>
                    <a:gd name="T6" fmla="*/ 0 w 4"/>
                    <a:gd name="T7" fmla="*/ 2 h 3"/>
                    <a:gd name="T8" fmla="*/ 0 w 4"/>
                    <a:gd name="T9" fmla="*/ 3 h 3"/>
                    <a:gd name="T10" fmla="*/ 1 w 4"/>
                    <a:gd name="T11" fmla="*/ 3 h 3"/>
                    <a:gd name="T12" fmla="*/ 3 w 4"/>
                    <a:gd name="T13" fmla="*/ 1 h 3"/>
                    <a:gd name="T14" fmla="*/ 4 w 4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4" y="1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48" name="Freeform 305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E043FC8-03E0-498D-A3E0-144708926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3678" y="2935202"/>
                  <a:ext cx="6350" cy="3175"/>
                </a:xfrm>
                <a:custGeom>
                  <a:avLst/>
                  <a:gdLst>
                    <a:gd name="T0" fmla="*/ 4 w 4"/>
                    <a:gd name="T1" fmla="*/ 0 h 2"/>
                    <a:gd name="T2" fmla="*/ 2 w 4"/>
                    <a:gd name="T3" fmla="*/ 0 h 2"/>
                    <a:gd name="T4" fmla="*/ 0 w 4"/>
                    <a:gd name="T5" fmla="*/ 2 h 2"/>
                    <a:gd name="T6" fmla="*/ 0 w 4"/>
                    <a:gd name="T7" fmla="*/ 2 h 2"/>
                    <a:gd name="T8" fmla="*/ 2 w 4"/>
                    <a:gd name="T9" fmla="*/ 2 h 2"/>
                    <a:gd name="T10" fmla="*/ 4 w 4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49" name="Freeform 305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CBAA3C04-ADC5-4E88-BA08-9E7E57DD4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3678" y="2935202"/>
                  <a:ext cx="6350" cy="3175"/>
                </a:xfrm>
                <a:custGeom>
                  <a:avLst/>
                  <a:gdLst>
                    <a:gd name="T0" fmla="*/ 4 w 4"/>
                    <a:gd name="T1" fmla="*/ 0 h 2"/>
                    <a:gd name="T2" fmla="*/ 2 w 4"/>
                    <a:gd name="T3" fmla="*/ 0 h 2"/>
                    <a:gd name="T4" fmla="*/ 0 w 4"/>
                    <a:gd name="T5" fmla="*/ 2 h 2"/>
                    <a:gd name="T6" fmla="*/ 0 w 4"/>
                    <a:gd name="T7" fmla="*/ 2 h 2"/>
                    <a:gd name="T8" fmla="*/ 2 w 4"/>
                    <a:gd name="T9" fmla="*/ 2 h 2"/>
                    <a:gd name="T10" fmla="*/ 4 w 4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0" name="Freeform 306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8BBC5116-FB43-4DF0-9491-D143D2D677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6378" y="2922502"/>
                  <a:ext cx="23813" cy="9525"/>
                </a:xfrm>
                <a:custGeom>
                  <a:avLst/>
                  <a:gdLst>
                    <a:gd name="T0" fmla="*/ 7 w 7"/>
                    <a:gd name="T1" fmla="*/ 0 h 3"/>
                    <a:gd name="T2" fmla="*/ 6 w 7"/>
                    <a:gd name="T3" fmla="*/ 0 h 3"/>
                    <a:gd name="T4" fmla="*/ 0 w 7"/>
                    <a:gd name="T5" fmla="*/ 3 h 3"/>
                    <a:gd name="T6" fmla="*/ 2 w 7"/>
                    <a:gd name="T7" fmla="*/ 2 h 3"/>
                    <a:gd name="T8" fmla="*/ 3 w 7"/>
                    <a:gd name="T9" fmla="*/ 2 h 3"/>
                    <a:gd name="T10" fmla="*/ 4 w 7"/>
                    <a:gd name="T11" fmla="*/ 1 h 3"/>
                    <a:gd name="T12" fmla="*/ 6 w 7"/>
                    <a:gd name="T13" fmla="*/ 1 h 3"/>
                    <a:gd name="T14" fmla="*/ 7 w 7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3">
                      <a:moveTo>
                        <a:pt x="7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3" y="1"/>
                        <a:pt x="0" y="3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4" y="2"/>
                        <a:pt x="4" y="2"/>
                        <a:pt x="4" y="1"/>
                      </a:cubicBezTo>
                      <a:cubicBezTo>
                        <a:pt x="4" y="1"/>
                        <a:pt x="5" y="1"/>
                        <a:pt x="6" y="1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1" name="Freeform 306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CC24E1B5-F54D-48BE-B6B5-68276A36F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0503" y="2928852"/>
                  <a:ext cx="22225" cy="12700"/>
                </a:xfrm>
                <a:custGeom>
                  <a:avLst/>
                  <a:gdLst>
                    <a:gd name="T0" fmla="*/ 7 w 7"/>
                    <a:gd name="T1" fmla="*/ 0 h 4"/>
                    <a:gd name="T2" fmla="*/ 7 w 7"/>
                    <a:gd name="T3" fmla="*/ 0 h 4"/>
                    <a:gd name="T4" fmla="*/ 0 w 7"/>
                    <a:gd name="T5" fmla="*/ 4 h 4"/>
                    <a:gd name="T6" fmla="*/ 5 w 7"/>
                    <a:gd name="T7" fmla="*/ 2 h 4"/>
                    <a:gd name="T8" fmla="*/ 5 w 7"/>
                    <a:gd name="T9" fmla="*/ 2 h 4"/>
                    <a:gd name="T10" fmla="*/ 4 w 7"/>
                    <a:gd name="T11" fmla="*/ 2 h 4"/>
                    <a:gd name="T12" fmla="*/ 6 w 7"/>
                    <a:gd name="T13" fmla="*/ 1 h 4"/>
                    <a:gd name="T14" fmla="*/ 7 w 7"/>
                    <a:gd name="T15" fmla="*/ 1 h 4"/>
                    <a:gd name="T16" fmla="*/ 7 w 7"/>
                    <a:gd name="T1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4">
                      <a:moveTo>
                        <a:pt x="7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2"/>
                        <a:pt x="1" y="4"/>
                        <a:pt x="0" y="4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2"/>
                        <a:pt x="5" y="2"/>
                        <a:pt x="6" y="1"/>
                      </a:cubicBezTo>
                      <a:cubicBezTo>
                        <a:pt x="6" y="1"/>
                        <a:pt x="7" y="1"/>
                        <a:pt x="7" y="1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2" name="Freeform 306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8CD7F83C-E756-4B57-A817-EAA970E98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2728" y="2928852"/>
                  <a:ext cx="11113" cy="6350"/>
                </a:xfrm>
                <a:custGeom>
                  <a:avLst/>
                  <a:gdLst>
                    <a:gd name="T0" fmla="*/ 3 w 3"/>
                    <a:gd name="T1" fmla="*/ 0 h 2"/>
                    <a:gd name="T2" fmla="*/ 3 w 3"/>
                    <a:gd name="T3" fmla="*/ 0 h 2"/>
                    <a:gd name="T4" fmla="*/ 0 w 3"/>
                    <a:gd name="T5" fmla="*/ 1 h 2"/>
                    <a:gd name="T6" fmla="*/ 0 w 3"/>
                    <a:gd name="T7" fmla="*/ 1 h 2"/>
                    <a:gd name="T8" fmla="*/ 0 w 3"/>
                    <a:gd name="T9" fmla="*/ 2 h 2"/>
                    <a:gd name="T10" fmla="*/ 1 w 3"/>
                    <a:gd name="T11" fmla="*/ 1 h 2"/>
                    <a:gd name="T12" fmla="*/ 2 w 3"/>
                    <a:gd name="T13" fmla="*/ 1 h 2"/>
                    <a:gd name="T14" fmla="*/ 2 w 3"/>
                    <a:gd name="T15" fmla="*/ 1 h 2"/>
                    <a:gd name="T16" fmla="*/ 3 w 3"/>
                    <a:gd name="T17" fmla="*/ 0 h 2"/>
                    <a:gd name="T18" fmla="*/ 3 w 3"/>
                    <a:gd name="T1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2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3" name="Freeform 306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18280227-9ED9-4B60-AA54-368A43A3EC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6216" y="2955840"/>
                  <a:ext cx="11113" cy="6350"/>
                </a:xfrm>
                <a:custGeom>
                  <a:avLst/>
                  <a:gdLst>
                    <a:gd name="T0" fmla="*/ 3 w 3"/>
                    <a:gd name="T1" fmla="*/ 0 h 2"/>
                    <a:gd name="T2" fmla="*/ 3 w 3"/>
                    <a:gd name="T3" fmla="*/ 0 h 2"/>
                    <a:gd name="T4" fmla="*/ 2 w 3"/>
                    <a:gd name="T5" fmla="*/ 1 h 2"/>
                    <a:gd name="T6" fmla="*/ 0 w 3"/>
                    <a:gd name="T7" fmla="*/ 2 h 2"/>
                    <a:gd name="T8" fmla="*/ 0 w 3"/>
                    <a:gd name="T9" fmla="*/ 2 h 2"/>
                    <a:gd name="T10" fmla="*/ 3 w 3"/>
                    <a:gd name="T11" fmla="*/ 1 h 2"/>
                    <a:gd name="T12" fmla="*/ 3 w 3"/>
                    <a:gd name="T13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2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2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4" name="Freeform 306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EB59A018-C934-4B8D-A5BE-FE1E35709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816" y="2968540"/>
                  <a:ext cx="42863" cy="33338"/>
                </a:xfrm>
                <a:custGeom>
                  <a:avLst/>
                  <a:gdLst>
                    <a:gd name="T0" fmla="*/ 12 w 13"/>
                    <a:gd name="T1" fmla="*/ 0 h 10"/>
                    <a:gd name="T2" fmla="*/ 12 w 13"/>
                    <a:gd name="T3" fmla="*/ 0 h 10"/>
                    <a:gd name="T4" fmla="*/ 12 w 13"/>
                    <a:gd name="T5" fmla="*/ 0 h 10"/>
                    <a:gd name="T6" fmla="*/ 9 w 13"/>
                    <a:gd name="T7" fmla="*/ 1 h 10"/>
                    <a:gd name="T8" fmla="*/ 5 w 13"/>
                    <a:gd name="T9" fmla="*/ 3 h 10"/>
                    <a:gd name="T10" fmla="*/ 5 w 13"/>
                    <a:gd name="T11" fmla="*/ 3 h 10"/>
                    <a:gd name="T12" fmla="*/ 6 w 13"/>
                    <a:gd name="T13" fmla="*/ 3 h 10"/>
                    <a:gd name="T14" fmla="*/ 6 w 13"/>
                    <a:gd name="T15" fmla="*/ 4 h 10"/>
                    <a:gd name="T16" fmla="*/ 3 w 13"/>
                    <a:gd name="T17" fmla="*/ 6 h 10"/>
                    <a:gd name="T18" fmla="*/ 2 w 13"/>
                    <a:gd name="T19" fmla="*/ 6 h 10"/>
                    <a:gd name="T20" fmla="*/ 3 w 13"/>
                    <a:gd name="T21" fmla="*/ 5 h 10"/>
                    <a:gd name="T22" fmla="*/ 0 w 13"/>
                    <a:gd name="T23" fmla="*/ 6 h 10"/>
                    <a:gd name="T24" fmla="*/ 0 w 13"/>
                    <a:gd name="T25" fmla="*/ 6 h 10"/>
                    <a:gd name="T26" fmla="*/ 1 w 13"/>
                    <a:gd name="T27" fmla="*/ 8 h 10"/>
                    <a:gd name="T28" fmla="*/ 1 w 13"/>
                    <a:gd name="T29" fmla="*/ 8 h 10"/>
                    <a:gd name="T30" fmla="*/ 1 w 13"/>
                    <a:gd name="T31" fmla="*/ 9 h 10"/>
                    <a:gd name="T32" fmla="*/ 1 w 13"/>
                    <a:gd name="T33" fmla="*/ 9 h 10"/>
                    <a:gd name="T34" fmla="*/ 1 w 13"/>
                    <a:gd name="T35" fmla="*/ 10 h 10"/>
                    <a:gd name="T36" fmla="*/ 8 w 13"/>
                    <a:gd name="T37" fmla="*/ 5 h 10"/>
                    <a:gd name="T38" fmla="*/ 9 w 13"/>
                    <a:gd name="T39" fmla="*/ 3 h 10"/>
                    <a:gd name="T40" fmla="*/ 9 w 13"/>
                    <a:gd name="T41" fmla="*/ 3 h 10"/>
                    <a:gd name="T42" fmla="*/ 7 w 13"/>
                    <a:gd name="T43" fmla="*/ 4 h 10"/>
                    <a:gd name="T44" fmla="*/ 11 w 13"/>
                    <a:gd name="T45" fmla="*/ 2 h 10"/>
                    <a:gd name="T46" fmla="*/ 13 w 13"/>
                    <a:gd name="T47" fmla="*/ 0 h 10"/>
                    <a:gd name="T48" fmla="*/ 12 w 13"/>
                    <a:gd name="T4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0">
                      <a:moveTo>
                        <a:pt x="12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1" y="0"/>
                        <a:pt x="10" y="0"/>
                        <a:pt x="9" y="1"/>
                      </a:cubicBezTo>
                      <a:cubicBezTo>
                        <a:pt x="8" y="1"/>
                        <a:pt x="5" y="2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6" y="4"/>
                        <a:pt x="3" y="5"/>
                        <a:pt x="3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5"/>
                        <a:pt x="3" y="5"/>
                        <a:pt x="3" y="5"/>
                      </a:cubicBezTo>
                      <a:cubicBezTo>
                        <a:pt x="3" y="5"/>
                        <a:pt x="1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7"/>
                        <a:pt x="1" y="7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3" y="10"/>
                        <a:pt x="7" y="7"/>
                        <a:pt x="8" y="5"/>
                      </a:cubicBezTo>
                      <a:cubicBezTo>
                        <a:pt x="9" y="5"/>
                        <a:pt x="10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8" y="3"/>
                        <a:pt x="8" y="4"/>
                        <a:pt x="7" y="4"/>
                      </a:cubicBezTo>
                      <a:cubicBezTo>
                        <a:pt x="8" y="3"/>
                        <a:pt x="10" y="2"/>
                        <a:pt x="11" y="2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3" y="0"/>
                        <a:pt x="1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5" name="Freeform 306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D10B9FE-068A-463C-8D59-4137D2B850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0178" y="2944727"/>
                  <a:ext cx="53975" cy="26988"/>
                </a:xfrm>
                <a:custGeom>
                  <a:avLst/>
                  <a:gdLst>
                    <a:gd name="T0" fmla="*/ 16 w 16"/>
                    <a:gd name="T1" fmla="*/ 0 h 8"/>
                    <a:gd name="T2" fmla="*/ 16 w 16"/>
                    <a:gd name="T3" fmla="*/ 0 h 8"/>
                    <a:gd name="T4" fmla="*/ 0 w 16"/>
                    <a:gd name="T5" fmla="*/ 8 h 8"/>
                    <a:gd name="T6" fmla="*/ 3 w 16"/>
                    <a:gd name="T7" fmla="*/ 7 h 8"/>
                    <a:gd name="T8" fmla="*/ 3 w 16"/>
                    <a:gd name="T9" fmla="*/ 7 h 8"/>
                    <a:gd name="T10" fmla="*/ 10 w 16"/>
                    <a:gd name="T11" fmla="*/ 3 h 8"/>
                    <a:gd name="T12" fmla="*/ 7 w 16"/>
                    <a:gd name="T13" fmla="*/ 5 h 8"/>
                    <a:gd name="T14" fmla="*/ 15 w 16"/>
                    <a:gd name="T15" fmla="*/ 0 h 8"/>
                    <a:gd name="T16" fmla="*/ 16 w 16"/>
                    <a:gd name="T1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" h="8">
                      <a:moveTo>
                        <a:pt x="16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4" y="0"/>
                        <a:pt x="3" y="6"/>
                        <a:pt x="0" y="8"/>
                      </a:cubicBezTo>
                      <a:cubicBezTo>
                        <a:pt x="2" y="8"/>
                        <a:pt x="2" y="7"/>
                        <a:pt x="3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6" y="6"/>
                        <a:pt x="8" y="4"/>
                        <a:pt x="10" y="3"/>
                      </a:cubicBezTo>
                      <a:cubicBezTo>
                        <a:pt x="8" y="4"/>
                        <a:pt x="8" y="4"/>
                        <a:pt x="7" y="5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6" y="0"/>
                        <a:pt x="16" y="0"/>
                        <a:pt x="1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6" name="Freeform 306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9532AD71-302F-448C-8C09-76A5590482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0653" y="3020927"/>
                  <a:ext cx="26988" cy="20638"/>
                </a:xfrm>
                <a:custGeom>
                  <a:avLst/>
                  <a:gdLst>
                    <a:gd name="T0" fmla="*/ 6 w 8"/>
                    <a:gd name="T1" fmla="*/ 0 h 6"/>
                    <a:gd name="T2" fmla="*/ 6 w 8"/>
                    <a:gd name="T3" fmla="*/ 0 h 6"/>
                    <a:gd name="T4" fmla="*/ 6 w 8"/>
                    <a:gd name="T5" fmla="*/ 1 h 6"/>
                    <a:gd name="T6" fmla="*/ 3 w 8"/>
                    <a:gd name="T7" fmla="*/ 3 h 6"/>
                    <a:gd name="T8" fmla="*/ 0 w 8"/>
                    <a:gd name="T9" fmla="*/ 5 h 6"/>
                    <a:gd name="T10" fmla="*/ 0 w 8"/>
                    <a:gd name="T11" fmla="*/ 5 h 6"/>
                    <a:gd name="T12" fmla="*/ 0 w 8"/>
                    <a:gd name="T13" fmla="*/ 5 h 6"/>
                    <a:gd name="T14" fmla="*/ 1 w 8"/>
                    <a:gd name="T15" fmla="*/ 5 h 6"/>
                    <a:gd name="T16" fmla="*/ 2 w 8"/>
                    <a:gd name="T17" fmla="*/ 5 h 6"/>
                    <a:gd name="T18" fmla="*/ 2 w 8"/>
                    <a:gd name="T19" fmla="*/ 5 h 6"/>
                    <a:gd name="T20" fmla="*/ 2 w 8"/>
                    <a:gd name="T21" fmla="*/ 6 h 6"/>
                    <a:gd name="T22" fmla="*/ 3 w 8"/>
                    <a:gd name="T23" fmla="*/ 6 h 6"/>
                    <a:gd name="T24" fmla="*/ 4 w 8"/>
                    <a:gd name="T25" fmla="*/ 5 h 6"/>
                    <a:gd name="T26" fmla="*/ 8 w 8"/>
                    <a:gd name="T27" fmla="*/ 4 h 6"/>
                    <a:gd name="T28" fmla="*/ 8 w 8"/>
                    <a:gd name="T29" fmla="*/ 1 h 6"/>
                    <a:gd name="T30" fmla="*/ 6 w 8"/>
                    <a:gd name="T3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" h="6"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1" y="4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3" y="6"/>
                        <a:pt x="3" y="6"/>
                      </a:cubicBezTo>
                      <a:cubicBezTo>
                        <a:pt x="3" y="6"/>
                        <a:pt x="3" y="6"/>
                        <a:pt x="4" y="5"/>
                      </a:cubicBezTo>
                      <a:cubicBezTo>
                        <a:pt x="7" y="5"/>
                        <a:pt x="8" y="4"/>
                        <a:pt x="8" y="4"/>
                      </a:cubicBezTo>
                      <a:cubicBezTo>
                        <a:pt x="8" y="3"/>
                        <a:pt x="8" y="1"/>
                        <a:pt x="8" y="1"/>
                      </a:cubicBezTo>
                      <a:cubicBezTo>
                        <a:pt x="7" y="1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7" name="Freeform 306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01D4428-E0C0-4755-84BA-C4AE6B0261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2878" y="2978065"/>
                  <a:ext cx="14288" cy="9525"/>
                </a:xfrm>
                <a:custGeom>
                  <a:avLst/>
                  <a:gdLst>
                    <a:gd name="T0" fmla="*/ 4 w 4"/>
                    <a:gd name="T1" fmla="*/ 0 h 3"/>
                    <a:gd name="T2" fmla="*/ 3 w 4"/>
                    <a:gd name="T3" fmla="*/ 0 h 3"/>
                    <a:gd name="T4" fmla="*/ 0 w 4"/>
                    <a:gd name="T5" fmla="*/ 2 h 3"/>
                    <a:gd name="T6" fmla="*/ 0 w 4"/>
                    <a:gd name="T7" fmla="*/ 2 h 3"/>
                    <a:gd name="T8" fmla="*/ 1 w 4"/>
                    <a:gd name="T9" fmla="*/ 2 h 3"/>
                    <a:gd name="T10" fmla="*/ 1 w 4"/>
                    <a:gd name="T11" fmla="*/ 2 h 3"/>
                    <a:gd name="T12" fmla="*/ 1 w 4"/>
                    <a:gd name="T13" fmla="*/ 3 h 3"/>
                    <a:gd name="T14" fmla="*/ 3 w 4"/>
                    <a:gd name="T15" fmla="*/ 1 h 3"/>
                    <a:gd name="T16" fmla="*/ 4 w 4"/>
                    <a:gd name="T1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3" y="1"/>
                        <a:pt x="3" y="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8" name="Freeform 306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1BB907E3-C285-40FD-B382-B2320CCE01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2428" y="2852652"/>
                  <a:ext cx="331788" cy="234950"/>
                </a:xfrm>
                <a:custGeom>
                  <a:avLst/>
                  <a:gdLst>
                    <a:gd name="T0" fmla="*/ 52 w 100"/>
                    <a:gd name="T1" fmla="*/ 0 h 71"/>
                    <a:gd name="T2" fmla="*/ 47 w 100"/>
                    <a:gd name="T3" fmla="*/ 1 h 71"/>
                    <a:gd name="T4" fmla="*/ 42 w 100"/>
                    <a:gd name="T5" fmla="*/ 1 h 71"/>
                    <a:gd name="T6" fmla="*/ 42 w 100"/>
                    <a:gd name="T7" fmla="*/ 1 h 71"/>
                    <a:gd name="T8" fmla="*/ 36 w 100"/>
                    <a:gd name="T9" fmla="*/ 2 h 71"/>
                    <a:gd name="T10" fmla="*/ 36 w 100"/>
                    <a:gd name="T11" fmla="*/ 2 h 71"/>
                    <a:gd name="T12" fmla="*/ 35 w 100"/>
                    <a:gd name="T13" fmla="*/ 2 h 71"/>
                    <a:gd name="T14" fmla="*/ 35 w 100"/>
                    <a:gd name="T15" fmla="*/ 2 h 71"/>
                    <a:gd name="T16" fmla="*/ 36 w 100"/>
                    <a:gd name="T17" fmla="*/ 2 h 71"/>
                    <a:gd name="T18" fmla="*/ 39 w 100"/>
                    <a:gd name="T19" fmla="*/ 2 h 71"/>
                    <a:gd name="T20" fmla="*/ 39 w 100"/>
                    <a:gd name="T21" fmla="*/ 2 h 71"/>
                    <a:gd name="T22" fmla="*/ 36 w 100"/>
                    <a:gd name="T23" fmla="*/ 2 h 71"/>
                    <a:gd name="T24" fmla="*/ 35 w 100"/>
                    <a:gd name="T25" fmla="*/ 2 h 71"/>
                    <a:gd name="T26" fmla="*/ 33 w 100"/>
                    <a:gd name="T27" fmla="*/ 2 h 71"/>
                    <a:gd name="T28" fmla="*/ 15 w 100"/>
                    <a:gd name="T29" fmla="*/ 7 h 71"/>
                    <a:gd name="T30" fmla="*/ 16 w 100"/>
                    <a:gd name="T31" fmla="*/ 7 h 71"/>
                    <a:gd name="T32" fmla="*/ 17 w 100"/>
                    <a:gd name="T33" fmla="*/ 7 h 71"/>
                    <a:gd name="T34" fmla="*/ 11 w 100"/>
                    <a:gd name="T35" fmla="*/ 10 h 71"/>
                    <a:gd name="T36" fmla="*/ 2 w 100"/>
                    <a:gd name="T37" fmla="*/ 13 h 71"/>
                    <a:gd name="T38" fmla="*/ 6 w 100"/>
                    <a:gd name="T39" fmla="*/ 16 h 71"/>
                    <a:gd name="T40" fmla="*/ 6 w 100"/>
                    <a:gd name="T41" fmla="*/ 16 h 71"/>
                    <a:gd name="T42" fmla="*/ 18 w 100"/>
                    <a:gd name="T43" fmla="*/ 16 h 71"/>
                    <a:gd name="T44" fmla="*/ 21 w 100"/>
                    <a:gd name="T45" fmla="*/ 16 h 71"/>
                    <a:gd name="T46" fmla="*/ 25 w 100"/>
                    <a:gd name="T47" fmla="*/ 28 h 71"/>
                    <a:gd name="T48" fmla="*/ 25 w 100"/>
                    <a:gd name="T49" fmla="*/ 30 h 71"/>
                    <a:gd name="T50" fmla="*/ 26 w 100"/>
                    <a:gd name="T51" fmla="*/ 31 h 71"/>
                    <a:gd name="T52" fmla="*/ 27 w 100"/>
                    <a:gd name="T53" fmla="*/ 35 h 71"/>
                    <a:gd name="T54" fmla="*/ 31 w 100"/>
                    <a:gd name="T55" fmla="*/ 33 h 71"/>
                    <a:gd name="T56" fmla="*/ 32 w 100"/>
                    <a:gd name="T57" fmla="*/ 33 h 71"/>
                    <a:gd name="T58" fmla="*/ 34 w 100"/>
                    <a:gd name="T59" fmla="*/ 38 h 71"/>
                    <a:gd name="T60" fmla="*/ 29 w 100"/>
                    <a:gd name="T61" fmla="*/ 42 h 71"/>
                    <a:gd name="T62" fmla="*/ 28 w 100"/>
                    <a:gd name="T63" fmla="*/ 48 h 71"/>
                    <a:gd name="T64" fmla="*/ 44 w 100"/>
                    <a:gd name="T65" fmla="*/ 69 h 71"/>
                    <a:gd name="T66" fmla="*/ 37 w 100"/>
                    <a:gd name="T67" fmla="*/ 5 h 71"/>
                    <a:gd name="T68" fmla="*/ 44 w 100"/>
                    <a:gd name="T69" fmla="*/ 69 h 71"/>
                    <a:gd name="T70" fmla="*/ 56 w 100"/>
                    <a:gd name="T71" fmla="*/ 71 h 71"/>
                    <a:gd name="T72" fmla="*/ 58 w 100"/>
                    <a:gd name="T73" fmla="*/ 70 h 71"/>
                    <a:gd name="T74" fmla="*/ 62 w 100"/>
                    <a:gd name="T75" fmla="*/ 56 h 71"/>
                    <a:gd name="T76" fmla="*/ 62 w 100"/>
                    <a:gd name="T77" fmla="*/ 51 h 71"/>
                    <a:gd name="T78" fmla="*/ 66 w 100"/>
                    <a:gd name="T79" fmla="*/ 49 h 71"/>
                    <a:gd name="T80" fmla="*/ 77 w 100"/>
                    <a:gd name="T81" fmla="*/ 44 h 71"/>
                    <a:gd name="T82" fmla="*/ 79 w 100"/>
                    <a:gd name="T83" fmla="*/ 40 h 71"/>
                    <a:gd name="T84" fmla="*/ 93 w 100"/>
                    <a:gd name="T85" fmla="*/ 35 h 71"/>
                    <a:gd name="T86" fmla="*/ 99 w 100"/>
                    <a:gd name="T87" fmla="*/ 32 h 71"/>
                    <a:gd name="T88" fmla="*/ 98 w 100"/>
                    <a:gd name="T89" fmla="*/ 30 h 71"/>
                    <a:gd name="T90" fmla="*/ 93 w 100"/>
                    <a:gd name="T91" fmla="*/ 25 h 71"/>
                    <a:gd name="T92" fmla="*/ 92 w 100"/>
                    <a:gd name="T93" fmla="*/ 21 h 71"/>
                    <a:gd name="T94" fmla="*/ 92 w 100"/>
                    <a:gd name="T95" fmla="*/ 18 h 71"/>
                    <a:gd name="T96" fmla="*/ 90 w 100"/>
                    <a:gd name="T97" fmla="*/ 15 h 71"/>
                    <a:gd name="T98" fmla="*/ 81 w 100"/>
                    <a:gd name="T99" fmla="*/ 8 h 71"/>
                    <a:gd name="T100" fmla="*/ 81 w 100"/>
                    <a:gd name="T101" fmla="*/ 8 h 71"/>
                    <a:gd name="T102" fmla="*/ 81 w 100"/>
                    <a:gd name="T103" fmla="*/ 8 h 71"/>
                    <a:gd name="T104" fmla="*/ 72 w 100"/>
                    <a:gd name="T105" fmla="*/ 3 h 71"/>
                    <a:gd name="T106" fmla="*/ 71 w 100"/>
                    <a:gd name="T107" fmla="*/ 2 h 71"/>
                    <a:gd name="T108" fmla="*/ 72 w 100"/>
                    <a:gd name="T109" fmla="*/ 2 h 71"/>
                    <a:gd name="T110" fmla="*/ 72 w 100"/>
                    <a:gd name="T111" fmla="*/ 1 h 71"/>
                    <a:gd name="T112" fmla="*/ 68 w 100"/>
                    <a:gd name="T113" fmla="*/ 1 h 71"/>
                    <a:gd name="T114" fmla="*/ 67 w 100"/>
                    <a:gd name="T115" fmla="*/ 1 h 71"/>
                    <a:gd name="T116" fmla="*/ 62 w 100"/>
                    <a:gd name="T117" fmla="*/ 2 h 71"/>
                    <a:gd name="T118" fmla="*/ 62 w 100"/>
                    <a:gd name="T119" fmla="*/ 2 h 71"/>
                    <a:gd name="T120" fmla="*/ 57 w 100"/>
                    <a:gd name="T121" fmla="*/ 1 h 71"/>
                    <a:gd name="T122" fmla="*/ 52 w 100"/>
                    <a:gd name="T12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00" h="71">
                      <a:moveTo>
                        <a:pt x="52" y="0"/>
                      </a:moveTo>
                      <a:cubicBezTo>
                        <a:pt x="50" y="0"/>
                        <a:pt x="48" y="1"/>
                        <a:pt x="47" y="1"/>
                      </a:cubicBezTo>
                      <a:cubicBezTo>
                        <a:pt x="43" y="1"/>
                        <a:pt x="43" y="1"/>
                        <a:pt x="42" y="1"/>
                      </a:cubicBezTo>
                      <a:cubicBezTo>
                        <a:pt x="42" y="1"/>
                        <a:pt x="42" y="1"/>
                        <a:pt x="42" y="1"/>
                      </a:cubicBezTo>
                      <a:cubicBezTo>
                        <a:pt x="38" y="1"/>
                        <a:pt x="38" y="1"/>
                        <a:pt x="36" y="2"/>
                      </a:cubicBezTo>
                      <a:cubicBezTo>
                        <a:pt x="36" y="2"/>
                        <a:pt x="36" y="2"/>
                        <a:pt x="36" y="2"/>
                      </a:cubicBez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6" y="2"/>
                        <a:pt x="36" y="2"/>
                        <a:pt x="36" y="2"/>
                      </a:cubicBezTo>
                      <a:cubicBezTo>
                        <a:pt x="38" y="2"/>
                        <a:pt x="38" y="2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8" y="2"/>
                        <a:pt x="38" y="2"/>
                        <a:pt x="36" y="2"/>
                      </a:cubicBezTo>
                      <a:cubicBezTo>
                        <a:pt x="36" y="2"/>
                        <a:pt x="35" y="2"/>
                        <a:pt x="35" y="2"/>
                      </a:cubicBezTo>
                      <a:cubicBezTo>
                        <a:pt x="34" y="2"/>
                        <a:pt x="34" y="2"/>
                        <a:pt x="33" y="2"/>
                      </a:cubicBezTo>
                      <a:cubicBezTo>
                        <a:pt x="22" y="3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6" y="7"/>
                      </a:cubicBezTo>
                      <a:cubicBezTo>
                        <a:pt x="16" y="7"/>
                        <a:pt x="17" y="7"/>
                        <a:pt x="17" y="7"/>
                      </a:cubicBezTo>
                      <a:cubicBezTo>
                        <a:pt x="16" y="8"/>
                        <a:pt x="13" y="9"/>
                        <a:pt x="11" y="10"/>
                      </a:cubicBezTo>
                      <a:cubicBezTo>
                        <a:pt x="11" y="10"/>
                        <a:pt x="3" y="12"/>
                        <a:pt x="2" y="13"/>
                      </a:cubicBezTo>
                      <a:cubicBezTo>
                        <a:pt x="0" y="16"/>
                        <a:pt x="6" y="16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13" y="16"/>
                        <a:pt x="16" y="16"/>
                        <a:pt x="18" y="16"/>
                      </a:cubicBezTo>
                      <a:cubicBezTo>
                        <a:pt x="20" y="16"/>
                        <a:pt x="21" y="16"/>
                        <a:pt x="21" y="16"/>
                      </a:cubicBezTo>
                      <a:cubicBezTo>
                        <a:pt x="21" y="17"/>
                        <a:pt x="28" y="24"/>
                        <a:pt x="25" y="28"/>
                      </a:cubicBezTo>
                      <a:cubicBezTo>
                        <a:pt x="25" y="29"/>
                        <a:pt x="25" y="29"/>
                        <a:pt x="25" y="30"/>
                      </a:cubicBezTo>
                      <a:cubicBezTo>
                        <a:pt x="25" y="30"/>
                        <a:pt x="26" y="30"/>
                        <a:pt x="26" y="31"/>
                      </a:cubicBezTo>
                      <a:cubicBezTo>
                        <a:pt x="27" y="32"/>
                        <a:pt x="26" y="33"/>
                        <a:pt x="27" y="35"/>
                      </a:cubicBezTo>
                      <a:cubicBezTo>
                        <a:pt x="28" y="34"/>
                        <a:pt x="29" y="33"/>
                        <a:pt x="31" y="33"/>
                      </a:cubicBezTo>
                      <a:cubicBezTo>
                        <a:pt x="31" y="33"/>
                        <a:pt x="32" y="33"/>
                        <a:pt x="32" y="33"/>
                      </a:cubicBezTo>
                      <a:cubicBezTo>
                        <a:pt x="36" y="35"/>
                        <a:pt x="34" y="38"/>
                        <a:pt x="34" y="38"/>
                      </a:cubicBezTo>
                      <a:cubicBezTo>
                        <a:pt x="33" y="40"/>
                        <a:pt x="30" y="40"/>
                        <a:pt x="29" y="42"/>
                      </a:cubicBezTo>
                      <a:cubicBezTo>
                        <a:pt x="28" y="43"/>
                        <a:pt x="27" y="46"/>
                        <a:pt x="28" y="48"/>
                      </a:cubicBezTo>
                      <a:cubicBezTo>
                        <a:pt x="28" y="49"/>
                        <a:pt x="39" y="67"/>
                        <a:pt x="44" y="69"/>
                      </a:cubicBezTo>
                      <a:cubicBezTo>
                        <a:pt x="41" y="30"/>
                        <a:pt x="39" y="13"/>
                        <a:pt x="37" y="5"/>
                      </a:cubicBezTo>
                      <a:cubicBezTo>
                        <a:pt x="39" y="12"/>
                        <a:pt x="41" y="26"/>
                        <a:pt x="44" y="69"/>
                      </a:cubicBezTo>
                      <a:cubicBezTo>
                        <a:pt x="51" y="70"/>
                        <a:pt x="55" y="71"/>
                        <a:pt x="56" y="71"/>
                      </a:cubicBezTo>
                      <a:cubicBezTo>
                        <a:pt x="58" y="71"/>
                        <a:pt x="58" y="70"/>
                        <a:pt x="58" y="70"/>
                      </a:cubicBezTo>
                      <a:cubicBezTo>
                        <a:pt x="59" y="68"/>
                        <a:pt x="62" y="57"/>
                        <a:pt x="62" y="56"/>
                      </a:cubicBezTo>
                      <a:cubicBezTo>
                        <a:pt x="62" y="55"/>
                        <a:pt x="61" y="53"/>
                        <a:pt x="62" y="51"/>
                      </a:cubicBezTo>
                      <a:cubicBezTo>
                        <a:pt x="63" y="50"/>
                        <a:pt x="63" y="50"/>
                        <a:pt x="66" y="49"/>
                      </a:cubicBezTo>
                      <a:cubicBezTo>
                        <a:pt x="76" y="46"/>
                        <a:pt x="76" y="46"/>
                        <a:pt x="77" y="44"/>
                      </a:cubicBezTo>
                      <a:cubicBezTo>
                        <a:pt x="77" y="42"/>
                        <a:pt x="77" y="41"/>
                        <a:pt x="79" y="40"/>
                      </a:cubicBezTo>
                      <a:cubicBezTo>
                        <a:pt x="83" y="38"/>
                        <a:pt x="89" y="37"/>
                        <a:pt x="93" y="35"/>
                      </a:cubicBezTo>
                      <a:cubicBezTo>
                        <a:pt x="95" y="34"/>
                        <a:pt x="97" y="34"/>
                        <a:pt x="99" y="32"/>
                      </a:cubicBezTo>
                      <a:cubicBezTo>
                        <a:pt x="99" y="32"/>
                        <a:pt x="100" y="32"/>
                        <a:pt x="98" y="30"/>
                      </a:cubicBezTo>
                      <a:cubicBezTo>
                        <a:pt x="97" y="28"/>
                        <a:pt x="95" y="27"/>
                        <a:pt x="93" y="25"/>
                      </a:cubicBezTo>
                      <a:cubicBezTo>
                        <a:pt x="92" y="24"/>
                        <a:pt x="92" y="22"/>
                        <a:pt x="92" y="21"/>
                      </a:cubicBezTo>
                      <a:cubicBezTo>
                        <a:pt x="91" y="19"/>
                        <a:pt x="91" y="19"/>
                        <a:pt x="92" y="18"/>
                      </a:cubicBezTo>
                      <a:cubicBezTo>
                        <a:pt x="93" y="17"/>
                        <a:pt x="92" y="16"/>
                        <a:pt x="90" y="15"/>
                      </a:cubicBezTo>
                      <a:cubicBezTo>
                        <a:pt x="81" y="10"/>
                        <a:pt x="81" y="9"/>
                        <a:pt x="81" y="8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79" y="5"/>
                        <a:pt x="74" y="7"/>
                        <a:pt x="72" y="3"/>
                      </a:cubicBezTo>
                      <a:cubicBezTo>
                        <a:pt x="71" y="2"/>
                        <a:pt x="71" y="2"/>
                        <a:pt x="71" y="2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2" y="1"/>
                        <a:pt x="72" y="1"/>
                        <a:pt x="72" y="1"/>
                      </a:cubicBezTo>
                      <a:cubicBezTo>
                        <a:pt x="71" y="1"/>
                        <a:pt x="68" y="1"/>
                        <a:pt x="68" y="1"/>
                      </a:cubicBezTo>
                      <a:cubicBezTo>
                        <a:pt x="67" y="1"/>
                        <a:pt x="67" y="1"/>
                        <a:pt x="67" y="1"/>
                      </a:cubicBezTo>
                      <a:cubicBezTo>
                        <a:pt x="65" y="1"/>
                        <a:pt x="63" y="1"/>
                        <a:pt x="62" y="2"/>
                      </a:cubicBezTo>
                      <a:cubicBezTo>
                        <a:pt x="62" y="2"/>
                        <a:pt x="62" y="2"/>
                        <a:pt x="62" y="2"/>
                      </a:cubicBezTo>
                      <a:cubicBezTo>
                        <a:pt x="60" y="2"/>
                        <a:pt x="59" y="1"/>
                        <a:pt x="57" y="1"/>
                      </a:cubicBezTo>
                      <a:cubicBezTo>
                        <a:pt x="56" y="1"/>
                        <a:pt x="54" y="0"/>
                        <a:pt x="5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9" name="Freeform 306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621FB59-5F26-484C-90C9-9AF0F11DF7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3528" y="3014577"/>
                  <a:ext cx="15875" cy="15875"/>
                </a:xfrm>
                <a:custGeom>
                  <a:avLst/>
                  <a:gdLst>
                    <a:gd name="T0" fmla="*/ 4 w 5"/>
                    <a:gd name="T1" fmla="*/ 0 h 5"/>
                    <a:gd name="T2" fmla="*/ 4 w 5"/>
                    <a:gd name="T3" fmla="*/ 0 h 5"/>
                    <a:gd name="T4" fmla="*/ 0 w 5"/>
                    <a:gd name="T5" fmla="*/ 2 h 5"/>
                    <a:gd name="T6" fmla="*/ 2 w 5"/>
                    <a:gd name="T7" fmla="*/ 5 h 5"/>
                    <a:gd name="T8" fmla="*/ 2 w 5"/>
                    <a:gd name="T9" fmla="*/ 5 h 5"/>
                    <a:gd name="T10" fmla="*/ 4 w 5"/>
                    <a:gd name="T11" fmla="*/ 2 h 5"/>
                    <a:gd name="T12" fmla="*/ 4 w 5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1" y="1"/>
                        <a:pt x="0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3" y="5"/>
                        <a:pt x="4" y="2"/>
                        <a:pt x="4" y="2"/>
                      </a:cubicBezTo>
                      <a:cubicBezTo>
                        <a:pt x="5" y="1"/>
                        <a:pt x="5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0" name="Freeform 307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93D372F6-48A7-4891-9965-FD4F03C9AB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3053" y="2862177"/>
                  <a:ext cx="158750" cy="63500"/>
                </a:xfrm>
                <a:custGeom>
                  <a:avLst/>
                  <a:gdLst>
                    <a:gd name="T0" fmla="*/ 48 w 48"/>
                    <a:gd name="T1" fmla="*/ 0 h 19"/>
                    <a:gd name="T2" fmla="*/ 41 w 48"/>
                    <a:gd name="T3" fmla="*/ 1 h 19"/>
                    <a:gd name="T4" fmla="*/ 30 w 48"/>
                    <a:gd name="T5" fmla="*/ 3 h 19"/>
                    <a:gd name="T6" fmla="*/ 30 w 48"/>
                    <a:gd name="T7" fmla="*/ 4 h 19"/>
                    <a:gd name="T8" fmla="*/ 29 w 48"/>
                    <a:gd name="T9" fmla="*/ 4 h 19"/>
                    <a:gd name="T10" fmla="*/ 28 w 48"/>
                    <a:gd name="T11" fmla="*/ 4 h 19"/>
                    <a:gd name="T12" fmla="*/ 28 w 48"/>
                    <a:gd name="T13" fmla="*/ 4 h 19"/>
                    <a:gd name="T14" fmla="*/ 18 w 48"/>
                    <a:gd name="T15" fmla="*/ 7 h 19"/>
                    <a:gd name="T16" fmla="*/ 19 w 48"/>
                    <a:gd name="T17" fmla="*/ 7 h 19"/>
                    <a:gd name="T18" fmla="*/ 22 w 48"/>
                    <a:gd name="T19" fmla="*/ 6 h 19"/>
                    <a:gd name="T20" fmla="*/ 20 w 48"/>
                    <a:gd name="T21" fmla="*/ 7 h 19"/>
                    <a:gd name="T22" fmla="*/ 31 w 48"/>
                    <a:gd name="T23" fmla="*/ 4 h 19"/>
                    <a:gd name="T24" fmla="*/ 18 w 48"/>
                    <a:gd name="T25" fmla="*/ 8 h 19"/>
                    <a:gd name="T26" fmla="*/ 17 w 48"/>
                    <a:gd name="T27" fmla="*/ 8 h 19"/>
                    <a:gd name="T28" fmla="*/ 16 w 48"/>
                    <a:gd name="T29" fmla="*/ 10 h 19"/>
                    <a:gd name="T30" fmla="*/ 15 w 48"/>
                    <a:gd name="T31" fmla="*/ 10 h 19"/>
                    <a:gd name="T32" fmla="*/ 8 w 48"/>
                    <a:gd name="T33" fmla="*/ 13 h 19"/>
                    <a:gd name="T34" fmla="*/ 10 w 48"/>
                    <a:gd name="T35" fmla="*/ 14 h 19"/>
                    <a:gd name="T36" fmla="*/ 10 w 48"/>
                    <a:gd name="T37" fmla="*/ 14 h 19"/>
                    <a:gd name="T38" fmla="*/ 13 w 48"/>
                    <a:gd name="T39" fmla="*/ 13 h 19"/>
                    <a:gd name="T40" fmla="*/ 9 w 48"/>
                    <a:gd name="T41" fmla="*/ 14 h 19"/>
                    <a:gd name="T42" fmla="*/ 8 w 48"/>
                    <a:gd name="T43" fmla="*/ 14 h 19"/>
                    <a:gd name="T44" fmla="*/ 5 w 48"/>
                    <a:gd name="T45" fmla="*/ 16 h 19"/>
                    <a:gd name="T46" fmla="*/ 0 w 48"/>
                    <a:gd name="T47" fmla="*/ 19 h 19"/>
                    <a:gd name="T48" fmla="*/ 0 w 48"/>
                    <a:gd name="T49" fmla="*/ 19 h 19"/>
                    <a:gd name="T50" fmla="*/ 0 w 48"/>
                    <a:gd name="T51" fmla="*/ 19 h 19"/>
                    <a:gd name="T52" fmla="*/ 4 w 48"/>
                    <a:gd name="T53" fmla="*/ 18 h 19"/>
                    <a:gd name="T54" fmla="*/ 9 w 48"/>
                    <a:gd name="T55" fmla="*/ 17 h 19"/>
                    <a:gd name="T56" fmla="*/ 11 w 48"/>
                    <a:gd name="T57" fmla="*/ 17 h 19"/>
                    <a:gd name="T58" fmla="*/ 10 w 48"/>
                    <a:gd name="T59" fmla="*/ 18 h 19"/>
                    <a:gd name="T60" fmla="*/ 10 w 48"/>
                    <a:gd name="T61" fmla="*/ 18 h 19"/>
                    <a:gd name="T62" fmla="*/ 16 w 48"/>
                    <a:gd name="T63" fmla="*/ 14 h 19"/>
                    <a:gd name="T64" fmla="*/ 16 w 48"/>
                    <a:gd name="T65" fmla="*/ 14 h 19"/>
                    <a:gd name="T66" fmla="*/ 20 w 48"/>
                    <a:gd name="T67" fmla="*/ 11 h 19"/>
                    <a:gd name="T68" fmla="*/ 27 w 48"/>
                    <a:gd name="T69" fmla="*/ 7 h 19"/>
                    <a:gd name="T70" fmla="*/ 27 w 48"/>
                    <a:gd name="T71" fmla="*/ 7 h 19"/>
                    <a:gd name="T72" fmla="*/ 35 w 48"/>
                    <a:gd name="T73" fmla="*/ 5 h 19"/>
                    <a:gd name="T74" fmla="*/ 34 w 48"/>
                    <a:gd name="T75" fmla="*/ 5 h 19"/>
                    <a:gd name="T76" fmla="*/ 33 w 48"/>
                    <a:gd name="T77" fmla="*/ 5 h 19"/>
                    <a:gd name="T78" fmla="*/ 44 w 48"/>
                    <a:gd name="T79" fmla="*/ 2 h 19"/>
                    <a:gd name="T80" fmla="*/ 40 w 48"/>
                    <a:gd name="T81" fmla="*/ 2 h 19"/>
                    <a:gd name="T82" fmla="*/ 48 w 48"/>
                    <a:gd name="T83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8" h="19">
                      <a:moveTo>
                        <a:pt x="48" y="0"/>
                      </a:moveTo>
                      <a:cubicBezTo>
                        <a:pt x="45" y="0"/>
                        <a:pt x="41" y="1"/>
                        <a:pt x="41" y="1"/>
                      </a:cubicBezTo>
                      <a:cubicBezTo>
                        <a:pt x="41" y="1"/>
                        <a:pt x="32" y="3"/>
                        <a:pt x="30" y="3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4"/>
                        <a:pt x="29" y="4"/>
                        <a:pt x="29" y="4"/>
                      </a:cubicBezTo>
                      <a:cubicBezTo>
                        <a:pt x="29" y="4"/>
                        <a:pt x="29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19" y="6"/>
                        <a:pt x="18" y="7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9" y="7"/>
                        <a:pt x="20" y="7"/>
                        <a:pt x="22" y="6"/>
                      </a:cubicBezTo>
                      <a:cubicBezTo>
                        <a:pt x="22" y="6"/>
                        <a:pt x="21" y="7"/>
                        <a:pt x="20" y="7"/>
                      </a:cubicBezTo>
                      <a:cubicBezTo>
                        <a:pt x="23" y="6"/>
                        <a:pt x="30" y="4"/>
                        <a:pt x="31" y="4"/>
                      </a:cubicBezTo>
                      <a:cubicBezTo>
                        <a:pt x="26" y="6"/>
                        <a:pt x="22" y="7"/>
                        <a:pt x="18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9"/>
                        <a:pt x="17" y="10"/>
                        <a:pt x="16" y="10"/>
                      </a:cubicBezTo>
                      <a:cubicBezTo>
                        <a:pt x="16" y="10"/>
                        <a:pt x="15" y="10"/>
                        <a:pt x="15" y="10"/>
                      </a:cubicBezTo>
                      <a:cubicBezTo>
                        <a:pt x="13" y="10"/>
                        <a:pt x="8" y="13"/>
                        <a:pt x="8" y="13"/>
                      </a:cubicBezTo>
                      <a:cubicBezTo>
                        <a:pt x="9" y="13"/>
                        <a:pt x="9" y="13"/>
                        <a:pt x="10" y="14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10" y="14"/>
                        <a:pt x="11" y="14"/>
                        <a:pt x="13" y="13"/>
                      </a:cubicBezTo>
                      <a:cubicBezTo>
                        <a:pt x="11" y="14"/>
                        <a:pt x="9" y="14"/>
                        <a:pt x="9" y="14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5" y="14"/>
                        <a:pt x="5" y="15"/>
                        <a:pt x="5" y="16"/>
                      </a:cubicBezTo>
                      <a:cubicBezTo>
                        <a:pt x="3" y="17"/>
                        <a:pt x="1" y="17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1" y="19"/>
                        <a:pt x="4" y="18"/>
                      </a:cubicBezTo>
                      <a:cubicBezTo>
                        <a:pt x="6" y="18"/>
                        <a:pt x="7" y="17"/>
                        <a:pt x="9" y="17"/>
                      </a:cubicBezTo>
                      <a:cubicBezTo>
                        <a:pt x="10" y="17"/>
                        <a:pt x="10" y="17"/>
                        <a:pt x="11" y="17"/>
                      </a:cubicBezTo>
                      <a:cubicBezTo>
                        <a:pt x="10" y="17"/>
                        <a:pt x="10" y="17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2" y="18"/>
                        <a:pt x="17" y="15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20" y="11"/>
                        <a:pt x="20" y="11"/>
                      </a:cubicBezTo>
                      <a:cubicBezTo>
                        <a:pt x="25" y="10"/>
                        <a:pt x="27" y="8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31" y="6"/>
                        <a:pt x="33" y="6"/>
                        <a:pt x="35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3" y="5"/>
                      </a:cubicBezTo>
                      <a:cubicBezTo>
                        <a:pt x="34" y="5"/>
                        <a:pt x="44" y="2"/>
                        <a:pt x="44" y="2"/>
                      </a:cubicBezTo>
                      <a:cubicBezTo>
                        <a:pt x="41" y="2"/>
                        <a:pt x="41" y="2"/>
                        <a:pt x="40" y="2"/>
                      </a:cubicBezTo>
                      <a:cubicBezTo>
                        <a:pt x="43" y="1"/>
                        <a:pt x="45" y="1"/>
                        <a:pt x="4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1" name="Freeform 307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724A989-8F52-4BB2-A632-1ED693821A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6853" y="2932027"/>
                  <a:ext cx="36513" cy="23813"/>
                </a:xfrm>
                <a:custGeom>
                  <a:avLst/>
                  <a:gdLst>
                    <a:gd name="T0" fmla="*/ 11 w 11"/>
                    <a:gd name="T1" fmla="*/ 0 h 7"/>
                    <a:gd name="T2" fmla="*/ 10 w 11"/>
                    <a:gd name="T3" fmla="*/ 0 h 7"/>
                    <a:gd name="T4" fmla="*/ 7 w 11"/>
                    <a:gd name="T5" fmla="*/ 2 h 7"/>
                    <a:gd name="T6" fmla="*/ 7 w 11"/>
                    <a:gd name="T7" fmla="*/ 2 h 7"/>
                    <a:gd name="T8" fmla="*/ 6 w 11"/>
                    <a:gd name="T9" fmla="*/ 3 h 7"/>
                    <a:gd name="T10" fmla="*/ 5 w 11"/>
                    <a:gd name="T11" fmla="*/ 4 h 7"/>
                    <a:gd name="T12" fmla="*/ 5 w 11"/>
                    <a:gd name="T13" fmla="*/ 3 h 7"/>
                    <a:gd name="T14" fmla="*/ 5 w 11"/>
                    <a:gd name="T15" fmla="*/ 2 h 7"/>
                    <a:gd name="T16" fmla="*/ 5 w 11"/>
                    <a:gd name="T17" fmla="*/ 2 h 7"/>
                    <a:gd name="T18" fmla="*/ 3 w 11"/>
                    <a:gd name="T19" fmla="*/ 3 h 7"/>
                    <a:gd name="T20" fmla="*/ 4 w 11"/>
                    <a:gd name="T21" fmla="*/ 3 h 7"/>
                    <a:gd name="T22" fmla="*/ 4 w 11"/>
                    <a:gd name="T23" fmla="*/ 3 h 7"/>
                    <a:gd name="T24" fmla="*/ 0 w 11"/>
                    <a:gd name="T25" fmla="*/ 5 h 7"/>
                    <a:gd name="T26" fmla="*/ 1 w 11"/>
                    <a:gd name="T27" fmla="*/ 5 h 7"/>
                    <a:gd name="T28" fmla="*/ 1 w 11"/>
                    <a:gd name="T29" fmla="*/ 5 h 7"/>
                    <a:gd name="T30" fmla="*/ 1 w 11"/>
                    <a:gd name="T31" fmla="*/ 5 h 7"/>
                    <a:gd name="T32" fmla="*/ 4 w 11"/>
                    <a:gd name="T33" fmla="*/ 4 h 7"/>
                    <a:gd name="T34" fmla="*/ 0 w 11"/>
                    <a:gd name="T35" fmla="*/ 7 h 7"/>
                    <a:gd name="T36" fmla="*/ 0 w 11"/>
                    <a:gd name="T37" fmla="*/ 7 h 7"/>
                    <a:gd name="T38" fmla="*/ 0 w 11"/>
                    <a:gd name="T39" fmla="*/ 7 h 7"/>
                    <a:gd name="T40" fmla="*/ 4 w 11"/>
                    <a:gd name="T41" fmla="*/ 6 h 7"/>
                    <a:gd name="T42" fmla="*/ 7 w 11"/>
                    <a:gd name="T43" fmla="*/ 4 h 7"/>
                    <a:gd name="T44" fmla="*/ 7 w 11"/>
                    <a:gd name="T45" fmla="*/ 4 h 7"/>
                    <a:gd name="T46" fmla="*/ 7 w 11"/>
                    <a:gd name="T47" fmla="*/ 4 h 7"/>
                    <a:gd name="T48" fmla="*/ 10 w 11"/>
                    <a:gd name="T49" fmla="*/ 1 h 7"/>
                    <a:gd name="T50" fmla="*/ 11 w 11"/>
                    <a:gd name="T5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" h="7">
                      <a:moveTo>
                        <a:pt x="11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5" y="4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3" y="4"/>
                        <a:pt x="1" y="4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5"/>
                        <a:pt x="4" y="4"/>
                      </a:cubicBezTo>
                      <a:cubicBezTo>
                        <a:pt x="3" y="5"/>
                        <a:pt x="0" y="6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4" y="6"/>
                        <a:pt x="4" y="6"/>
                      </a:cubicBezTo>
                      <a:cubicBezTo>
                        <a:pt x="5" y="5"/>
                        <a:pt x="5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8" y="3"/>
                        <a:pt x="8" y="3"/>
                        <a:pt x="10" y="1"/>
                      </a:cubicBezTo>
                      <a:cubicBezTo>
                        <a:pt x="11" y="1"/>
                        <a:pt x="11" y="1"/>
                        <a:pt x="1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2" name="Freeform 307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0E70ACF-2F07-416A-88AC-897673A1FD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3678" y="2951077"/>
                  <a:ext cx="182563" cy="133350"/>
                </a:xfrm>
                <a:custGeom>
                  <a:avLst/>
                  <a:gdLst>
                    <a:gd name="T0" fmla="*/ 22 w 55"/>
                    <a:gd name="T1" fmla="*/ 0 h 40"/>
                    <a:gd name="T2" fmla="*/ 18 w 55"/>
                    <a:gd name="T3" fmla="*/ 0 h 40"/>
                    <a:gd name="T4" fmla="*/ 2 w 55"/>
                    <a:gd name="T5" fmla="*/ 15 h 40"/>
                    <a:gd name="T6" fmla="*/ 6 w 55"/>
                    <a:gd name="T7" fmla="*/ 15 h 40"/>
                    <a:gd name="T8" fmla="*/ 15 w 55"/>
                    <a:gd name="T9" fmla="*/ 14 h 40"/>
                    <a:gd name="T10" fmla="*/ 18 w 55"/>
                    <a:gd name="T11" fmla="*/ 12 h 40"/>
                    <a:gd name="T12" fmla="*/ 22 w 55"/>
                    <a:gd name="T13" fmla="*/ 11 h 40"/>
                    <a:gd name="T14" fmla="*/ 25 w 55"/>
                    <a:gd name="T15" fmla="*/ 13 h 40"/>
                    <a:gd name="T16" fmla="*/ 28 w 55"/>
                    <a:gd name="T17" fmla="*/ 17 h 40"/>
                    <a:gd name="T18" fmla="*/ 32 w 55"/>
                    <a:gd name="T19" fmla="*/ 21 h 40"/>
                    <a:gd name="T20" fmla="*/ 22 w 55"/>
                    <a:gd name="T21" fmla="*/ 30 h 40"/>
                    <a:gd name="T22" fmla="*/ 14 w 55"/>
                    <a:gd name="T23" fmla="*/ 32 h 40"/>
                    <a:gd name="T24" fmla="*/ 14 w 55"/>
                    <a:gd name="T25" fmla="*/ 35 h 40"/>
                    <a:gd name="T26" fmla="*/ 15 w 55"/>
                    <a:gd name="T27" fmla="*/ 35 h 40"/>
                    <a:gd name="T28" fmla="*/ 20 w 55"/>
                    <a:gd name="T29" fmla="*/ 34 h 40"/>
                    <a:gd name="T30" fmla="*/ 23 w 55"/>
                    <a:gd name="T31" fmla="*/ 33 h 40"/>
                    <a:gd name="T32" fmla="*/ 30 w 55"/>
                    <a:gd name="T33" fmla="*/ 36 h 40"/>
                    <a:gd name="T34" fmla="*/ 27 w 55"/>
                    <a:gd name="T35" fmla="*/ 37 h 40"/>
                    <a:gd name="T36" fmla="*/ 39 w 55"/>
                    <a:gd name="T37" fmla="*/ 40 h 40"/>
                    <a:gd name="T38" fmla="*/ 42 w 55"/>
                    <a:gd name="T39" fmla="*/ 39 h 40"/>
                    <a:gd name="T40" fmla="*/ 41 w 55"/>
                    <a:gd name="T41" fmla="*/ 39 h 40"/>
                    <a:gd name="T42" fmla="*/ 36 w 55"/>
                    <a:gd name="T43" fmla="*/ 34 h 40"/>
                    <a:gd name="T44" fmla="*/ 43 w 55"/>
                    <a:gd name="T45" fmla="*/ 36 h 40"/>
                    <a:gd name="T46" fmla="*/ 44 w 55"/>
                    <a:gd name="T47" fmla="*/ 37 h 40"/>
                    <a:gd name="T48" fmla="*/ 44 w 55"/>
                    <a:gd name="T49" fmla="*/ 37 h 40"/>
                    <a:gd name="T50" fmla="*/ 46 w 55"/>
                    <a:gd name="T51" fmla="*/ 31 h 40"/>
                    <a:gd name="T52" fmla="*/ 39 w 55"/>
                    <a:gd name="T53" fmla="*/ 26 h 40"/>
                    <a:gd name="T54" fmla="*/ 43 w 55"/>
                    <a:gd name="T55" fmla="*/ 21 h 40"/>
                    <a:gd name="T56" fmla="*/ 43 w 55"/>
                    <a:gd name="T57" fmla="*/ 21 h 40"/>
                    <a:gd name="T58" fmla="*/ 47 w 55"/>
                    <a:gd name="T59" fmla="*/ 25 h 40"/>
                    <a:gd name="T60" fmla="*/ 50 w 55"/>
                    <a:gd name="T61" fmla="*/ 27 h 40"/>
                    <a:gd name="T62" fmla="*/ 50 w 55"/>
                    <a:gd name="T63" fmla="*/ 27 h 40"/>
                    <a:gd name="T64" fmla="*/ 55 w 55"/>
                    <a:gd name="T65" fmla="*/ 19 h 40"/>
                    <a:gd name="T66" fmla="*/ 55 w 55"/>
                    <a:gd name="T67" fmla="*/ 18 h 40"/>
                    <a:gd name="T68" fmla="*/ 40 w 55"/>
                    <a:gd name="T69" fmla="*/ 15 h 40"/>
                    <a:gd name="T70" fmla="*/ 45 w 55"/>
                    <a:gd name="T71" fmla="*/ 12 h 40"/>
                    <a:gd name="T72" fmla="*/ 47 w 55"/>
                    <a:gd name="T73" fmla="*/ 11 h 40"/>
                    <a:gd name="T74" fmla="*/ 39 w 55"/>
                    <a:gd name="T75" fmla="*/ 5 h 40"/>
                    <a:gd name="T76" fmla="*/ 38 w 55"/>
                    <a:gd name="T77" fmla="*/ 4 h 40"/>
                    <a:gd name="T78" fmla="*/ 38 w 55"/>
                    <a:gd name="T79" fmla="*/ 4 h 40"/>
                    <a:gd name="T80" fmla="*/ 37 w 55"/>
                    <a:gd name="T81" fmla="*/ 4 h 40"/>
                    <a:gd name="T82" fmla="*/ 35 w 55"/>
                    <a:gd name="T83" fmla="*/ 4 h 40"/>
                    <a:gd name="T84" fmla="*/ 33 w 55"/>
                    <a:gd name="T85" fmla="*/ 2 h 40"/>
                    <a:gd name="T86" fmla="*/ 33 w 55"/>
                    <a:gd name="T87" fmla="*/ 2 h 40"/>
                    <a:gd name="T88" fmla="*/ 26 w 55"/>
                    <a:gd name="T89" fmla="*/ 3 h 40"/>
                    <a:gd name="T90" fmla="*/ 23 w 55"/>
                    <a:gd name="T91" fmla="*/ 4 h 40"/>
                    <a:gd name="T92" fmla="*/ 23 w 55"/>
                    <a:gd name="T93" fmla="*/ 4 h 40"/>
                    <a:gd name="T94" fmla="*/ 23 w 55"/>
                    <a:gd name="T95" fmla="*/ 0 h 40"/>
                    <a:gd name="T96" fmla="*/ 22 w 55"/>
                    <a:gd name="T97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5" h="40">
                      <a:moveTo>
                        <a:pt x="22" y="0"/>
                      </a:moveTo>
                      <a:cubicBezTo>
                        <a:pt x="20" y="0"/>
                        <a:pt x="19" y="0"/>
                        <a:pt x="18" y="0"/>
                      </a:cubicBezTo>
                      <a:cubicBezTo>
                        <a:pt x="13" y="2"/>
                        <a:pt x="0" y="13"/>
                        <a:pt x="2" y="15"/>
                      </a:cubicBezTo>
                      <a:cubicBezTo>
                        <a:pt x="3" y="15"/>
                        <a:pt x="5" y="15"/>
                        <a:pt x="6" y="15"/>
                      </a:cubicBezTo>
                      <a:cubicBezTo>
                        <a:pt x="10" y="15"/>
                        <a:pt x="14" y="14"/>
                        <a:pt x="15" y="14"/>
                      </a:cubicBezTo>
                      <a:cubicBezTo>
                        <a:pt x="15" y="13"/>
                        <a:pt x="14" y="13"/>
                        <a:pt x="18" y="12"/>
                      </a:cubicBezTo>
                      <a:cubicBezTo>
                        <a:pt x="21" y="12"/>
                        <a:pt x="22" y="11"/>
                        <a:pt x="22" y="11"/>
                      </a:cubicBezTo>
                      <a:cubicBezTo>
                        <a:pt x="23" y="11"/>
                        <a:pt x="25" y="13"/>
                        <a:pt x="25" y="13"/>
                      </a:cubicBezTo>
                      <a:cubicBezTo>
                        <a:pt x="26" y="14"/>
                        <a:pt x="27" y="16"/>
                        <a:pt x="28" y="17"/>
                      </a:cubicBezTo>
                      <a:cubicBezTo>
                        <a:pt x="29" y="18"/>
                        <a:pt x="32" y="18"/>
                        <a:pt x="32" y="21"/>
                      </a:cubicBezTo>
                      <a:cubicBezTo>
                        <a:pt x="32" y="21"/>
                        <a:pt x="31" y="28"/>
                        <a:pt x="22" y="30"/>
                      </a:cubicBezTo>
                      <a:cubicBezTo>
                        <a:pt x="20" y="31"/>
                        <a:pt x="17" y="31"/>
                        <a:pt x="14" y="32"/>
                      </a:cubicBezTo>
                      <a:cubicBezTo>
                        <a:pt x="13" y="33"/>
                        <a:pt x="13" y="35"/>
                        <a:pt x="14" y="35"/>
                      </a:cubicBezTo>
                      <a:cubicBezTo>
                        <a:pt x="14" y="35"/>
                        <a:pt x="14" y="35"/>
                        <a:pt x="15" y="35"/>
                      </a:cubicBezTo>
                      <a:cubicBezTo>
                        <a:pt x="16" y="35"/>
                        <a:pt x="17" y="35"/>
                        <a:pt x="20" y="34"/>
                      </a:cubicBezTo>
                      <a:cubicBezTo>
                        <a:pt x="22" y="34"/>
                        <a:pt x="23" y="33"/>
                        <a:pt x="23" y="33"/>
                      </a:cubicBezTo>
                      <a:cubicBezTo>
                        <a:pt x="25" y="33"/>
                        <a:pt x="26" y="34"/>
                        <a:pt x="30" y="36"/>
                      </a:cubicBezTo>
                      <a:cubicBezTo>
                        <a:pt x="30" y="36"/>
                        <a:pt x="30" y="36"/>
                        <a:pt x="27" y="37"/>
                      </a:cubicBezTo>
                      <a:cubicBezTo>
                        <a:pt x="28" y="38"/>
                        <a:pt x="35" y="40"/>
                        <a:pt x="39" y="40"/>
                      </a:cubicBezTo>
                      <a:cubicBezTo>
                        <a:pt x="40" y="40"/>
                        <a:pt x="41" y="40"/>
                        <a:pt x="42" y="39"/>
                      </a:cubicBezTo>
                      <a:cubicBezTo>
                        <a:pt x="41" y="39"/>
                        <a:pt x="41" y="39"/>
                        <a:pt x="41" y="39"/>
                      </a:cubicBezTo>
                      <a:cubicBezTo>
                        <a:pt x="41" y="39"/>
                        <a:pt x="41" y="39"/>
                        <a:pt x="36" y="34"/>
                      </a:cubicBezTo>
                      <a:cubicBezTo>
                        <a:pt x="40" y="35"/>
                        <a:pt x="41" y="35"/>
                        <a:pt x="43" y="36"/>
                      </a:cubicBezTo>
                      <a:cubicBezTo>
                        <a:pt x="43" y="37"/>
                        <a:pt x="44" y="37"/>
                        <a:pt x="44" y="37"/>
                      </a:cubicBezTo>
                      <a:cubicBezTo>
                        <a:pt x="44" y="37"/>
                        <a:pt x="44" y="37"/>
                        <a:pt x="44" y="37"/>
                      </a:cubicBezTo>
                      <a:cubicBezTo>
                        <a:pt x="45" y="36"/>
                        <a:pt x="47" y="32"/>
                        <a:pt x="46" y="31"/>
                      </a:cubicBezTo>
                      <a:cubicBezTo>
                        <a:pt x="44" y="29"/>
                        <a:pt x="40" y="29"/>
                        <a:pt x="39" y="26"/>
                      </a:cubicBezTo>
                      <a:cubicBezTo>
                        <a:pt x="38" y="23"/>
                        <a:pt x="43" y="21"/>
                        <a:pt x="43" y="21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4" y="21"/>
                        <a:pt x="47" y="25"/>
                        <a:pt x="47" y="25"/>
                      </a:cubicBezTo>
                      <a:cubicBezTo>
                        <a:pt x="48" y="26"/>
                        <a:pt x="49" y="27"/>
                        <a:pt x="50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52" y="27"/>
                        <a:pt x="55" y="19"/>
                        <a:pt x="55" y="19"/>
                      </a:cubicBezTo>
                      <a:cubicBezTo>
                        <a:pt x="55" y="18"/>
                        <a:pt x="55" y="18"/>
                        <a:pt x="55" y="18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4"/>
                        <a:pt x="41" y="14"/>
                        <a:pt x="45" y="12"/>
                      </a:cubicBezTo>
                      <a:cubicBezTo>
                        <a:pt x="46" y="12"/>
                        <a:pt x="47" y="11"/>
                        <a:pt x="47" y="11"/>
                      </a:cubicBezTo>
                      <a:cubicBezTo>
                        <a:pt x="47" y="10"/>
                        <a:pt x="41" y="5"/>
                        <a:pt x="39" y="5"/>
                      </a:cubicBezTo>
                      <a:cubicBezTo>
                        <a:pt x="39" y="4"/>
                        <a:pt x="38" y="4"/>
                        <a:pt x="38" y="4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7" y="4"/>
                        <a:pt x="36" y="4"/>
                        <a:pt x="35" y="4"/>
                      </a:cubicBezTo>
                      <a:cubicBezTo>
                        <a:pt x="34" y="4"/>
                        <a:pt x="34" y="2"/>
                        <a:pt x="33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1" y="2"/>
                        <a:pt x="28" y="3"/>
                        <a:pt x="26" y="3"/>
                      </a:cubicBezTo>
                      <a:cubicBezTo>
                        <a:pt x="24" y="4"/>
                        <a:pt x="24" y="4"/>
                        <a:pt x="23" y="4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4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3" name="Freeform 307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3C7B2F2-4B8D-400F-91EE-8EE5187E29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3041" y="2947902"/>
                  <a:ext cx="6350" cy="3175"/>
                </a:xfrm>
                <a:custGeom>
                  <a:avLst/>
                  <a:gdLst>
                    <a:gd name="T0" fmla="*/ 2 w 2"/>
                    <a:gd name="T1" fmla="*/ 0 h 1"/>
                    <a:gd name="T2" fmla="*/ 2 w 2"/>
                    <a:gd name="T3" fmla="*/ 0 h 1"/>
                    <a:gd name="T4" fmla="*/ 0 w 2"/>
                    <a:gd name="T5" fmla="*/ 1 h 1"/>
                    <a:gd name="T6" fmla="*/ 0 w 2"/>
                    <a:gd name="T7" fmla="*/ 1 h 1"/>
                    <a:gd name="T8" fmla="*/ 1 w 2"/>
                    <a:gd name="T9" fmla="*/ 0 h 1"/>
                    <a:gd name="T10" fmla="*/ 2 w 2"/>
                    <a:gd name="T11" fmla="*/ 0 h 1"/>
                    <a:gd name="T12" fmla="*/ 2 w 2"/>
                    <a:gd name="T1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4" name="Freeform 307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32BFC6EA-F201-4BE3-85FD-7DC81F2414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4978" y="2968540"/>
                  <a:ext cx="23813" cy="9525"/>
                </a:xfrm>
                <a:custGeom>
                  <a:avLst/>
                  <a:gdLst>
                    <a:gd name="T0" fmla="*/ 5 w 7"/>
                    <a:gd name="T1" fmla="*/ 0 h 3"/>
                    <a:gd name="T2" fmla="*/ 4 w 7"/>
                    <a:gd name="T3" fmla="*/ 0 h 3"/>
                    <a:gd name="T4" fmla="*/ 2 w 7"/>
                    <a:gd name="T5" fmla="*/ 3 h 3"/>
                    <a:gd name="T6" fmla="*/ 3 w 7"/>
                    <a:gd name="T7" fmla="*/ 3 h 3"/>
                    <a:gd name="T8" fmla="*/ 4 w 7"/>
                    <a:gd name="T9" fmla="*/ 3 h 3"/>
                    <a:gd name="T10" fmla="*/ 6 w 7"/>
                    <a:gd name="T11" fmla="*/ 3 h 3"/>
                    <a:gd name="T12" fmla="*/ 7 w 7"/>
                    <a:gd name="T13" fmla="*/ 2 h 3"/>
                    <a:gd name="T14" fmla="*/ 7 w 7"/>
                    <a:gd name="T15" fmla="*/ 2 h 3"/>
                    <a:gd name="T16" fmla="*/ 6 w 7"/>
                    <a:gd name="T17" fmla="*/ 1 h 3"/>
                    <a:gd name="T18" fmla="*/ 6 w 7"/>
                    <a:gd name="T19" fmla="*/ 0 h 3"/>
                    <a:gd name="T20" fmla="*/ 6 w 7"/>
                    <a:gd name="T21" fmla="*/ 0 h 3"/>
                    <a:gd name="T22" fmla="*/ 5 w 7"/>
                    <a:gd name="T2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" h="3">
                      <a:moveTo>
                        <a:pt x="5" y="0"/>
                      </a:move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3" y="0"/>
                        <a:pt x="0" y="2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3"/>
                        <a:pt x="4" y="3"/>
                        <a:pt x="4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7" y="3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5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5" name="Freeform 307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35D0FEC-9269-4F4A-AEF0-EF5D71EFB8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3053" y="2947902"/>
                  <a:ext cx="26988" cy="11113"/>
                </a:xfrm>
                <a:custGeom>
                  <a:avLst/>
                  <a:gdLst>
                    <a:gd name="T0" fmla="*/ 3 w 8"/>
                    <a:gd name="T1" fmla="*/ 0 h 3"/>
                    <a:gd name="T2" fmla="*/ 2 w 8"/>
                    <a:gd name="T3" fmla="*/ 0 h 3"/>
                    <a:gd name="T4" fmla="*/ 1 w 8"/>
                    <a:gd name="T5" fmla="*/ 3 h 3"/>
                    <a:gd name="T6" fmla="*/ 2 w 8"/>
                    <a:gd name="T7" fmla="*/ 3 h 3"/>
                    <a:gd name="T8" fmla="*/ 8 w 8"/>
                    <a:gd name="T9" fmla="*/ 1 h 3"/>
                    <a:gd name="T10" fmla="*/ 8 w 8"/>
                    <a:gd name="T11" fmla="*/ 1 h 3"/>
                    <a:gd name="T12" fmla="*/ 3 w 8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3">
                      <a:moveTo>
                        <a:pt x="3" y="0"/>
                      </a:move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3"/>
                        <a:pt x="2" y="3"/>
                        <a:pt x="2" y="3"/>
                      </a:cubicBezTo>
                      <a:cubicBezTo>
                        <a:pt x="5" y="3"/>
                        <a:pt x="8" y="1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5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6" name="Freeform 307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F7E595DC-E4A3-458D-BD04-A7900443D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9716" y="2908215"/>
                  <a:ext cx="20638" cy="14288"/>
                </a:xfrm>
                <a:custGeom>
                  <a:avLst/>
                  <a:gdLst>
                    <a:gd name="T0" fmla="*/ 6 w 6"/>
                    <a:gd name="T1" fmla="*/ 0 h 4"/>
                    <a:gd name="T2" fmla="*/ 6 w 6"/>
                    <a:gd name="T3" fmla="*/ 0 h 4"/>
                    <a:gd name="T4" fmla="*/ 2 w 6"/>
                    <a:gd name="T5" fmla="*/ 2 h 4"/>
                    <a:gd name="T6" fmla="*/ 2 w 6"/>
                    <a:gd name="T7" fmla="*/ 2 h 4"/>
                    <a:gd name="T8" fmla="*/ 2 w 6"/>
                    <a:gd name="T9" fmla="*/ 2 h 4"/>
                    <a:gd name="T10" fmla="*/ 3 w 6"/>
                    <a:gd name="T11" fmla="*/ 2 h 4"/>
                    <a:gd name="T12" fmla="*/ 3 w 6"/>
                    <a:gd name="T13" fmla="*/ 2 h 4"/>
                    <a:gd name="T14" fmla="*/ 2 w 6"/>
                    <a:gd name="T15" fmla="*/ 3 h 4"/>
                    <a:gd name="T16" fmla="*/ 0 w 6"/>
                    <a:gd name="T17" fmla="*/ 4 h 4"/>
                    <a:gd name="T18" fmla="*/ 0 w 6"/>
                    <a:gd name="T19" fmla="*/ 3 h 4"/>
                    <a:gd name="T20" fmla="*/ 2 w 6"/>
                    <a:gd name="T21" fmla="*/ 3 h 4"/>
                    <a:gd name="T22" fmla="*/ 2 w 6"/>
                    <a:gd name="T23" fmla="*/ 3 h 4"/>
                    <a:gd name="T24" fmla="*/ 1 w 6"/>
                    <a:gd name="T25" fmla="*/ 4 h 4"/>
                    <a:gd name="T26" fmla="*/ 3 w 6"/>
                    <a:gd name="T27" fmla="*/ 3 h 4"/>
                    <a:gd name="T28" fmla="*/ 6 w 6"/>
                    <a:gd name="T29" fmla="*/ 1 h 4"/>
                    <a:gd name="T30" fmla="*/ 5 w 6"/>
                    <a:gd name="T31" fmla="*/ 1 h 4"/>
                    <a:gd name="T32" fmla="*/ 6 w 6"/>
                    <a:gd name="T3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" h="4"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4" y="1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2" y="3"/>
                      </a:cubicBezTo>
                      <a:cubicBezTo>
                        <a:pt x="1" y="3"/>
                        <a:pt x="0" y="3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1" y="3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1" y="4"/>
                        <a:pt x="1" y="4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4" y="3"/>
                        <a:pt x="6" y="1"/>
                        <a:pt x="6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6" y="1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7" name="Freeform 307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3C12C7BB-BBA5-446B-B5D0-DAC32C6D69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2728" y="2941552"/>
                  <a:ext cx="20638" cy="9525"/>
                </a:xfrm>
                <a:custGeom>
                  <a:avLst/>
                  <a:gdLst>
                    <a:gd name="T0" fmla="*/ 6 w 6"/>
                    <a:gd name="T1" fmla="*/ 0 h 3"/>
                    <a:gd name="T2" fmla="*/ 5 w 6"/>
                    <a:gd name="T3" fmla="*/ 0 h 3"/>
                    <a:gd name="T4" fmla="*/ 1 w 6"/>
                    <a:gd name="T5" fmla="*/ 2 h 3"/>
                    <a:gd name="T6" fmla="*/ 1 w 6"/>
                    <a:gd name="T7" fmla="*/ 3 h 3"/>
                    <a:gd name="T8" fmla="*/ 2 w 6"/>
                    <a:gd name="T9" fmla="*/ 3 h 3"/>
                    <a:gd name="T10" fmla="*/ 4 w 6"/>
                    <a:gd name="T11" fmla="*/ 2 h 3"/>
                    <a:gd name="T12" fmla="*/ 6 w 6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3">
                      <a:moveTo>
                        <a:pt x="6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1" y="2"/>
                        <a:pt x="1" y="2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1" y="3"/>
                        <a:pt x="1" y="3"/>
                        <a:pt x="2" y="3"/>
                      </a:cubicBezTo>
                      <a:cubicBezTo>
                        <a:pt x="2" y="3"/>
                        <a:pt x="3" y="3"/>
                        <a:pt x="4" y="2"/>
                      </a:cubicBezTo>
                      <a:cubicBezTo>
                        <a:pt x="5" y="1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8" name="Freeform 307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53D0EF54-4BC7-4A5E-9522-8A94568AB8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5591" y="2911390"/>
                  <a:ext cx="26988" cy="11113"/>
                </a:xfrm>
                <a:custGeom>
                  <a:avLst/>
                  <a:gdLst>
                    <a:gd name="T0" fmla="*/ 8 w 8"/>
                    <a:gd name="T1" fmla="*/ 0 h 3"/>
                    <a:gd name="T2" fmla="*/ 7 w 8"/>
                    <a:gd name="T3" fmla="*/ 0 h 3"/>
                    <a:gd name="T4" fmla="*/ 7 w 8"/>
                    <a:gd name="T5" fmla="*/ 0 h 3"/>
                    <a:gd name="T6" fmla="*/ 5 w 8"/>
                    <a:gd name="T7" fmla="*/ 1 h 3"/>
                    <a:gd name="T8" fmla="*/ 1 w 8"/>
                    <a:gd name="T9" fmla="*/ 2 h 3"/>
                    <a:gd name="T10" fmla="*/ 0 w 8"/>
                    <a:gd name="T11" fmla="*/ 3 h 3"/>
                    <a:gd name="T12" fmla="*/ 0 w 8"/>
                    <a:gd name="T13" fmla="*/ 3 h 3"/>
                    <a:gd name="T14" fmla="*/ 5 w 8"/>
                    <a:gd name="T15" fmla="*/ 2 h 3"/>
                    <a:gd name="T16" fmla="*/ 7 w 8"/>
                    <a:gd name="T17" fmla="*/ 1 h 3"/>
                    <a:gd name="T18" fmla="*/ 8 w 8"/>
                    <a:gd name="T19" fmla="*/ 0 h 3"/>
                    <a:gd name="T20" fmla="*/ 8 w 8"/>
                    <a:gd name="T2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1"/>
                        <a:pt x="5" y="1"/>
                        <a:pt x="5" y="1"/>
                      </a:cubicBezTo>
                      <a:cubicBezTo>
                        <a:pt x="3" y="2"/>
                        <a:pt x="2" y="2"/>
                        <a:pt x="1" y="2"/>
                      </a:cubicBezTo>
                      <a:cubicBezTo>
                        <a:pt x="1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3" y="2"/>
                        <a:pt x="5" y="2"/>
                      </a:cubicBezTo>
                      <a:cubicBezTo>
                        <a:pt x="6" y="2"/>
                        <a:pt x="6" y="1"/>
                        <a:pt x="7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9" name="Freeform 307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EA133B64-AC56-42BC-87AA-BD25E969EC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5591" y="2908215"/>
                  <a:ext cx="17463" cy="11113"/>
                </a:xfrm>
                <a:custGeom>
                  <a:avLst/>
                  <a:gdLst>
                    <a:gd name="T0" fmla="*/ 4 w 5"/>
                    <a:gd name="T1" fmla="*/ 0 h 3"/>
                    <a:gd name="T2" fmla="*/ 4 w 5"/>
                    <a:gd name="T3" fmla="*/ 0 h 3"/>
                    <a:gd name="T4" fmla="*/ 3 w 5"/>
                    <a:gd name="T5" fmla="*/ 0 h 3"/>
                    <a:gd name="T6" fmla="*/ 1 w 5"/>
                    <a:gd name="T7" fmla="*/ 2 h 3"/>
                    <a:gd name="T8" fmla="*/ 0 w 5"/>
                    <a:gd name="T9" fmla="*/ 3 h 3"/>
                    <a:gd name="T10" fmla="*/ 0 w 5"/>
                    <a:gd name="T11" fmla="*/ 3 h 3"/>
                    <a:gd name="T12" fmla="*/ 4 w 5"/>
                    <a:gd name="T13" fmla="*/ 1 h 3"/>
                    <a:gd name="T14" fmla="*/ 5 w 5"/>
                    <a:gd name="T15" fmla="*/ 1 h 3"/>
                    <a:gd name="T16" fmla="*/ 5 w 5"/>
                    <a:gd name="T17" fmla="*/ 1 h 3"/>
                    <a:gd name="T18" fmla="*/ 5 w 5"/>
                    <a:gd name="T19" fmla="*/ 0 h 3"/>
                    <a:gd name="T20" fmla="*/ 5 w 5"/>
                    <a:gd name="T21" fmla="*/ 0 h 3"/>
                    <a:gd name="T22" fmla="*/ 4 w 5"/>
                    <a:gd name="T2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" h="3"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2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3" y="2"/>
                        <a:pt x="4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0" name="Freeform 308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F885A31A-8721-4527-ADCE-D852C80E06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6228" y="2898690"/>
                  <a:ext cx="12700" cy="6350"/>
                </a:xfrm>
                <a:custGeom>
                  <a:avLst/>
                  <a:gdLst>
                    <a:gd name="T0" fmla="*/ 4 w 4"/>
                    <a:gd name="T1" fmla="*/ 0 h 2"/>
                    <a:gd name="T2" fmla="*/ 3 w 4"/>
                    <a:gd name="T3" fmla="*/ 0 h 2"/>
                    <a:gd name="T4" fmla="*/ 0 w 4"/>
                    <a:gd name="T5" fmla="*/ 1 h 2"/>
                    <a:gd name="T6" fmla="*/ 0 w 4"/>
                    <a:gd name="T7" fmla="*/ 2 h 2"/>
                    <a:gd name="T8" fmla="*/ 0 w 4"/>
                    <a:gd name="T9" fmla="*/ 2 h 2"/>
                    <a:gd name="T10" fmla="*/ 1 w 4"/>
                    <a:gd name="T11" fmla="*/ 1 h 2"/>
                    <a:gd name="T12" fmla="*/ 4 w 4"/>
                    <a:gd name="T13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1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1" name="Freeform 308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FB5E648F-7C37-493F-8981-0E362532F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2578" y="2885990"/>
                  <a:ext cx="46038" cy="22225"/>
                </a:xfrm>
                <a:custGeom>
                  <a:avLst/>
                  <a:gdLst>
                    <a:gd name="T0" fmla="*/ 14 w 14"/>
                    <a:gd name="T1" fmla="*/ 0 h 7"/>
                    <a:gd name="T2" fmla="*/ 14 w 14"/>
                    <a:gd name="T3" fmla="*/ 0 h 7"/>
                    <a:gd name="T4" fmla="*/ 6 w 14"/>
                    <a:gd name="T5" fmla="*/ 3 h 7"/>
                    <a:gd name="T6" fmla="*/ 7 w 14"/>
                    <a:gd name="T7" fmla="*/ 3 h 7"/>
                    <a:gd name="T8" fmla="*/ 5 w 14"/>
                    <a:gd name="T9" fmla="*/ 3 h 7"/>
                    <a:gd name="T10" fmla="*/ 2 w 14"/>
                    <a:gd name="T11" fmla="*/ 5 h 7"/>
                    <a:gd name="T12" fmla="*/ 4 w 14"/>
                    <a:gd name="T13" fmla="*/ 4 h 7"/>
                    <a:gd name="T14" fmla="*/ 5 w 14"/>
                    <a:gd name="T15" fmla="*/ 4 h 7"/>
                    <a:gd name="T16" fmla="*/ 6 w 14"/>
                    <a:gd name="T17" fmla="*/ 4 h 7"/>
                    <a:gd name="T18" fmla="*/ 6 w 14"/>
                    <a:gd name="T19" fmla="*/ 4 h 7"/>
                    <a:gd name="T20" fmla="*/ 4 w 14"/>
                    <a:gd name="T21" fmla="*/ 5 h 7"/>
                    <a:gd name="T22" fmla="*/ 1 w 14"/>
                    <a:gd name="T23" fmla="*/ 6 h 7"/>
                    <a:gd name="T24" fmla="*/ 0 w 14"/>
                    <a:gd name="T25" fmla="*/ 7 h 7"/>
                    <a:gd name="T26" fmla="*/ 0 w 14"/>
                    <a:gd name="T27" fmla="*/ 7 h 7"/>
                    <a:gd name="T28" fmla="*/ 2 w 14"/>
                    <a:gd name="T29" fmla="*/ 7 h 7"/>
                    <a:gd name="T30" fmla="*/ 4 w 14"/>
                    <a:gd name="T31" fmla="*/ 6 h 7"/>
                    <a:gd name="T32" fmla="*/ 9 w 14"/>
                    <a:gd name="T33" fmla="*/ 4 h 7"/>
                    <a:gd name="T34" fmla="*/ 12 w 14"/>
                    <a:gd name="T35" fmla="*/ 3 h 7"/>
                    <a:gd name="T36" fmla="*/ 12 w 14"/>
                    <a:gd name="T37" fmla="*/ 3 h 7"/>
                    <a:gd name="T38" fmla="*/ 11 w 14"/>
                    <a:gd name="T39" fmla="*/ 3 h 7"/>
                    <a:gd name="T40" fmla="*/ 11 w 14"/>
                    <a:gd name="T41" fmla="*/ 3 h 7"/>
                    <a:gd name="T42" fmla="*/ 12 w 14"/>
                    <a:gd name="T43" fmla="*/ 2 h 7"/>
                    <a:gd name="T44" fmla="*/ 13 w 14"/>
                    <a:gd name="T45" fmla="*/ 2 h 7"/>
                    <a:gd name="T46" fmla="*/ 13 w 14"/>
                    <a:gd name="T47" fmla="*/ 1 h 7"/>
                    <a:gd name="T48" fmla="*/ 13 w 14"/>
                    <a:gd name="T49" fmla="*/ 1 h 7"/>
                    <a:gd name="T50" fmla="*/ 14 w 14"/>
                    <a:gd name="T5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4" h="7">
                      <a:moveTo>
                        <a:pt x="14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2" y="0"/>
                        <a:pt x="6" y="2"/>
                        <a:pt x="6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3" y="4"/>
                        <a:pt x="2" y="5"/>
                        <a:pt x="2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4" y="5"/>
                      </a:cubicBezTo>
                      <a:cubicBezTo>
                        <a:pt x="2" y="6"/>
                        <a:pt x="1" y="6"/>
                        <a:pt x="1" y="6"/>
                      </a:cubicBezTo>
                      <a:cubicBezTo>
                        <a:pt x="0" y="6"/>
                        <a:pt x="0" y="7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3" y="6"/>
                        <a:pt x="3" y="7"/>
                        <a:pt x="4" y="6"/>
                      </a:cubicBezTo>
                      <a:cubicBezTo>
                        <a:pt x="6" y="6"/>
                        <a:pt x="7" y="5"/>
                        <a:pt x="9" y="4"/>
                      </a:cubicBezTo>
                      <a:cubicBezTo>
                        <a:pt x="10" y="4"/>
                        <a:pt x="11" y="3"/>
                        <a:pt x="12" y="3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0"/>
                        <a:pt x="14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2" name="Freeform 308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22C015AF-0C0A-41E0-B07A-38272B37AF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3366" y="2925677"/>
                  <a:ext cx="76200" cy="22225"/>
                </a:xfrm>
                <a:custGeom>
                  <a:avLst/>
                  <a:gdLst>
                    <a:gd name="T0" fmla="*/ 20 w 23"/>
                    <a:gd name="T1" fmla="*/ 0 h 7"/>
                    <a:gd name="T2" fmla="*/ 9 w 23"/>
                    <a:gd name="T3" fmla="*/ 3 h 7"/>
                    <a:gd name="T4" fmla="*/ 9 w 23"/>
                    <a:gd name="T5" fmla="*/ 3 h 7"/>
                    <a:gd name="T6" fmla="*/ 7 w 23"/>
                    <a:gd name="T7" fmla="*/ 2 h 7"/>
                    <a:gd name="T8" fmla="*/ 8 w 23"/>
                    <a:gd name="T9" fmla="*/ 2 h 7"/>
                    <a:gd name="T10" fmla="*/ 9 w 23"/>
                    <a:gd name="T11" fmla="*/ 0 h 7"/>
                    <a:gd name="T12" fmla="*/ 9 w 23"/>
                    <a:gd name="T13" fmla="*/ 0 h 7"/>
                    <a:gd name="T14" fmla="*/ 7 w 23"/>
                    <a:gd name="T15" fmla="*/ 1 h 7"/>
                    <a:gd name="T16" fmla="*/ 7 w 23"/>
                    <a:gd name="T17" fmla="*/ 1 h 7"/>
                    <a:gd name="T18" fmla="*/ 6 w 23"/>
                    <a:gd name="T19" fmla="*/ 1 h 7"/>
                    <a:gd name="T20" fmla="*/ 5 w 23"/>
                    <a:gd name="T21" fmla="*/ 0 h 7"/>
                    <a:gd name="T22" fmla="*/ 5 w 23"/>
                    <a:gd name="T23" fmla="*/ 0 h 7"/>
                    <a:gd name="T24" fmla="*/ 3 w 23"/>
                    <a:gd name="T25" fmla="*/ 1 h 7"/>
                    <a:gd name="T26" fmla="*/ 2 w 23"/>
                    <a:gd name="T27" fmla="*/ 3 h 7"/>
                    <a:gd name="T28" fmla="*/ 3 w 23"/>
                    <a:gd name="T29" fmla="*/ 2 h 7"/>
                    <a:gd name="T30" fmla="*/ 4 w 23"/>
                    <a:gd name="T31" fmla="*/ 2 h 7"/>
                    <a:gd name="T32" fmla="*/ 5 w 23"/>
                    <a:gd name="T33" fmla="*/ 2 h 7"/>
                    <a:gd name="T34" fmla="*/ 4 w 23"/>
                    <a:gd name="T35" fmla="*/ 4 h 7"/>
                    <a:gd name="T36" fmla="*/ 1 w 23"/>
                    <a:gd name="T37" fmla="*/ 6 h 7"/>
                    <a:gd name="T38" fmla="*/ 0 w 23"/>
                    <a:gd name="T39" fmla="*/ 7 h 7"/>
                    <a:gd name="T40" fmla="*/ 1 w 23"/>
                    <a:gd name="T41" fmla="*/ 7 h 7"/>
                    <a:gd name="T42" fmla="*/ 21 w 23"/>
                    <a:gd name="T43" fmla="*/ 1 h 7"/>
                    <a:gd name="T44" fmla="*/ 20 w 23"/>
                    <a:gd name="T45" fmla="*/ 0 h 7"/>
                    <a:gd name="T46" fmla="*/ 20 w 23"/>
                    <a:gd name="T4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3" h="7">
                      <a:moveTo>
                        <a:pt x="20" y="0"/>
                      </a:moveTo>
                      <a:cubicBezTo>
                        <a:pt x="18" y="0"/>
                        <a:pt x="11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8" y="3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8" y="2"/>
                      </a:cubicBezTo>
                      <a:cubicBezTo>
                        <a:pt x="11" y="1"/>
                        <a:pt x="9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4" y="1"/>
                        <a:pt x="3" y="1"/>
                      </a:cubicBezTo>
                      <a:cubicBezTo>
                        <a:pt x="3" y="1"/>
                        <a:pt x="2" y="2"/>
                        <a:pt x="2" y="3"/>
                      </a:cubicBezTo>
                      <a:cubicBezTo>
                        <a:pt x="2" y="3"/>
                        <a:pt x="2" y="3"/>
                        <a:pt x="3" y="2"/>
                      </a:cubicBezTo>
                      <a:cubicBezTo>
                        <a:pt x="3" y="2"/>
                        <a:pt x="4" y="2"/>
                        <a:pt x="4" y="2"/>
                      </a:cubicBezTo>
                      <a:cubicBezTo>
                        <a:pt x="4" y="2"/>
                        <a:pt x="5" y="2"/>
                        <a:pt x="5" y="2"/>
                      </a:cubicBezTo>
                      <a:cubicBezTo>
                        <a:pt x="5" y="2"/>
                        <a:pt x="4" y="4"/>
                        <a:pt x="4" y="4"/>
                      </a:cubicBezTo>
                      <a:cubicBezTo>
                        <a:pt x="3" y="5"/>
                        <a:pt x="2" y="5"/>
                        <a:pt x="1" y="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1" y="7"/>
                        <a:pt x="17" y="6"/>
                        <a:pt x="21" y="1"/>
                      </a:cubicBezTo>
                      <a:cubicBezTo>
                        <a:pt x="23" y="0"/>
                        <a:pt x="20" y="0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3" name="Freeform 308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8C1481AE-5E7C-4927-B3A1-BA50F2AEF0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80428" y="2971715"/>
                  <a:ext cx="460375" cy="1247775"/>
                </a:xfrm>
                <a:custGeom>
                  <a:avLst/>
                  <a:gdLst>
                    <a:gd name="T0" fmla="*/ 69 w 139"/>
                    <a:gd name="T1" fmla="*/ 269 h 377"/>
                    <a:gd name="T2" fmla="*/ 137 w 139"/>
                    <a:gd name="T3" fmla="*/ 220 h 377"/>
                    <a:gd name="T4" fmla="*/ 26 w 139"/>
                    <a:gd name="T5" fmla="*/ 5 h 377"/>
                    <a:gd name="T6" fmla="*/ 42 w 139"/>
                    <a:gd name="T7" fmla="*/ 45 h 377"/>
                    <a:gd name="T8" fmla="*/ 63 w 139"/>
                    <a:gd name="T9" fmla="*/ 51 h 377"/>
                    <a:gd name="T10" fmla="*/ 47 w 139"/>
                    <a:gd name="T11" fmla="*/ 21 h 377"/>
                    <a:gd name="T12" fmla="*/ 63 w 139"/>
                    <a:gd name="T13" fmla="*/ 41 h 377"/>
                    <a:gd name="T14" fmla="*/ 69 w 139"/>
                    <a:gd name="T15" fmla="*/ 46 h 377"/>
                    <a:gd name="T16" fmla="*/ 75 w 139"/>
                    <a:gd name="T17" fmla="*/ 59 h 377"/>
                    <a:gd name="T18" fmla="*/ 75 w 139"/>
                    <a:gd name="T19" fmla="*/ 65 h 377"/>
                    <a:gd name="T20" fmla="*/ 61 w 139"/>
                    <a:gd name="T21" fmla="*/ 64 h 377"/>
                    <a:gd name="T22" fmla="*/ 56 w 139"/>
                    <a:gd name="T23" fmla="*/ 60 h 377"/>
                    <a:gd name="T24" fmla="*/ 54 w 139"/>
                    <a:gd name="T25" fmla="*/ 61 h 377"/>
                    <a:gd name="T26" fmla="*/ 49 w 139"/>
                    <a:gd name="T27" fmla="*/ 64 h 377"/>
                    <a:gd name="T28" fmla="*/ 43 w 139"/>
                    <a:gd name="T29" fmla="*/ 73 h 377"/>
                    <a:gd name="T30" fmla="*/ 37 w 139"/>
                    <a:gd name="T31" fmla="*/ 81 h 377"/>
                    <a:gd name="T32" fmla="*/ 31 w 139"/>
                    <a:gd name="T33" fmla="*/ 85 h 377"/>
                    <a:gd name="T34" fmla="*/ 26 w 139"/>
                    <a:gd name="T35" fmla="*/ 128 h 377"/>
                    <a:gd name="T36" fmla="*/ 48 w 139"/>
                    <a:gd name="T37" fmla="*/ 134 h 377"/>
                    <a:gd name="T38" fmla="*/ 65 w 139"/>
                    <a:gd name="T39" fmla="*/ 110 h 377"/>
                    <a:gd name="T40" fmla="*/ 91 w 139"/>
                    <a:gd name="T41" fmla="*/ 145 h 377"/>
                    <a:gd name="T42" fmla="*/ 94 w 139"/>
                    <a:gd name="T43" fmla="*/ 129 h 377"/>
                    <a:gd name="T44" fmla="*/ 79 w 139"/>
                    <a:gd name="T45" fmla="*/ 101 h 377"/>
                    <a:gd name="T46" fmla="*/ 105 w 139"/>
                    <a:gd name="T47" fmla="*/ 138 h 377"/>
                    <a:gd name="T48" fmla="*/ 108 w 139"/>
                    <a:gd name="T49" fmla="*/ 107 h 377"/>
                    <a:gd name="T50" fmla="*/ 113 w 139"/>
                    <a:gd name="T51" fmla="*/ 114 h 377"/>
                    <a:gd name="T52" fmla="*/ 117 w 139"/>
                    <a:gd name="T53" fmla="*/ 111 h 377"/>
                    <a:gd name="T54" fmla="*/ 118 w 139"/>
                    <a:gd name="T55" fmla="*/ 130 h 377"/>
                    <a:gd name="T56" fmla="*/ 110 w 139"/>
                    <a:gd name="T57" fmla="*/ 134 h 377"/>
                    <a:gd name="T58" fmla="*/ 119 w 139"/>
                    <a:gd name="T59" fmla="*/ 152 h 377"/>
                    <a:gd name="T60" fmla="*/ 121 w 139"/>
                    <a:gd name="T61" fmla="*/ 176 h 377"/>
                    <a:gd name="T62" fmla="*/ 81 w 139"/>
                    <a:gd name="T63" fmla="*/ 154 h 377"/>
                    <a:gd name="T64" fmla="*/ 70 w 139"/>
                    <a:gd name="T65" fmla="*/ 138 h 377"/>
                    <a:gd name="T66" fmla="*/ 45 w 139"/>
                    <a:gd name="T67" fmla="*/ 143 h 377"/>
                    <a:gd name="T68" fmla="*/ 36 w 139"/>
                    <a:gd name="T69" fmla="*/ 141 h 377"/>
                    <a:gd name="T70" fmla="*/ 16 w 139"/>
                    <a:gd name="T71" fmla="*/ 173 h 377"/>
                    <a:gd name="T72" fmla="*/ 27 w 139"/>
                    <a:gd name="T73" fmla="*/ 256 h 377"/>
                    <a:gd name="T74" fmla="*/ 61 w 139"/>
                    <a:gd name="T75" fmla="*/ 259 h 377"/>
                    <a:gd name="T76" fmla="*/ 59 w 139"/>
                    <a:gd name="T77" fmla="*/ 309 h 377"/>
                    <a:gd name="T78" fmla="*/ 24 w 139"/>
                    <a:gd name="T79" fmla="*/ 377 h 377"/>
                    <a:gd name="T80" fmla="*/ 80 w 139"/>
                    <a:gd name="T81" fmla="*/ 336 h 377"/>
                    <a:gd name="T82" fmla="*/ 125 w 139"/>
                    <a:gd name="T83" fmla="*/ 260 h 377"/>
                    <a:gd name="T84" fmla="*/ 124 w 139"/>
                    <a:gd name="T85" fmla="*/ 189 h 377"/>
                    <a:gd name="T86" fmla="*/ 136 w 139"/>
                    <a:gd name="T87" fmla="*/ 235 h 377"/>
                    <a:gd name="T88" fmla="*/ 138 w 139"/>
                    <a:gd name="T89" fmla="*/ 216 h 377"/>
                    <a:gd name="T90" fmla="*/ 132 w 139"/>
                    <a:gd name="T91" fmla="*/ 144 h 377"/>
                    <a:gd name="T92" fmla="*/ 109 w 139"/>
                    <a:gd name="T93" fmla="*/ 85 h 377"/>
                    <a:gd name="T94" fmla="*/ 67 w 139"/>
                    <a:gd name="T95" fmla="*/ 30 h 377"/>
                    <a:gd name="T96" fmla="*/ 73 w 139"/>
                    <a:gd name="T97" fmla="*/ 37 h 377"/>
                    <a:gd name="T98" fmla="*/ 40 w 139"/>
                    <a:gd name="T99" fmla="*/ 9 h 377"/>
                    <a:gd name="T100" fmla="*/ 35 w 139"/>
                    <a:gd name="T101" fmla="*/ 6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39" h="377">
                      <a:moveTo>
                        <a:pt x="138" y="217"/>
                      </a:moveTo>
                      <a:cubicBezTo>
                        <a:pt x="138" y="217"/>
                        <a:pt x="138" y="217"/>
                        <a:pt x="138" y="217"/>
                      </a:cubicBezTo>
                      <a:cubicBezTo>
                        <a:pt x="138" y="217"/>
                        <a:pt x="138" y="217"/>
                        <a:pt x="138" y="217"/>
                      </a:cubicBezTo>
                      <a:moveTo>
                        <a:pt x="103" y="279"/>
                      </a:moveTo>
                      <a:cubicBezTo>
                        <a:pt x="96" y="275"/>
                        <a:pt x="85" y="272"/>
                        <a:pt x="69" y="269"/>
                      </a:cubicBezTo>
                      <a:cubicBezTo>
                        <a:pt x="85" y="272"/>
                        <a:pt x="96" y="275"/>
                        <a:pt x="103" y="279"/>
                      </a:cubicBezTo>
                      <a:moveTo>
                        <a:pt x="137" y="215"/>
                      </a:moveTo>
                      <a:cubicBezTo>
                        <a:pt x="136" y="197"/>
                        <a:pt x="137" y="196"/>
                        <a:pt x="137" y="194"/>
                      </a:cubicBezTo>
                      <a:cubicBezTo>
                        <a:pt x="138" y="195"/>
                        <a:pt x="138" y="208"/>
                        <a:pt x="138" y="215"/>
                      </a:cubicBezTo>
                      <a:cubicBezTo>
                        <a:pt x="138" y="218"/>
                        <a:pt x="138" y="219"/>
                        <a:pt x="137" y="220"/>
                      </a:cubicBezTo>
                      <a:cubicBezTo>
                        <a:pt x="137" y="219"/>
                        <a:pt x="137" y="219"/>
                        <a:pt x="137" y="211"/>
                      </a:cubicBezTo>
                      <a:cubicBezTo>
                        <a:pt x="137" y="214"/>
                        <a:pt x="137" y="214"/>
                        <a:pt x="137" y="215"/>
                      </a:cubicBezTo>
                      <a:moveTo>
                        <a:pt x="24" y="0"/>
                      </a:moveTo>
                      <a:cubicBezTo>
                        <a:pt x="25" y="1"/>
                        <a:pt x="26" y="1"/>
                        <a:pt x="26" y="2"/>
                      </a:cubicBezTo>
                      <a:cubicBezTo>
                        <a:pt x="25" y="4"/>
                        <a:pt x="25" y="4"/>
                        <a:pt x="26" y="5"/>
                      </a:cubicBezTo>
                      <a:cubicBezTo>
                        <a:pt x="26" y="6"/>
                        <a:pt x="30" y="14"/>
                        <a:pt x="30" y="14"/>
                      </a:cubicBezTo>
                      <a:cubicBezTo>
                        <a:pt x="34" y="20"/>
                        <a:pt x="34" y="22"/>
                        <a:pt x="34" y="22"/>
                      </a:cubicBezTo>
                      <a:cubicBezTo>
                        <a:pt x="33" y="27"/>
                        <a:pt x="33" y="27"/>
                        <a:pt x="30" y="29"/>
                      </a:cubicBezTo>
                      <a:cubicBezTo>
                        <a:pt x="29" y="29"/>
                        <a:pt x="29" y="30"/>
                        <a:pt x="30" y="31"/>
                      </a:cubicBezTo>
                      <a:cubicBezTo>
                        <a:pt x="30" y="31"/>
                        <a:pt x="36" y="45"/>
                        <a:pt x="42" y="45"/>
                      </a:cubicBezTo>
                      <a:cubicBezTo>
                        <a:pt x="43" y="45"/>
                        <a:pt x="43" y="45"/>
                        <a:pt x="44" y="45"/>
                      </a:cubicBezTo>
                      <a:cubicBezTo>
                        <a:pt x="46" y="44"/>
                        <a:pt x="45" y="40"/>
                        <a:pt x="44" y="39"/>
                      </a:cubicBezTo>
                      <a:cubicBezTo>
                        <a:pt x="45" y="39"/>
                        <a:pt x="57" y="51"/>
                        <a:pt x="59" y="55"/>
                      </a:cubicBezTo>
                      <a:cubicBezTo>
                        <a:pt x="60" y="57"/>
                        <a:pt x="61" y="58"/>
                        <a:pt x="63" y="58"/>
                      </a:cubicBezTo>
                      <a:cubicBezTo>
                        <a:pt x="64" y="58"/>
                        <a:pt x="64" y="53"/>
                        <a:pt x="63" y="51"/>
                      </a:cubicBezTo>
                      <a:cubicBezTo>
                        <a:pt x="60" y="46"/>
                        <a:pt x="61" y="45"/>
                        <a:pt x="62" y="44"/>
                      </a:cubicBezTo>
                      <a:cubicBezTo>
                        <a:pt x="62" y="43"/>
                        <a:pt x="62" y="42"/>
                        <a:pt x="58" y="40"/>
                      </a:cubicBezTo>
                      <a:cubicBezTo>
                        <a:pt x="56" y="38"/>
                        <a:pt x="56" y="38"/>
                        <a:pt x="53" y="33"/>
                      </a:cubicBezTo>
                      <a:cubicBezTo>
                        <a:pt x="51" y="31"/>
                        <a:pt x="53" y="29"/>
                        <a:pt x="52" y="27"/>
                      </a:cubicBezTo>
                      <a:cubicBezTo>
                        <a:pt x="47" y="22"/>
                        <a:pt x="47" y="22"/>
                        <a:pt x="47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7" y="20"/>
                        <a:pt x="47" y="20"/>
                        <a:pt x="47" y="20"/>
                      </a:cubicBezTo>
                      <a:cubicBezTo>
                        <a:pt x="48" y="21"/>
                        <a:pt x="54" y="25"/>
                        <a:pt x="55" y="26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9" y="37"/>
                        <a:pt x="59" y="37"/>
                        <a:pt x="63" y="41"/>
                      </a:cubicBezTo>
                      <a:cubicBezTo>
                        <a:pt x="67" y="44"/>
                        <a:pt x="73" y="44"/>
                        <a:pt x="77" y="47"/>
                      </a:cubicBezTo>
                      <a:cubicBezTo>
                        <a:pt x="76" y="47"/>
                        <a:pt x="76" y="47"/>
                        <a:pt x="75" y="47"/>
                      </a:cubicBezTo>
                      <a:cubicBezTo>
                        <a:pt x="75" y="47"/>
                        <a:pt x="75" y="47"/>
                        <a:pt x="75" y="47"/>
                      </a:cubicBezTo>
                      <a:cubicBezTo>
                        <a:pt x="75" y="47"/>
                        <a:pt x="75" y="48"/>
                        <a:pt x="75" y="48"/>
                      </a:cubicBezTo>
                      <a:cubicBezTo>
                        <a:pt x="73" y="47"/>
                        <a:pt x="71" y="46"/>
                        <a:pt x="69" y="46"/>
                      </a:cubicBezTo>
                      <a:cubicBezTo>
                        <a:pt x="71" y="50"/>
                        <a:pt x="75" y="52"/>
                        <a:pt x="77" y="56"/>
                      </a:cubicBezTo>
                      <a:cubicBezTo>
                        <a:pt x="74" y="56"/>
                        <a:pt x="74" y="53"/>
                        <a:pt x="72" y="53"/>
                      </a:cubicBezTo>
                      <a:cubicBezTo>
                        <a:pt x="72" y="53"/>
                        <a:pt x="72" y="53"/>
                        <a:pt x="71" y="53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71" y="53"/>
                        <a:pt x="74" y="59"/>
                        <a:pt x="75" y="59"/>
                      </a:cubicBezTo>
                      <a:cubicBezTo>
                        <a:pt x="75" y="60"/>
                        <a:pt x="77" y="62"/>
                        <a:pt x="77" y="63"/>
                      </a:cubicBezTo>
                      <a:cubicBezTo>
                        <a:pt x="76" y="63"/>
                        <a:pt x="76" y="63"/>
                        <a:pt x="75" y="63"/>
                      </a:cubicBezTo>
                      <a:cubicBezTo>
                        <a:pt x="75" y="63"/>
                        <a:pt x="75" y="63"/>
                        <a:pt x="75" y="63"/>
                      </a:cubicBezTo>
                      <a:cubicBezTo>
                        <a:pt x="75" y="64"/>
                        <a:pt x="75" y="64"/>
                        <a:pt x="75" y="65"/>
                      </a:cubicBezTo>
                      <a:cubicBezTo>
                        <a:pt x="75" y="65"/>
                        <a:pt x="75" y="65"/>
                        <a:pt x="75" y="65"/>
                      </a:cubicBezTo>
                      <a:cubicBezTo>
                        <a:pt x="75" y="65"/>
                        <a:pt x="75" y="65"/>
                        <a:pt x="75" y="65"/>
                      </a:cubicBezTo>
                      <a:cubicBezTo>
                        <a:pt x="72" y="65"/>
                        <a:pt x="70" y="65"/>
                        <a:pt x="69" y="65"/>
                      </a:cubicBezTo>
                      <a:cubicBezTo>
                        <a:pt x="68" y="65"/>
                        <a:pt x="68" y="65"/>
                        <a:pt x="68" y="65"/>
                      </a:cubicBezTo>
                      <a:cubicBezTo>
                        <a:pt x="67" y="66"/>
                        <a:pt x="67" y="66"/>
                        <a:pt x="67" y="66"/>
                      </a:cubicBezTo>
                      <a:cubicBezTo>
                        <a:pt x="65" y="65"/>
                        <a:pt x="63" y="65"/>
                        <a:pt x="61" y="64"/>
                      </a:cubicBezTo>
                      <a:cubicBezTo>
                        <a:pt x="65" y="65"/>
                        <a:pt x="65" y="65"/>
                        <a:pt x="65" y="65"/>
                      </a:cubicBezTo>
                      <a:cubicBezTo>
                        <a:pt x="64" y="64"/>
                        <a:pt x="63" y="63"/>
                        <a:pt x="60" y="63"/>
                      </a:cubicBezTo>
                      <a:cubicBezTo>
                        <a:pt x="60" y="63"/>
                        <a:pt x="60" y="63"/>
                        <a:pt x="60" y="63"/>
                      </a:cubicBezTo>
                      <a:cubicBezTo>
                        <a:pt x="60" y="63"/>
                        <a:pt x="60" y="63"/>
                        <a:pt x="60" y="63"/>
                      </a:cubicBezTo>
                      <a:cubicBezTo>
                        <a:pt x="59" y="63"/>
                        <a:pt x="59" y="63"/>
                        <a:pt x="56" y="60"/>
                      </a:cubicBezTo>
                      <a:cubicBezTo>
                        <a:pt x="54" y="58"/>
                        <a:pt x="52" y="55"/>
                        <a:pt x="52" y="52"/>
                      </a:cubicBezTo>
                      <a:cubicBezTo>
                        <a:pt x="52" y="51"/>
                        <a:pt x="50" y="46"/>
                        <a:pt x="49" y="46"/>
                      </a:cubicBezTo>
                      <a:cubicBezTo>
                        <a:pt x="49" y="46"/>
                        <a:pt x="49" y="46"/>
                        <a:pt x="49" y="46"/>
                      </a:cubicBezTo>
                      <a:cubicBezTo>
                        <a:pt x="49" y="46"/>
                        <a:pt x="45" y="46"/>
                        <a:pt x="46" y="48"/>
                      </a:cubicBezTo>
                      <a:cubicBezTo>
                        <a:pt x="46" y="49"/>
                        <a:pt x="51" y="57"/>
                        <a:pt x="54" y="61"/>
                      </a:cubicBezTo>
                      <a:cubicBezTo>
                        <a:pt x="56" y="62"/>
                        <a:pt x="56" y="62"/>
                        <a:pt x="56" y="62"/>
                      </a:cubicBezTo>
                      <a:cubicBezTo>
                        <a:pt x="56" y="63"/>
                        <a:pt x="56" y="63"/>
                        <a:pt x="55" y="63"/>
                      </a:cubicBezTo>
                      <a:cubicBezTo>
                        <a:pt x="54" y="63"/>
                        <a:pt x="53" y="63"/>
                        <a:pt x="52" y="63"/>
                      </a:cubicBezTo>
                      <a:cubicBezTo>
                        <a:pt x="51" y="64"/>
                        <a:pt x="51" y="64"/>
                        <a:pt x="51" y="64"/>
                      </a:cubicBezTo>
                      <a:cubicBezTo>
                        <a:pt x="51" y="64"/>
                        <a:pt x="50" y="64"/>
                        <a:pt x="49" y="64"/>
                      </a:cubicBezTo>
                      <a:cubicBezTo>
                        <a:pt x="48" y="64"/>
                        <a:pt x="48" y="64"/>
                        <a:pt x="47" y="65"/>
                      </a:cubicBezTo>
                      <a:cubicBezTo>
                        <a:pt x="47" y="66"/>
                        <a:pt x="47" y="68"/>
                        <a:pt x="49" y="72"/>
                      </a:cubicBezTo>
                      <a:cubicBezTo>
                        <a:pt x="48" y="73"/>
                        <a:pt x="48" y="73"/>
                        <a:pt x="48" y="73"/>
                      </a:cubicBezTo>
                      <a:cubicBezTo>
                        <a:pt x="47" y="73"/>
                        <a:pt x="47" y="73"/>
                        <a:pt x="46" y="73"/>
                      </a:cubicBezTo>
                      <a:cubicBezTo>
                        <a:pt x="45" y="73"/>
                        <a:pt x="44" y="73"/>
                        <a:pt x="43" y="73"/>
                      </a:cubicBezTo>
                      <a:cubicBezTo>
                        <a:pt x="43" y="73"/>
                        <a:pt x="43" y="73"/>
                        <a:pt x="44" y="77"/>
                      </a:cubicBezTo>
                      <a:cubicBezTo>
                        <a:pt x="44" y="77"/>
                        <a:pt x="43" y="78"/>
                        <a:pt x="42" y="78"/>
                      </a:cubicBezTo>
                      <a:cubicBezTo>
                        <a:pt x="42" y="79"/>
                        <a:pt x="42" y="80"/>
                        <a:pt x="41" y="80"/>
                      </a:cubicBezTo>
                      <a:cubicBezTo>
                        <a:pt x="38" y="80"/>
                        <a:pt x="37" y="80"/>
                        <a:pt x="35" y="79"/>
                      </a:cubicBezTo>
                      <a:cubicBezTo>
                        <a:pt x="36" y="79"/>
                        <a:pt x="36" y="80"/>
                        <a:pt x="37" y="81"/>
                      </a:cubicBezTo>
                      <a:cubicBezTo>
                        <a:pt x="37" y="82"/>
                        <a:pt x="37" y="82"/>
                        <a:pt x="37" y="82"/>
                      </a:cubicBezTo>
                      <a:cubicBezTo>
                        <a:pt x="36" y="82"/>
                        <a:pt x="35" y="83"/>
                        <a:pt x="34" y="83"/>
                      </a:cubicBezTo>
                      <a:cubicBezTo>
                        <a:pt x="32" y="82"/>
                        <a:pt x="32" y="82"/>
                        <a:pt x="30" y="82"/>
                      </a:cubicBezTo>
                      <a:cubicBezTo>
                        <a:pt x="29" y="83"/>
                        <a:pt x="29" y="83"/>
                        <a:pt x="29" y="83"/>
                      </a:cubicBezTo>
                      <a:cubicBezTo>
                        <a:pt x="30" y="83"/>
                        <a:pt x="31" y="84"/>
                        <a:pt x="31" y="85"/>
                      </a:cubicBezTo>
                      <a:cubicBezTo>
                        <a:pt x="30" y="86"/>
                        <a:pt x="30" y="86"/>
                        <a:pt x="30" y="86"/>
                      </a:cubicBezTo>
                      <a:cubicBezTo>
                        <a:pt x="47" y="90"/>
                        <a:pt x="45" y="107"/>
                        <a:pt x="45" y="107"/>
                      </a:cubicBezTo>
                      <a:cubicBezTo>
                        <a:pt x="37" y="107"/>
                        <a:pt x="29" y="104"/>
                        <a:pt x="21" y="104"/>
                      </a:cubicBezTo>
                      <a:cubicBezTo>
                        <a:pt x="22" y="104"/>
                        <a:pt x="22" y="105"/>
                        <a:pt x="23" y="106"/>
                      </a:cubicBezTo>
                      <a:cubicBezTo>
                        <a:pt x="23" y="106"/>
                        <a:pt x="24" y="127"/>
                        <a:pt x="26" y="128"/>
                      </a:cubicBezTo>
                      <a:cubicBezTo>
                        <a:pt x="26" y="134"/>
                        <a:pt x="26" y="134"/>
                        <a:pt x="26" y="135"/>
                      </a:cubicBezTo>
                      <a:cubicBezTo>
                        <a:pt x="28" y="134"/>
                        <a:pt x="30" y="134"/>
                        <a:pt x="31" y="134"/>
                      </a:cubicBezTo>
                      <a:cubicBezTo>
                        <a:pt x="32" y="134"/>
                        <a:pt x="33" y="134"/>
                        <a:pt x="34" y="135"/>
                      </a:cubicBezTo>
                      <a:cubicBezTo>
                        <a:pt x="35" y="138"/>
                        <a:pt x="35" y="138"/>
                        <a:pt x="35" y="138"/>
                      </a:cubicBezTo>
                      <a:cubicBezTo>
                        <a:pt x="48" y="134"/>
                        <a:pt x="48" y="134"/>
                        <a:pt x="48" y="134"/>
                      </a:cubicBezTo>
                      <a:cubicBezTo>
                        <a:pt x="52" y="134"/>
                        <a:pt x="53" y="129"/>
                        <a:pt x="51" y="126"/>
                      </a:cubicBezTo>
                      <a:cubicBezTo>
                        <a:pt x="53" y="118"/>
                        <a:pt x="53" y="118"/>
                        <a:pt x="58" y="116"/>
                      </a:cubicBezTo>
                      <a:cubicBezTo>
                        <a:pt x="58" y="109"/>
                        <a:pt x="58" y="109"/>
                        <a:pt x="59" y="109"/>
                      </a:cubicBezTo>
                      <a:cubicBezTo>
                        <a:pt x="59" y="108"/>
                        <a:pt x="60" y="108"/>
                        <a:pt x="60" y="108"/>
                      </a:cubicBezTo>
                      <a:cubicBezTo>
                        <a:pt x="62" y="108"/>
                        <a:pt x="64" y="110"/>
                        <a:pt x="65" y="110"/>
                      </a:cubicBezTo>
                      <a:cubicBezTo>
                        <a:pt x="67" y="107"/>
                        <a:pt x="68" y="105"/>
                        <a:pt x="70" y="105"/>
                      </a:cubicBezTo>
                      <a:cubicBezTo>
                        <a:pt x="71" y="105"/>
                        <a:pt x="71" y="106"/>
                        <a:pt x="72" y="106"/>
                      </a:cubicBezTo>
                      <a:cubicBezTo>
                        <a:pt x="73" y="107"/>
                        <a:pt x="90" y="127"/>
                        <a:pt x="92" y="133"/>
                      </a:cubicBezTo>
                      <a:cubicBezTo>
                        <a:pt x="93" y="137"/>
                        <a:pt x="93" y="137"/>
                        <a:pt x="85" y="138"/>
                      </a:cubicBezTo>
                      <a:cubicBezTo>
                        <a:pt x="87" y="141"/>
                        <a:pt x="91" y="145"/>
                        <a:pt x="91" y="145"/>
                      </a:cubicBezTo>
                      <a:cubicBezTo>
                        <a:pt x="92" y="143"/>
                        <a:pt x="91" y="141"/>
                        <a:pt x="91" y="139"/>
                      </a:cubicBezTo>
                      <a:cubicBezTo>
                        <a:pt x="92" y="139"/>
                        <a:pt x="92" y="139"/>
                        <a:pt x="92" y="139"/>
                      </a:cubicBezTo>
                      <a:cubicBezTo>
                        <a:pt x="93" y="137"/>
                        <a:pt x="94" y="136"/>
                        <a:pt x="94" y="134"/>
                      </a:cubicBezTo>
                      <a:cubicBezTo>
                        <a:pt x="93" y="130"/>
                        <a:pt x="93" y="130"/>
                        <a:pt x="93" y="129"/>
                      </a:cubicBezTo>
                      <a:cubicBezTo>
                        <a:pt x="94" y="129"/>
                        <a:pt x="94" y="129"/>
                        <a:pt x="94" y="129"/>
                      </a:cubicBezTo>
                      <a:cubicBezTo>
                        <a:pt x="95" y="129"/>
                        <a:pt x="96" y="130"/>
                        <a:pt x="96" y="131"/>
                      </a:cubicBezTo>
                      <a:cubicBezTo>
                        <a:pt x="96" y="129"/>
                        <a:pt x="96" y="129"/>
                        <a:pt x="90" y="122"/>
                      </a:cubicBezTo>
                      <a:cubicBezTo>
                        <a:pt x="90" y="121"/>
                        <a:pt x="90" y="121"/>
                        <a:pt x="90" y="121"/>
                      </a:cubicBezTo>
                      <a:cubicBezTo>
                        <a:pt x="87" y="119"/>
                        <a:pt x="85" y="118"/>
                        <a:pt x="77" y="103"/>
                      </a:cubicBezTo>
                      <a:cubicBezTo>
                        <a:pt x="78" y="102"/>
                        <a:pt x="78" y="102"/>
                        <a:pt x="79" y="101"/>
                      </a:cubicBezTo>
                      <a:cubicBezTo>
                        <a:pt x="96" y="122"/>
                        <a:pt x="96" y="122"/>
                        <a:pt x="96" y="122"/>
                      </a:cubicBezTo>
                      <a:cubicBezTo>
                        <a:pt x="96" y="122"/>
                        <a:pt x="96" y="122"/>
                        <a:pt x="101" y="136"/>
                      </a:cubicBezTo>
                      <a:cubicBezTo>
                        <a:pt x="107" y="149"/>
                        <a:pt x="107" y="149"/>
                        <a:pt x="107" y="149"/>
                      </a:cubicBezTo>
                      <a:cubicBezTo>
                        <a:pt x="107" y="148"/>
                        <a:pt x="107" y="147"/>
                        <a:pt x="107" y="146"/>
                      </a:cubicBezTo>
                      <a:cubicBezTo>
                        <a:pt x="107" y="143"/>
                        <a:pt x="106" y="141"/>
                        <a:pt x="105" y="138"/>
                      </a:cubicBezTo>
                      <a:cubicBezTo>
                        <a:pt x="103" y="129"/>
                        <a:pt x="103" y="129"/>
                        <a:pt x="104" y="128"/>
                      </a:cubicBezTo>
                      <a:cubicBezTo>
                        <a:pt x="106" y="128"/>
                        <a:pt x="109" y="130"/>
                        <a:pt x="110" y="133"/>
                      </a:cubicBezTo>
                      <a:cubicBezTo>
                        <a:pt x="110" y="132"/>
                        <a:pt x="111" y="131"/>
                        <a:pt x="111" y="131"/>
                      </a:cubicBezTo>
                      <a:cubicBezTo>
                        <a:pt x="111" y="131"/>
                        <a:pt x="112" y="131"/>
                        <a:pt x="112" y="131"/>
                      </a:cubicBezTo>
                      <a:cubicBezTo>
                        <a:pt x="113" y="122"/>
                        <a:pt x="107" y="115"/>
                        <a:pt x="108" y="107"/>
                      </a:cubicBezTo>
                      <a:cubicBezTo>
                        <a:pt x="109" y="107"/>
                        <a:pt x="109" y="107"/>
                        <a:pt x="109" y="107"/>
                      </a:cubicBezTo>
                      <a:cubicBezTo>
                        <a:pt x="110" y="107"/>
                        <a:pt x="110" y="107"/>
                        <a:pt x="111" y="107"/>
                      </a:cubicBezTo>
                      <a:cubicBezTo>
                        <a:pt x="110" y="108"/>
                        <a:pt x="110" y="108"/>
                        <a:pt x="110" y="108"/>
                      </a:cubicBezTo>
                      <a:cubicBezTo>
                        <a:pt x="111" y="109"/>
                        <a:pt x="112" y="109"/>
                        <a:pt x="113" y="110"/>
                      </a:cubicBezTo>
                      <a:cubicBezTo>
                        <a:pt x="113" y="112"/>
                        <a:pt x="113" y="112"/>
                        <a:pt x="113" y="114"/>
                      </a:cubicBezTo>
                      <a:cubicBezTo>
                        <a:pt x="114" y="115"/>
                        <a:pt x="114" y="117"/>
                        <a:pt x="115" y="118"/>
                      </a:cubicBezTo>
                      <a:cubicBezTo>
                        <a:pt x="119" y="116"/>
                        <a:pt x="113" y="112"/>
                        <a:pt x="115" y="108"/>
                      </a:cubicBezTo>
                      <a:cubicBezTo>
                        <a:pt x="115" y="108"/>
                        <a:pt x="115" y="108"/>
                        <a:pt x="115" y="108"/>
                      </a:cubicBezTo>
                      <a:cubicBezTo>
                        <a:pt x="116" y="108"/>
                        <a:pt x="117" y="109"/>
                        <a:pt x="117" y="110"/>
                      </a:cubicBezTo>
                      <a:cubicBezTo>
                        <a:pt x="117" y="111"/>
                        <a:pt x="117" y="111"/>
                        <a:pt x="117" y="111"/>
                      </a:cubicBezTo>
                      <a:cubicBezTo>
                        <a:pt x="117" y="112"/>
                        <a:pt x="117" y="112"/>
                        <a:pt x="118" y="115"/>
                      </a:cubicBezTo>
                      <a:cubicBezTo>
                        <a:pt x="117" y="116"/>
                        <a:pt x="117" y="116"/>
                        <a:pt x="117" y="116"/>
                      </a:cubicBezTo>
                      <a:cubicBezTo>
                        <a:pt x="120" y="124"/>
                        <a:pt x="127" y="129"/>
                        <a:pt x="127" y="138"/>
                      </a:cubicBezTo>
                      <a:cubicBezTo>
                        <a:pt x="126" y="138"/>
                        <a:pt x="126" y="138"/>
                        <a:pt x="126" y="138"/>
                      </a:cubicBezTo>
                      <a:cubicBezTo>
                        <a:pt x="123" y="136"/>
                        <a:pt x="122" y="130"/>
                        <a:pt x="118" y="130"/>
                      </a:cubicBezTo>
                      <a:cubicBezTo>
                        <a:pt x="118" y="130"/>
                        <a:pt x="117" y="130"/>
                        <a:pt x="117" y="130"/>
                      </a:cubicBezTo>
                      <a:cubicBezTo>
                        <a:pt x="117" y="130"/>
                        <a:pt x="116" y="131"/>
                        <a:pt x="116" y="132"/>
                      </a:cubicBezTo>
                      <a:cubicBezTo>
                        <a:pt x="115" y="132"/>
                        <a:pt x="114" y="131"/>
                        <a:pt x="114" y="131"/>
                      </a:cubicBezTo>
                      <a:cubicBezTo>
                        <a:pt x="114" y="132"/>
                        <a:pt x="114" y="133"/>
                        <a:pt x="115" y="133"/>
                      </a:cubicBezTo>
                      <a:cubicBezTo>
                        <a:pt x="113" y="134"/>
                        <a:pt x="112" y="134"/>
                        <a:pt x="110" y="134"/>
                      </a:cubicBezTo>
                      <a:cubicBezTo>
                        <a:pt x="110" y="135"/>
                        <a:pt x="110" y="136"/>
                        <a:pt x="110" y="137"/>
                      </a:cubicBezTo>
                      <a:cubicBezTo>
                        <a:pt x="111" y="137"/>
                        <a:pt x="111" y="137"/>
                        <a:pt x="111" y="137"/>
                      </a:cubicBezTo>
                      <a:cubicBezTo>
                        <a:pt x="112" y="141"/>
                        <a:pt x="113" y="149"/>
                        <a:pt x="118" y="154"/>
                      </a:cubicBezTo>
                      <a:cubicBezTo>
                        <a:pt x="119" y="153"/>
                        <a:pt x="119" y="153"/>
                        <a:pt x="119" y="153"/>
                      </a:cubicBezTo>
                      <a:cubicBezTo>
                        <a:pt x="119" y="152"/>
                        <a:pt x="119" y="152"/>
                        <a:pt x="119" y="152"/>
                      </a:cubicBezTo>
                      <a:cubicBezTo>
                        <a:pt x="121" y="153"/>
                        <a:pt x="121" y="156"/>
                        <a:pt x="123" y="157"/>
                      </a:cubicBezTo>
                      <a:cubicBezTo>
                        <a:pt x="123" y="156"/>
                        <a:pt x="124" y="155"/>
                        <a:pt x="124" y="155"/>
                      </a:cubicBezTo>
                      <a:cubicBezTo>
                        <a:pt x="124" y="155"/>
                        <a:pt x="125" y="156"/>
                        <a:pt x="126" y="156"/>
                      </a:cubicBezTo>
                      <a:cubicBezTo>
                        <a:pt x="126" y="172"/>
                        <a:pt x="127" y="175"/>
                        <a:pt x="125" y="179"/>
                      </a:cubicBezTo>
                      <a:cubicBezTo>
                        <a:pt x="123" y="179"/>
                        <a:pt x="122" y="179"/>
                        <a:pt x="121" y="176"/>
                      </a:cubicBezTo>
                      <a:cubicBezTo>
                        <a:pt x="121" y="176"/>
                        <a:pt x="120" y="177"/>
                        <a:pt x="119" y="177"/>
                      </a:cubicBezTo>
                      <a:cubicBezTo>
                        <a:pt x="112" y="176"/>
                        <a:pt x="112" y="165"/>
                        <a:pt x="104" y="165"/>
                      </a:cubicBezTo>
                      <a:cubicBezTo>
                        <a:pt x="103" y="168"/>
                        <a:pt x="104" y="171"/>
                        <a:pt x="103" y="174"/>
                      </a:cubicBezTo>
                      <a:cubicBezTo>
                        <a:pt x="102" y="174"/>
                        <a:pt x="102" y="174"/>
                        <a:pt x="102" y="174"/>
                      </a:cubicBezTo>
                      <a:cubicBezTo>
                        <a:pt x="100" y="173"/>
                        <a:pt x="82" y="157"/>
                        <a:pt x="81" y="154"/>
                      </a:cubicBezTo>
                      <a:cubicBezTo>
                        <a:pt x="80" y="154"/>
                        <a:pt x="81" y="153"/>
                        <a:pt x="81" y="152"/>
                      </a:cubicBezTo>
                      <a:cubicBezTo>
                        <a:pt x="82" y="150"/>
                        <a:pt x="82" y="150"/>
                        <a:pt x="82" y="141"/>
                      </a:cubicBezTo>
                      <a:cubicBezTo>
                        <a:pt x="80" y="140"/>
                        <a:pt x="79" y="139"/>
                        <a:pt x="78" y="139"/>
                      </a:cubicBezTo>
                      <a:cubicBezTo>
                        <a:pt x="77" y="139"/>
                        <a:pt x="77" y="140"/>
                        <a:pt x="76" y="140"/>
                      </a:cubicBezTo>
                      <a:cubicBezTo>
                        <a:pt x="75" y="140"/>
                        <a:pt x="73" y="139"/>
                        <a:pt x="70" y="138"/>
                      </a:cubicBezTo>
                      <a:cubicBezTo>
                        <a:pt x="69" y="139"/>
                        <a:pt x="69" y="140"/>
                        <a:pt x="68" y="140"/>
                      </a:cubicBezTo>
                      <a:cubicBezTo>
                        <a:pt x="67" y="140"/>
                        <a:pt x="66" y="140"/>
                        <a:pt x="65" y="140"/>
                      </a:cubicBezTo>
                      <a:cubicBezTo>
                        <a:pt x="62" y="140"/>
                        <a:pt x="59" y="141"/>
                        <a:pt x="56" y="142"/>
                      </a:cubicBezTo>
                      <a:cubicBezTo>
                        <a:pt x="54" y="143"/>
                        <a:pt x="51" y="144"/>
                        <a:pt x="48" y="144"/>
                      </a:cubicBezTo>
                      <a:cubicBezTo>
                        <a:pt x="47" y="144"/>
                        <a:pt x="46" y="144"/>
                        <a:pt x="45" y="143"/>
                      </a:cubicBezTo>
                      <a:cubicBezTo>
                        <a:pt x="44" y="143"/>
                        <a:pt x="44" y="143"/>
                        <a:pt x="43" y="143"/>
                      </a:cubicBezTo>
                      <a:cubicBezTo>
                        <a:pt x="43" y="143"/>
                        <a:pt x="42" y="144"/>
                        <a:pt x="42" y="144"/>
                      </a:cubicBezTo>
                      <a:cubicBezTo>
                        <a:pt x="40" y="144"/>
                        <a:pt x="39" y="143"/>
                        <a:pt x="38" y="141"/>
                      </a:cubicBezTo>
                      <a:cubicBezTo>
                        <a:pt x="37" y="141"/>
                        <a:pt x="37" y="141"/>
                        <a:pt x="37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4" y="143"/>
                        <a:pt x="36" y="146"/>
                        <a:pt x="34" y="148"/>
                      </a:cubicBezTo>
                      <a:cubicBezTo>
                        <a:pt x="32" y="151"/>
                        <a:pt x="29" y="151"/>
                        <a:pt x="27" y="153"/>
                      </a:cubicBezTo>
                      <a:cubicBezTo>
                        <a:pt x="26" y="154"/>
                        <a:pt x="26" y="155"/>
                        <a:pt x="26" y="156"/>
                      </a:cubicBezTo>
                      <a:cubicBezTo>
                        <a:pt x="26" y="167"/>
                        <a:pt x="26" y="167"/>
                        <a:pt x="23" y="168"/>
                      </a:cubicBezTo>
                      <a:cubicBezTo>
                        <a:pt x="21" y="169"/>
                        <a:pt x="16" y="172"/>
                        <a:pt x="16" y="173"/>
                      </a:cubicBezTo>
                      <a:cubicBezTo>
                        <a:pt x="14" y="176"/>
                        <a:pt x="3" y="195"/>
                        <a:pt x="3" y="195"/>
                      </a:cubicBezTo>
                      <a:cubicBezTo>
                        <a:pt x="3" y="201"/>
                        <a:pt x="6" y="205"/>
                        <a:pt x="6" y="210"/>
                      </a:cubicBezTo>
                      <a:cubicBezTo>
                        <a:pt x="6" y="214"/>
                        <a:pt x="0" y="216"/>
                        <a:pt x="2" y="221"/>
                      </a:cubicBezTo>
                      <a:cubicBezTo>
                        <a:pt x="5" y="229"/>
                        <a:pt x="9" y="236"/>
                        <a:pt x="12" y="243"/>
                      </a:cubicBezTo>
                      <a:cubicBezTo>
                        <a:pt x="14" y="246"/>
                        <a:pt x="25" y="256"/>
                        <a:pt x="27" y="256"/>
                      </a:cubicBezTo>
                      <a:cubicBezTo>
                        <a:pt x="27" y="256"/>
                        <a:pt x="27" y="256"/>
                        <a:pt x="27" y="256"/>
                      </a:cubicBezTo>
                      <a:cubicBezTo>
                        <a:pt x="36" y="255"/>
                        <a:pt x="44" y="252"/>
                        <a:pt x="53" y="252"/>
                      </a:cubicBezTo>
                      <a:cubicBezTo>
                        <a:pt x="55" y="252"/>
                        <a:pt x="56" y="252"/>
                        <a:pt x="57" y="253"/>
                      </a:cubicBezTo>
                      <a:cubicBezTo>
                        <a:pt x="58" y="253"/>
                        <a:pt x="58" y="253"/>
                        <a:pt x="58" y="253"/>
                      </a:cubicBezTo>
                      <a:cubicBezTo>
                        <a:pt x="60" y="255"/>
                        <a:pt x="59" y="258"/>
                        <a:pt x="61" y="259"/>
                      </a:cubicBezTo>
                      <a:cubicBezTo>
                        <a:pt x="63" y="261"/>
                        <a:pt x="65" y="260"/>
                        <a:pt x="67" y="261"/>
                      </a:cubicBezTo>
                      <a:cubicBezTo>
                        <a:pt x="68" y="265"/>
                        <a:pt x="68" y="265"/>
                        <a:pt x="67" y="269"/>
                      </a:cubicBezTo>
                      <a:cubicBezTo>
                        <a:pt x="67" y="269"/>
                        <a:pt x="67" y="269"/>
                        <a:pt x="67" y="269"/>
                      </a:cubicBezTo>
                      <a:cubicBezTo>
                        <a:pt x="62" y="279"/>
                        <a:pt x="62" y="279"/>
                        <a:pt x="63" y="283"/>
                      </a:cubicBezTo>
                      <a:cubicBezTo>
                        <a:pt x="64" y="288"/>
                        <a:pt x="65" y="294"/>
                        <a:pt x="59" y="309"/>
                      </a:cubicBezTo>
                      <a:cubicBezTo>
                        <a:pt x="56" y="316"/>
                        <a:pt x="51" y="321"/>
                        <a:pt x="47" y="327"/>
                      </a:cubicBezTo>
                      <a:cubicBezTo>
                        <a:pt x="43" y="333"/>
                        <a:pt x="43" y="340"/>
                        <a:pt x="40" y="346"/>
                      </a:cubicBezTo>
                      <a:cubicBezTo>
                        <a:pt x="27" y="368"/>
                        <a:pt x="26" y="369"/>
                        <a:pt x="24" y="371"/>
                      </a:cubicBezTo>
                      <a:cubicBezTo>
                        <a:pt x="23" y="372"/>
                        <a:pt x="22" y="373"/>
                        <a:pt x="21" y="376"/>
                      </a:cubicBezTo>
                      <a:cubicBezTo>
                        <a:pt x="22" y="377"/>
                        <a:pt x="23" y="377"/>
                        <a:pt x="24" y="377"/>
                      </a:cubicBezTo>
                      <a:cubicBezTo>
                        <a:pt x="30" y="377"/>
                        <a:pt x="35" y="373"/>
                        <a:pt x="38" y="371"/>
                      </a:cubicBezTo>
                      <a:cubicBezTo>
                        <a:pt x="48" y="364"/>
                        <a:pt x="48" y="364"/>
                        <a:pt x="48" y="364"/>
                      </a:cubicBezTo>
                      <a:cubicBezTo>
                        <a:pt x="61" y="354"/>
                        <a:pt x="61" y="354"/>
                        <a:pt x="61" y="354"/>
                      </a:cubicBezTo>
                      <a:cubicBezTo>
                        <a:pt x="63" y="351"/>
                        <a:pt x="65" y="347"/>
                        <a:pt x="68" y="344"/>
                      </a:cubicBezTo>
                      <a:cubicBezTo>
                        <a:pt x="72" y="341"/>
                        <a:pt x="77" y="339"/>
                        <a:pt x="80" y="336"/>
                      </a:cubicBezTo>
                      <a:cubicBezTo>
                        <a:pt x="88" y="328"/>
                        <a:pt x="96" y="312"/>
                        <a:pt x="97" y="310"/>
                      </a:cubicBezTo>
                      <a:cubicBezTo>
                        <a:pt x="100" y="302"/>
                        <a:pt x="111" y="290"/>
                        <a:pt x="115" y="287"/>
                      </a:cubicBezTo>
                      <a:cubicBezTo>
                        <a:pt x="120" y="281"/>
                        <a:pt x="127" y="266"/>
                        <a:pt x="128" y="260"/>
                      </a:cubicBezTo>
                      <a:cubicBezTo>
                        <a:pt x="128" y="260"/>
                        <a:pt x="127" y="260"/>
                        <a:pt x="127" y="260"/>
                      </a:cubicBezTo>
                      <a:cubicBezTo>
                        <a:pt x="127" y="260"/>
                        <a:pt x="126" y="260"/>
                        <a:pt x="125" y="260"/>
                      </a:cubicBezTo>
                      <a:cubicBezTo>
                        <a:pt x="124" y="259"/>
                        <a:pt x="124" y="259"/>
                        <a:pt x="125" y="250"/>
                      </a:cubicBezTo>
                      <a:cubicBezTo>
                        <a:pt x="126" y="246"/>
                        <a:pt x="125" y="243"/>
                        <a:pt x="125" y="240"/>
                      </a:cubicBezTo>
                      <a:cubicBezTo>
                        <a:pt x="125" y="231"/>
                        <a:pt x="126" y="222"/>
                        <a:pt x="126" y="213"/>
                      </a:cubicBezTo>
                      <a:cubicBezTo>
                        <a:pt x="123" y="184"/>
                        <a:pt x="123" y="184"/>
                        <a:pt x="123" y="184"/>
                      </a:cubicBezTo>
                      <a:cubicBezTo>
                        <a:pt x="124" y="185"/>
                        <a:pt x="124" y="185"/>
                        <a:pt x="124" y="189"/>
                      </a:cubicBezTo>
                      <a:cubicBezTo>
                        <a:pt x="125" y="189"/>
                        <a:pt x="126" y="188"/>
                        <a:pt x="126" y="187"/>
                      </a:cubicBezTo>
                      <a:cubicBezTo>
                        <a:pt x="132" y="208"/>
                        <a:pt x="125" y="230"/>
                        <a:pt x="126" y="251"/>
                      </a:cubicBezTo>
                      <a:cubicBezTo>
                        <a:pt x="128" y="250"/>
                        <a:pt x="128" y="250"/>
                        <a:pt x="129" y="250"/>
                      </a:cubicBezTo>
                      <a:cubicBezTo>
                        <a:pt x="129" y="250"/>
                        <a:pt x="129" y="250"/>
                        <a:pt x="129" y="250"/>
                      </a:cubicBezTo>
                      <a:cubicBezTo>
                        <a:pt x="136" y="237"/>
                        <a:pt x="136" y="237"/>
                        <a:pt x="136" y="235"/>
                      </a:cubicBezTo>
                      <a:cubicBezTo>
                        <a:pt x="136" y="236"/>
                        <a:pt x="136" y="236"/>
                        <a:pt x="136" y="237"/>
                      </a:cubicBezTo>
                      <a:cubicBezTo>
                        <a:pt x="136" y="236"/>
                        <a:pt x="136" y="235"/>
                        <a:pt x="136" y="234"/>
                      </a:cubicBezTo>
                      <a:cubicBezTo>
                        <a:pt x="136" y="233"/>
                        <a:pt x="136" y="233"/>
                        <a:pt x="136" y="233"/>
                      </a:cubicBezTo>
                      <a:cubicBezTo>
                        <a:pt x="137" y="228"/>
                        <a:pt x="137" y="228"/>
                        <a:pt x="137" y="228"/>
                      </a:cubicBezTo>
                      <a:cubicBezTo>
                        <a:pt x="137" y="226"/>
                        <a:pt x="138" y="223"/>
                        <a:pt x="138" y="216"/>
                      </a:cubicBezTo>
                      <a:cubicBezTo>
                        <a:pt x="138" y="216"/>
                        <a:pt x="138" y="216"/>
                        <a:pt x="138" y="217"/>
                      </a:cubicBezTo>
                      <a:cubicBezTo>
                        <a:pt x="138" y="210"/>
                        <a:pt x="139" y="202"/>
                        <a:pt x="139" y="195"/>
                      </a:cubicBezTo>
                      <a:cubicBezTo>
                        <a:pt x="138" y="189"/>
                        <a:pt x="138" y="180"/>
                        <a:pt x="137" y="174"/>
                      </a:cubicBezTo>
                      <a:cubicBezTo>
                        <a:pt x="137" y="172"/>
                        <a:pt x="137" y="170"/>
                        <a:pt x="137" y="168"/>
                      </a:cubicBezTo>
                      <a:cubicBezTo>
                        <a:pt x="135" y="163"/>
                        <a:pt x="135" y="162"/>
                        <a:pt x="132" y="144"/>
                      </a:cubicBezTo>
                      <a:cubicBezTo>
                        <a:pt x="132" y="144"/>
                        <a:pt x="132" y="144"/>
                        <a:pt x="132" y="144"/>
                      </a:cubicBezTo>
                      <a:cubicBezTo>
                        <a:pt x="125" y="119"/>
                        <a:pt x="125" y="119"/>
                        <a:pt x="124" y="118"/>
                      </a:cubicBezTo>
                      <a:cubicBezTo>
                        <a:pt x="125" y="118"/>
                        <a:pt x="125" y="118"/>
                        <a:pt x="125" y="118"/>
                      </a:cubicBezTo>
                      <a:cubicBezTo>
                        <a:pt x="122" y="111"/>
                        <a:pt x="121" y="108"/>
                        <a:pt x="117" y="100"/>
                      </a:cubicBezTo>
                      <a:cubicBezTo>
                        <a:pt x="109" y="85"/>
                        <a:pt x="109" y="85"/>
                        <a:pt x="109" y="85"/>
                      </a:cubicBezTo>
                      <a:cubicBezTo>
                        <a:pt x="107" y="82"/>
                        <a:pt x="104" y="79"/>
                        <a:pt x="101" y="77"/>
                      </a:cubicBezTo>
                      <a:cubicBezTo>
                        <a:pt x="104" y="79"/>
                        <a:pt x="107" y="81"/>
                        <a:pt x="109" y="85"/>
                      </a:cubicBezTo>
                      <a:cubicBezTo>
                        <a:pt x="106" y="80"/>
                        <a:pt x="102" y="73"/>
                        <a:pt x="99" y="68"/>
                      </a:cubicBezTo>
                      <a:cubicBezTo>
                        <a:pt x="85" y="49"/>
                        <a:pt x="85" y="48"/>
                        <a:pt x="76" y="39"/>
                      </a:cubicBezTo>
                      <a:cubicBezTo>
                        <a:pt x="67" y="30"/>
                        <a:pt x="67" y="30"/>
                        <a:pt x="67" y="30"/>
                      </a:cubicBezTo>
                      <a:cubicBezTo>
                        <a:pt x="67" y="30"/>
                        <a:pt x="67" y="30"/>
                        <a:pt x="67" y="30"/>
                      </a:cubicBezTo>
                      <a:cubicBezTo>
                        <a:pt x="66" y="29"/>
                        <a:pt x="66" y="29"/>
                        <a:pt x="65" y="29"/>
                      </a:cubicBezTo>
                      <a:cubicBezTo>
                        <a:pt x="66" y="29"/>
                        <a:pt x="66" y="29"/>
                        <a:pt x="70" y="33"/>
                      </a:cubicBezTo>
                      <a:cubicBezTo>
                        <a:pt x="69" y="33"/>
                        <a:pt x="69" y="32"/>
                        <a:pt x="68" y="32"/>
                      </a:cubicBezTo>
                      <a:cubicBezTo>
                        <a:pt x="69" y="34"/>
                        <a:pt x="71" y="35"/>
                        <a:pt x="73" y="37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66" y="32"/>
                        <a:pt x="60" y="25"/>
                        <a:pt x="54" y="20"/>
                      </a:cubicBezTo>
                      <a:cubicBezTo>
                        <a:pt x="57" y="22"/>
                        <a:pt x="59" y="25"/>
                        <a:pt x="63" y="27"/>
                      </a:cubicBezTo>
                      <a:cubicBezTo>
                        <a:pt x="62" y="25"/>
                        <a:pt x="52" y="17"/>
                        <a:pt x="46" y="13"/>
                      </a:cubicBezTo>
                      <a:cubicBezTo>
                        <a:pt x="41" y="10"/>
                        <a:pt x="40" y="9"/>
                        <a:pt x="40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8"/>
                        <a:pt x="39" y="8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8"/>
                        <a:pt x="37" y="7"/>
                        <a:pt x="34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4" y="4"/>
                        <a:pt x="29" y="2"/>
                        <a:pt x="28" y="2"/>
                      </a:cubicBezTo>
                      <a:cubicBezTo>
                        <a:pt x="29" y="2"/>
                        <a:pt x="29" y="2"/>
                        <a:pt x="29" y="3"/>
                      </a:cubicBezTo>
                      <a:cubicBezTo>
                        <a:pt x="27" y="3"/>
                        <a:pt x="26" y="1"/>
                        <a:pt x="2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4" name="Freeform 308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C97189FF-B0FF-4EF2-A04B-1CE22959D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7466" y="3405102"/>
                  <a:ext cx="20638" cy="92075"/>
                </a:xfrm>
                <a:custGeom>
                  <a:avLst/>
                  <a:gdLst>
                    <a:gd name="T0" fmla="*/ 0 w 6"/>
                    <a:gd name="T1" fmla="*/ 0 h 28"/>
                    <a:gd name="T2" fmla="*/ 4 w 6"/>
                    <a:gd name="T3" fmla="*/ 15 h 28"/>
                    <a:gd name="T4" fmla="*/ 3 w 6"/>
                    <a:gd name="T5" fmla="*/ 13 h 28"/>
                    <a:gd name="T6" fmla="*/ 4 w 6"/>
                    <a:gd name="T7" fmla="*/ 14 h 28"/>
                    <a:gd name="T8" fmla="*/ 5 w 6"/>
                    <a:gd name="T9" fmla="*/ 19 h 28"/>
                    <a:gd name="T10" fmla="*/ 5 w 6"/>
                    <a:gd name="T11" fmla="*/ 19 h 28"/>
                    <a:gd name="T12" fmla="*/ 6 w 6"/>
                    <a:gd name="T13" fmla="*/ 28 h 28"/>
                    <a:gd name="T14" fmla="*/ 1 w 6"/>
                    <a:gd name="T15" fmla="*/ 5 h 28"/>
                    <a:gd name="T16" fmla="*/ 0 w 6"/>
                    <a:gd name="T1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28">
                      <a:moveTo>
                        <a:pt x="0" y="0"/>
                      </a:moveTo>
                      <a:cubicBezTo>
                        <a:pt x="3" y="10"/>
                        <a:pt x="3" y="10"/>
                        <a:pt x="4" y="15"/>
                      </a:cubicBezTo>
                      <a:cubicBezTo>
                        <a:pt x="4" y="14"/>
                        <a:pt x="3" y="14"/>
                        <a:pt x="3" y="13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22"/>
                        <a:pt x="6" y="25"/>
                        <a:pt x="6" y="28"/>
                      </a:cubicBezTo>
                      <a:cubicBezTo>
                        <a:pt x="4" y="17"/>
                        <a:pt x="4" y="14"/>
                        <a:pt x="1" y="5"/>
                      </a:cubicBezTo>
                      <a:cubicBezTo>
                        <a:pt x="1" y="3"/>
                        <a:pt x="0" y="2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5" name="Freeform 308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05135BB0-90BE-4948-BC33-8297158AE97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94766" y="3362240"/>
                  <a:ext cx="12700" cy="42863"/>
                </a:xfrm>
                <a:custGeom>
                  <a:avLst/>
                  <a:gdLst>
                    <a:gd name="T0" fmla="*/ 3 w 4"/>
                    <a:gd name="T1" fmla="*/ 9 h 13"/>
                    <a:gd name="T2" fmla="*/ 3 w 4"/>
                    <a:gd name="T3" fmla="*/ 10 h 13"/>
                    <a:gd name="T4" fmla="*/ 3 w 4"/>
                    <a:gd name="T5" fmla="*/ 9 h 13"/>
                    <a:gd name="T6" fmla="*/ 0 w 4"/>
                    <a:gd name="T7" fmla="*/ 0 h 13"/>
                    <a:gd name="T8" fmla="*/ 4 w 4"/>
                    <a:gd name="T9" fmla="*/ 13 h 13"/>
                    <a:gd name="T10" fmla="*/ 3 w 4"/>
                    <a:gd name="T11" fmla="*/ 11 h 13"/>
                    <a:gd name="T12" fmla="*/ 3 w 4"/>
                    <a:gd name="T13" fmla="*/ 12 h 13"/>
                    <a:gd name="T14" fmla="*/ 2 w 4"/>
                    <a:gd name="T15" fmla="*/ 9 h 13"/>
                    <a:gd name="T16" fmla="*/ 3 w 4"/>
                    <a:gd name="T17" fmla="*/ 9 h 13"/>
                    <a:gd name="T18" fmla="*/ 0 w 4"/>
                    <a:gd name="T19" fmla="*/ 1 h 13"/>
                    <a:gd name="T20" fmla="*/ 0 w 4"/>
                    <a:gd name="T21" fmla="*/ 2 h 13"/>
                    <a:gd name="T22" fmla="*/ 0 w 4"/>
                    <a:gd name="T23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" h="13">
                      <a:moveTo>
                        <a:pt x="3" y="9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9"/>
                        <a:pt x="3" y="9"/>
                        <a:pt x="3" y="9"/>
                      </a:cubicBezTo>
                      <a:moveTo>
                        <a:pt x="0" y="0"/>
                      </a:moveTo>
                      <a:cubicBezTo>
                        <a:pt x="1" y="4"/>
                        <a:pt x="2" y="8"/>
                        <a:pt x="4" y="13"/>
                      </a:cubicBezTo>
                      <a:cubicBezTo>
                        <a:pt x="4" y="13"/>
                        <a:pt x="3" y="12"/>
                        <a:pt x="3" y="11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3" y="11"/>
                        <a:pt x="3" y="10"/>
                        <a:pt x="2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6" name="Freeform 308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C7A2250-A817-4BE1-94F3-CF88140E9D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8103" y="3497177"/>
                  <a:ext cx="6350" cy="33338"/>
                </a:xfrm>
                <a:custGeom>
                  <a:avLst/>
                  <a:gdLst>
                    <a:gd name="T0" fmla="*/ 0 w 2"/>
                    <a:gd name="T1" fmla="*/ 0 h 10"/>
                    <a:gd name="T2" fmla="*/ 2 w 2"/>
                    <a:gd name="T3" fmla="*/ 9 h 10"/>
                    <a:gd name="T4" fmla="*/ 2 w 2"/>
                    <a:gd name="T5" fmla="*/ 10 h 10"/>
                    <a:gd name="T6" fmla="*/ 0 w 2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0">
                      <a:moveTo>
                        <a:pt x="0" y="0"/>
                      </a:moveTo>
                      <a:cubicBezTo>
                        <a:pt x="1" y="3"/>
                        <a:pt x="1" y="6"/>
                        <a:pt x="2" y="9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7"/>
                        <a:pt x="1" y="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7" name="Freeform 308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3CD6DEE1-7002-45B5-8DA5-7C5DF641DF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0428" y="3136815"/>
                  <a:ext cx="46038" cy="60325"/>
                </a:xfrm>
                <a:custGeom>
                  <a:avLst/>
                  <a:gdLst>
                    <a:gd name="T0" fmla="*/ 6 w 14"/>
                    <a:gd name="T1" fmla="*/ 0 h 18"/>
                    <a:gd name="T2" fmla="*/ 4 w 14"/>
                    <a:gd name="T3" fmla="*/ 3 h 18"/>
                    <a:gd name="T4" fmla="*/ 5 w 14"/>
                    <a:gd name="T5" fmla="*/ 3 h 18"/>
                    <a:gd name="T6" fmla="*/ 4 w 14"/>
                    <a:gd name="T7" fmla="*/ 4 h 18"/>
                    <a:gd name="T8" fmla="*/ 1 w 14"/>
                    <a:gd name="T9" fmla="*/ 6 h 18"/>
                    <a:gd name="T10" fmla="*/ 1 w 14"/>
                    <a:gd name="T11" fmla="*/ 8 h 18"/>
                    <a:gd name="T12" fmla="*/ 2 w 14"/>
                    <a:gd name="T13" fmla="*/ 9 h 18"/>
                    <a:gd name="T14" fmla="*/ 4 w 14"/>
                    <a:gd name="T15" fmla="*/ 9 h 18"/>
                    <a:gd name="T16" fmla="*/ 4 w 14"/>
                    <a:gd name="T17" fmla="*/ 10 h 18"/>
                    <a:gd name="T18" fmla="*/ 2 w 14"/>
                    <a:gd name="T19" fmla="*/ 15 h 18"/>
                    <a:gd name="T20" fmla="*/ 3 w 14"/>
                    <a:gd name="T21" fmla="*/ 17 h 18"/>
                    <a:gd name="T22" fmla="*/ 4 w 14"/>
                    <a:gd name="T23" fmla="*/ 18 h 18"/>
                    <a:gd name="T24" fmla="*/ 9 w 14"/>
                    <a:gd name="T25" fmla="*/ 16 h 18"/>
                    <a:gd name="T26" fmla="*/ 11 w 14"/>
                    <a:gd name="T27" fmla="*/ 15 h 18"/>
                    <a:gd name="T28" fmla="*/ 14 w 14"/>
                    <a:gd name="T29" fmla="*/ 14 h 18"/>
                    <a:gd name="T30" fmla="*/ 13 w 14"/>
                    <a:gd name="T31" fmla="*/ 10 h 18"/>
                    <a:gd name="T32" fmla="*/ 12 w 14"/>
                    <a:gd name="T33" fmla="*/ 8 h 18"/>
                    <a:gd name="T34" fmla="*/ 12 w 14"/>
                    <a:gd name="T35" fmla="*/ 6 h 18"/>
                    <a:gd name="T36" fmla="*/ 12 w 14"/>
                    <a:gd name="T37" fmla="*/ 4 h 18"/>
                    <a:gd name="T38" fmla="*/ 11 w 14"/>
                    <a:gd name="T39" fmla="*/ 2 h 18"/>
                    <a:gd name="T40" fmla="*/ 10 w 14"/>
                    <a:gd name="T41" fmla="*/ 2 h 18"/>
                    <a:gd name="T42" fmla="*/ 7 w 14"/>
                    <a:gd name="T43" fmla="*/ 1 h 18"/>
                    <a:gd name="T44" fmla="*/ 6 w 14"/>
                    <a:gd name="T45" fmla="*/ 0 h 18"/>
                    <a:gd name="T46" fmla="*/ 6 w 14"/>
                    <a:gd name="T47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18">
                      <a:moveTo>
                        <a:pt x="6" y="0"/>
                      </a:moveTo>
                      <a:cubicBezTo>
                        <a:pt x="6" y="0"/>
                        <a:pt x="1" y="1"/>
                        <a:pt x="4" y="3"/>
                      </a:cubicBezTo>
                      <a:cubicBezTo>
                        <a:pt x="4" y="3"/>
                        <a:pt x="4" y="3"/>
                        <a:pt x="5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2" y="5"/>
                        <a:pt x="2" y="5"/>
                        <a:pt x="1" y="6"/>
                      </a:cubicBezTo>
                      <a:cubicBezTo>
                        <a:pt x="1" y="6"/>
                        <a:pt x="0" y="7"/>
                        <a:pt x="1" y="8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2" y="9"/>
                        <a:pt x="3" y="9"/>
                        <a:pt x="4" y="9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3" y="11"/>
                        <a:pt x="2" y="15"/>
                        <a:pt x="2" y="15"/>
                      </a:cubicBezTo>
                      <a:cubicBezTo>
                        <a:pt x="2" y="16"/>
                        <a:pt x="2" y="17"/>
                        <a:pt x="3" y="17"/>
                      </a:cubicBezTo>
                      <a:cubicBezTo>
                        <a:pt x="3" y="17"/>
                        <a:pt x="3" y="18"/>
                        <a:pt x="4" y="18"/>
                      </a:cubicBezTo>
                      <a:cubicBezTo>
                        <a:pt x="6" y="18"/>
                        <a:pt x="8" y="17"/>
                        <a:pt x="9" y="16"/>
                      </a:cubicBezTo>
                      <a:cubicBezTo>
                        <a:pt x="10" y="16"/>
                        <a:pt x="11" y="15"/>
                        <a:pt x="11" y="15"/>
                      </a:cubicBezTo>
                      <a:cubicBezTo>
                        <a:pt x="12" y="14"/>
                        <a:pt x="13" y="15"/>
                        <a:pt x="14" y="14"/>
                      </a:cubicBezTo>
                      <a:cubicBezTo>
                        <a:pt x="14" y="13"/>
                        <a:pt x="14" y="12"/>
                        <a:pt x="13" y="10"/>
                      </a:cubicBezTo>
                      <a:cubicBezTo>
                        <a:pt x="13" y="10"/>
                        <a:pt x="13" y="9"/>
                        <a:pt x="12" y="8"/>
                      </a:cubicBezTo>
                      <a:cubicBezTo>
                        <a:pt x="12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4"/>
                      </a:cubicBezTo>
                      <a:cubicBezTo>
                        <a:pt x="12" y="3"/>
                        <a:pt x="11" y="2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9" y="1"/>
                        <a:pt x="8" y="1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8" name="Freeform 308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0B569E3E-88E6-43DC-AA0B-EC479DCE42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3353" y="2965365"/>
                  <a:ext cx="17463" cy="9525"/>
                </a:xfrm>
                <a:custGeom>
                  <a:avLst/>
                  <a:gdLst>
                    <a:gd name="T0" fmla="*/ 5 w 5"/>
                    <a:gd name="T1" fmla="*/ 0 h 3"/>
                    <a:gd name="T2" fmla="*/ 5 w 5"/>
                    <a:gd name="T3" fmla="*/ 0 h 3"/>
                    <a:gd name="T4" fmla="*/ 0 w 5"/>
                    <a:gd name="T5" fmla="*/ 3 h 3"/>
                    <a:gd name="T6" fmla="*/ 5 w 5"/>
                    <a:gd name="T7" fmla="*/ 0 h 3"/>
                    <a:gd name="T8" fmla="*/ 5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0" y="2"/>
                        <a:pt x="0" y="3"/>
                      </a:cubicBezTo>
                      <a:cubicBezTo>
                        <a:pt x="0" y="3"/>
                        <a:pt x="0" y="3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9" name="Freeform 308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5A5F4F40-4B08-4EB3-8F71-126CACBC10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616" y="3481302"/>
                  <a:ext cx="23813" cy="12700"/>
                </a:xfrm>
                <a:custGeom>
                  <a:avLst/>
                  <a:gdLst>
                    <a:gd name="T0" fmla="*/ 1 w 7"/>
                    <a:gd name="T1" fmla="*/ 0 h 4"/>
                    <a:gd name="T2" fmla="*/ 1 w 7"/>
                    <a:gd name="T3" fmla="*/ 0 h 4"/>
                    <a:gd name="T4" fmla="*/ 0 w 7"/>
                    <a:gd name="T5" fmla="*/ 1 h 4"/>
                    <a:gd name="T6" fmla="*/ 6 w 7"/>
                    <a:gd name="T7" fmla="*/ 4 h 4"/>
                    <a:gd name="T8" fmla="*/ 7 w 7"/>
                    <a:gd name="T9" fmla="*/ 4 h 4"/>
                    <a:gd name="T10" fmla="*/ 7 w 7"/>
                    <a:gd name="T11" fmla="*/ 4 h 4"/>
                    <a:gd name="T12" fmla="*/ 7 w 7"/>
                    <a:gd name="T13" fmla="*/ 4 h 4"/>
                    <a:gd name="T14" fmla="*/ 5 w 7"/>
                    <a:gd name="T15" fmla="*/ 2 h 4"/>
                    <a:gd name="T16" fmla="*/ 4 w 7"/>
                    <a:gd name="T17" fmla="*/ 1 h 4"/>
                    <a:gd name="T18" fmla="*/ 2 w 7"/>
                    <a:gd name="T19" fmla="*/ 1 h 4"/>
                    <a:gd name="T20" fmla="*/ 1 w 7"/>
                    <a:gd name="T2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4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2"/>
                        <a:pt x="5" y="4"/>
                        <a:pt x="6" y="4"/>
                      </a:cubicBezTo>
                      <a:cubicBezTo>
                        <a:pt x="6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0" name="Freeform 309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FF57088-CB34-41C3-BD9B-24C136DD5F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8553" y="3371765"/>
                  <a:ext cx="20638" cy="33338"/>
                </a:xfrm>
                <a:custGeom>
                  <a:avLst/>
                  <a:gdLst>
                    <a:gd name="T0" fmla="*/ 4 w 6"/>
                    <a:gd name="T1" fmla="*/ 0 h 10"/>
                    <a:gd name="T2" fmla="*/ 0 w 6"/>
                    <a:gd name="T3" fmla="*/ 2 h 10"/>
                    <a:gd name="T4" fmla="*/ 0 w 6"/>
                    <a:gd name="T5" fmla="*/ 6 h 10"/>
                    <a:gd name="T6" fmla="*/ 2 w 6"/>
                    <a:gd name="T7" fmla="*/ 7 h 10"/>
                    <a:gd name="T8" fmla="*/ 2 w 6"/>
                    <a:gd name="T9" fmla="*/ 9 h 10"/>
                    <a:gd name="T10" fmla="*/ 3 w 6"/>
                    <a:gd name="T11" fmla="*/ 10 h 10"/>
                    <a:gd name="T12" fmla="*/ 3 w 6"/>
                    <a:gd name="T13" fmla="*/ 10 h 10"/>
                    <a:gd name="T14" fmla="*/ 6 w 6"/>
                    <a:gd name="T15" fmla="*/ 7 h 10"/>
                    <a:gd name="T16" fmla="*/ 6 w 6"/>
                    <a:gd name="T17" fmla="*/ 7 h 10"/>
                    <a:gd name="T18" fmla="*/ 5 w 6"/>
                    <a:gd name="T19" fmla="*/ 4 h 10"/>
                    <a:gd name="T20" fmla="*/ 5 w 6"/>
                    <a:gd name="T21" fmla="*/ 1 h 10"/>
                    <a:gd name="T22" fmla="*/ 4 w 6"/>
                    <a:gd name="T23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10">
                      <a:moveTo>
                        <a:pt x="4" y="0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0" y="3"/>
                        <a:pt x="0" y="5"/>
                        <a:pt x="0" y="6"/>
                      </a:cubicBezTo>
                      <a:cubicBezTo>
                        <a:pt x="1" y="6"/>
                        <a:pt x="2" y="6"/>
                        <a:pt x="2" y="7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10"/>
                        <a:pt x="2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6" y="9"/>
                        <a:pt x="6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5" y="6"/>
                        <a:pt x="5" y="5"/>
                        <a:pt x="5" y="4"/>
                      </a:cubicBezTo>
                      <a:cubicBezTo>
                        <a:pt x="5" y="3"/>
                        <a:pt x="5" y="2"/>
                        <a:pt x="5" y="1"/>
                      </a:cubicBezTo>
                      <a:cubicBezTo>
                        <a:pt x="5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1" name="Freeform 309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6888D6AF-5A2F-4154-9363-957F5B187B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6166" y="3381290"/>
                  <a:ext cx="15875" cy="11113"/>
                </a:xfrm>
                <a:custGeom>
                  <a:avLst/>
                  <a:gdLst>
                    <a:gd name="T0" fmla="*/ 3 w 5"/>
                    <a:gd name="T1" fmla="*/ 0 h 3"/>
                    <a:gd name="T2" fmla="*/ 1 w 5"/>
                    <a:gd name="T3" fmla="*/ 2 h 3"/>
                    <a:gd name="T4" fmla="*/ 4 w 5"/>
                    <a:gd name="T5" fmla="*/ 3 h 3"/>
                    <a:gd name="T6" fmla="*/ 4 w 5"/>
                    <a:gd name="T7" fmla="*/ 3 h 3"/>
                    <a:gd name="T8" fmla="*/ 4 w 5"/>
                    <a:gd name="T9" fmla="*/ 3 h 3"/>
                    <a:gd name="T10" fmla="*/ 5 w 5"/>
                    <a:gd name="T11" fmla="*/ 1 h 3"/>
                    <a:gd name="T12" fmla="*/ 3 w 5"/>
                    <a:gd name="T13" fmla="*/ 1 h 3"/>
                    <a:gd name="T14" fmla="*/ 3 w 5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cubicBezTo>
                        <a:pt x="2" y="0"/>
                        <a:pt x="0" y="1"/>
                        <a:pt x="1" y="2"/>
                      </a:cubicBezTo>
                      <a:cubicBezTo>
                        <a:pt x="1" y="2"/>
                        <a:pt x="3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2" name="Freeform 309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91A4BE09-1A99-4F7A-9035-2531B13EE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8553" y="3338427"/>
                  <a:ext cx="9525" cy="26988"/>
                </a:xfrm>
                <a:custGeom>
                  <a:avLst/>
                  <a:gdLst>
                    <a:gd name="T0" fmla="*/ 1 w 3"/>
                    <a:gd name="T1" fmla="*/ 0 h 8"/>
                    <a:gd name="T2" fmla="*/ 1 w 3"/>
                    <a:gd name="T3" fmla="*/ 0 h 8"/>
                    <a:gd name="T4" fmla="*/ 1 w 3"/>
                    <a:gd name="T5" fmla="*/ 0 h 8"/>
                    <a:gd name="T6" fmla="*/ 1 w 3"/>
                    <a:gd name="T7" fmla="*/ 1 h 8"/>
                    <a:gd name="T8" fmla="*/ 1 w 3"/>
                    <a:gd name="T9" fmla="*/ 3 h 8"/>
                    <a:gd name="T10" fmla="*/ 0 w 3"/>
                    <a:gd name="T11" fmla="*/ 5 h 8"/>
                    <a:gd name="T12" fmla="*/ 0 w 3"/>
                    <a:gd name="T13" fmla="*/ 5 h 8"/>
                    <a:gd name="T14" fmla="*/ 0 w 3"/>
                    <a:gd name="T15" fmla="*/ 6 h 8"/>
                    <a:gd name="T16" fmla="*/ 2 w 3"/>
                    <a:gd name="T17" fmla="*/ 8 h 8"/>
                    <a:gd name="T18" fmla="*/ 2 w 3"/>
                    <a:gd name="T19" fmla="*/ 3 h 8"/>
                    <a:gd name="T20" fmla="*/ 1 w 3"/>
                    <a:gd name="T2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8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4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8"/>
                        <a:pt x="2" y="5"/>
                        <a:pt x="2" y="3"/>
                      </a:cubicBezTo>
                      <a:cubicBezTo>
                        <a:pt x="2" y="3"/>
                        <a:pt x="1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3" name="Freeform 309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E710581-0B60-4C38-B162-C119CD9985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0478" y="3505115"/>
                  <a:ext cx="11113" cy="9525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0 h 3"/>
                    <a:gd name="T4" fmla="*/ 1 w 3"/>
                    <a:gd name="T5" fmla="*/ 3 h 3"/>
                    <a:gd name="T6" fmla="*/ 1 w 3"/>
                    <a:gd name="T7" fmla="*/ 3 h 3"/>
                    <a:gd name="T8" fmla="*/ 3 w 3"/>
                    <a:gd name="T9" fmla="*/ 3 h 3"/>
                    <a:gd name="T10" fmla="*/ 3 w 3"/>
                    <a:gd name="T11" fmla="*/ 1 h 3"/>
                    <a:gd name="T12" fmla="*/ 3 w 3"/>
                    <a:gd name="T13" fmla="*/ 0 h 3"/>
                    <a:gd name="T14" fmla="*/ 3 w 3"/>
                    <a:gd name="T15" fmla="*/ 0 h 3"/>
                    <a:gd name="T16" fmla="*/ 2 w 3"/>
                    <a:gd name="T17" fmla="*/ 0 h 3"/>
                    <a:gd name="T18" fmla="*/ 1 w 3"/>
                    <a:gd name="T19" fmla="*/ 0 h 3"/>
                    <a:gd name="T20" fmla="*/ 1 w 3"/>
                    <a:gd name="T2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4" name="Freeform 309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2D83502C-D0A9-4AE2-991B-1A3CB1DBA7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4453" y="2990765"/>
                  <a:ext cx="69850" cy="50800"/>
                </a:xfrm>
                <a:custGeom>
                  <a:avLst/>
                  <a:gdLst>
                    <a:gd name="T0" fmla="*/ 21 w 21"/>
                    <a:gd name="T1" fmla="*/ 0 h 15"/>
                    <a:gd name="T2" fmla="*/ 19 w 21"/>
                    <a:gd name="T3" fmla="*/ 1 h 15"/>
                    <a:gd name="T4" fmla="*/ 19 w 21"/>
                    <a:gd name="T5" fmla="*/ 0 h 15"/>
                    <a:gd name="T6" fmla="*/ 19 w 21"/>
                    <a:gd name="T7" fmla="*/ 0 h 15"/>
                    <a:gd name="T8" fmla="*/ 19 w 21"/>
                    <a:gd name="T9" fmla="*/ 0 h 15"/>
                    <a:gd name="T10" fmla="*/ 3 w 21"/>
                    <a:gd name="T11" fmla="*/ 12 h 15"/>
                    <a:gd name="T12" fmla="*/ 0 w 21"/>
                    <a:gd name="T13" fmla="*/ 15 h 15"/>
                    <a:gd name="T14" fmla="*/ 0 w 21"/>
                    <a:gd name="T15" fmla="*/ 15 h 15"/>
                    <a:gd name="T16" fmla="*/ 8 w 21"/>
                    <a:gd name="T17" fmla="*/ 9 h 15"/>
                    <a:gd name="T18" fmla="*/ 8 w 21"/>
                    <a:gd name="T19" fmla="*/ 9 h 15"/>
                    <a:gd name="T20" fmla="*/ 9 w 21"/>
                    <a:gd name="T21" fmla="*/ 9 h 15"/>
                    <a:gd name="T22" fmla="*/ 12 w 21"/>
                    <a:gd name="T23" fmla="*/ 6 h 15"/>
                    <a:gd name="T24" fmla="*/ 20 w 21"/>
                    <a:gd name="T25" fmla="*/ 1 h 15"/>
                    <a:gd name="T26" fmla="*/ 21 w 21"/>
                    <a:gd name="T27" fmla="*/ 0 h 15"/>
                    <a:gd name="T28" fmla="*/ 21 w 21"/>
                    <a:gd name="T2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" h="15">
                      <a:moveTo>
                        <a:pt x="21" y="0"/>
                      </a:moveTo>
                      <a:cubicBezTo>
                        <a:pt x="20" y="0"/>
                        <a:pt x="19" y="0"/>
                        <a:pt x="19" y="1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6" y="1"/>
                        <a:pt x="16" y="1"/>
                        <a:pt x="3" y="12"/>
                      </a:cubicBezTo>
                      <a:cubicBezTo>
                        <a:pt x="2" y="13"/>
                        <a:pt x="1" y="13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6" y="11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0" y="8"/>
                        <a:pt x="11" y="7"/>
                        <a:pt x="12" y="6"/>
                      </a:cubicBezTo>
                      <a:cubicBezTo>
                        <a:pt x="15" y="5"/>
                        <a:pt x="17" y="3"/>
                        <a:pt x="20" y="1"/>
                      </a:cubicBezTo>
                      <a:cubicBezTo>
                        <a:pt x="20" y="1"/>
                        <a:pt x="20" y="1"/>
                        <a:pt x="21" y="0"/>
                      </a:cubicBezTo>
                      <a:cubicBezTo>
                        <a:pt x="21" y="0"/>
                        <a:pt x="21" y="0"/>
                        <a:pt x="2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5" name="Freeform 309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E5CDED6C-E116-4253-A51F-0A09A1543C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0178" y="2944727"/>
                  <a:ext cx="60325" cy="36513"/>
                </a:xfrm>
                <a:custGeom>
                  <a:avLst/>
                  <a:gdLst>
                    <a:gd name="T0" fmla="*/ 18 w 18"/>
                    <a:gd name="T1" fmla="*/ 0 h 11"/>
                    <a:gd name="T2" fmla="*/ 18 w 18"/>
                    <a:gd name="T3" fmla="*/ 0 h 11"/>
                    <a:gd name="T4" fmla="*/ 13 w 18"/>
                    <a:gd name="T5" fmla="*/ 3 h 11"/>
                    <a:gd name="T6" fmla="*/ 9 w 18"/>
                    <a:gd name="T7" fmla="*/ 5 h 11"/>
                    <a:gd name="T8" fmla="*/ 9 w 18"/>
                    <a:gd name="T9" fmla="*/ 5 h 11"/>
                    <a:gd name="T10" fmla="*/ 9 w 18"/>
                    <a:gd name="T11" fmla="*/ 5 h 11"/>
                    <a:gd name="T12" fmla="*/ 9 w 18"/>
                    <a:gd name="T13" fmla="*/ 5 h 11"/>
                    <a:gd name="T14" fmla="*/ 11 w 18"/>
                    <a:gd name="T15" fmla="*/ 3 h 11"/>
                    <a:gd name="T16" fmla="*/ 1 w 18"/>
                    <a:gd name="T17" fmla="*/ 9 h 11"/>
                    <a:gd name="T18" fmla="*/ 1 w 18"/>
                    <a:gd name="T19" fmla="*/ 9 h 11"/>
                    <a:gd name="T20" fmla="*/ 6 w 18"/>
                    <a:gd name="T21" fmla="*/ 7 h 11"/>
                    <a:gd name="T22" fmla="*/ 4 w 18"/>
                    <a:gd name="T23" fmla="*/ 8 h 11"/>
                    <a:gd name="T24" fmla="*/ 5 w 18"/>
                    <a:gd name="T25" fmla="*/ 8 h 11"/>
                    <a:gd name="T26" fmla="*/ 7 w 18"/>
                    <a:gd name="T27" fmla="*/ 7 h 11"/>
                    <a:gd name="T28" fmla="*/ 1 w 18"/>
                    <a:gd name="T29" fmla="*/ 10 h 11"/>
                    <a:gd name="T30" fmla="*/ 0 w 18"/>
                    <a:gd name="T31" fmla="*/ 11 h 11"/>
                    <a:gd name="T32" fmla="*/ 1 w 18"/>
                    <a:gd name="T33" fmla="*/ 11 h 11"/>
                    <a:gd name="T34" fmla="*/ 3 w 18"/>
                    <a:gd name="T35" fmla="*/ 10 h 11"/>
                    <a:gd name="T36" fmla="*/ 9 w 18"/>
                    <a:gd name="T37" fmla="*/ 7 h 11"/>
                    <a:gd name="T38" fmla="*/ 13 w 18"/>
                    <a:gd name="T39" fmla="*/ 5 h 11"/>
                    <a:gd name="T40" fmla="*/ 18 w 18"/>
                    <a:gd name="T41" fmla="*/ 2 h 11"/>
                    <a:gd name="T42" fmla="*/ 18 w 18"/>
                    <a:gd name="T43" fmla="*/ 1 h 11"/>
                    <a:gd name="T44" fmla="*/ 18 w 18"/>
                    <a:gd name="T45" fmla="*/ 1 h 11"/>
                    <a:gd name="T46" fmla="*/ 17 w 18"/>
                    <a:gd name="T47" fmla="*/ 2 h 11"/>
                    <a:gd name="T48" fmla="*/ 14 w 18"/>
                    <a:gd name="T49" fmla="*/ 4 h 11"/>
                    <a:gd name="T50" fmla="*/ 18 w 18"/>
                    <a:gd name="T5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8" h="11">
                      <a:moveTo>
                        <a:pt x="18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0"/>
                        <a:pt x="14" y="2"/>
                        <a:pt x="13" y="3"/>
                      </a:cubicBezTo>
                      <a:cubicBezTo>
                        <a:pt x="13" y="3"/>
                        <a:pt x="13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10" y="4"/>
                        <a:pt x="12" y="4"/>
                        <a:pt x="11" y="3"/>
                      </a:cubicBezTo>
                      <a:cubicBezTo>
                        <a:pt x="11" y="3"/>
                        <a:pt x="1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2" y="9"/>
                        <a:pt x="6" y="7"/>
                      </a:cubicBezTo>
                      <a:cubicBezTo>
                        <a:pt x="5" y="7"/>
                        <a:pt x="5" y="8"/>
                        <a:pt x="4" y="8"/>
                      </a:cubicBezTo>
                      <a:cubicBezTo>
                        <a:pt x="4" y="8"/>
                        <a:pt x="4" y="8"/>
                        <a:pt x="5" y="8"/>
                      </a:cubicBezTo>
                      <a:cubicBezTo>
                        <a:pt x="5" y="7"/>
                        <a:pt x="6" y="7"/>
                        <a:pt x="7" y="7"/>
                      </a:cubicBezTo>
                      <a:cubicBezTo>
                        <a:pt x="6" y="7"/>
                        <a:pt x="3" y="9"/>
                        <a:pt x="1" y="10"/>
                      </a:cubicBezTo>
                      <a:cubicBezTo>
                        <a:pt x="0" y="10"/>
                        <a:pt x="0" y="11"/>
                        <a:pt x="0" y="11"/>
                      </a:cubicBezTo>
                      <a:cubicBezTo>
                        <a:pt x="0" y="11"/>
                        <a:pt x="0" y="11"/>
                        <a:pt x="1" y="11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7"/>
                        <a:pt x="9" y="7"/>
                        <a:pt x="9" y="7"/>
                      </a:cubicBezTo>
                      <a:cubicBezTo>
                        <a:pt x="10" y="6"/>
                        <a:pt x="12" y="6"/>
                        <a:pt x="13" y="5"/>
                      </a:cubicBezTo>
                      <a:cubicBezTo>
                        <a:pt x="14" y="5"/>
                        <a:pt x="18" y="2"/>
                        <a:pt x="18" y="2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2"/>
                        <a:pt x="17" y="2"/>
                      </a:cubicBezTo>
                      <a:cubicBezTo>
                        <a:pt x="16" y="2"/>
                        <a:pt x="15" y="3"/>
                        <a:pt x="14" y="4"/>
                      </a:cubicBezTo>
                      <a:cubicBezTo>
                        <a:pt x="15" y="2"/>
                        <a:pt x="17" y="1"/>
                        <a:pt x="1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6" name="Freeform 309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7AC3402-C8E3-470A-B474-8BA37E3FE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278" y="2987590"/>
                  <a:ext cx="98425" cy="76200"/>
                </a:xfrm>
                <a:custGeom>
                  <a:avLst/>
                  <a:gdLst>
                    <a:gd name="T0" fmla="*/ 29 w 30"/>
                    <a:gd name="T1" fmla="*/ 0 h 23"/>
                    <a:gd name="T2" fmla="*/ 29 w 30"/>
                    <a:gd name="T3" fmla="*/ 0 h 23"/>
                    <a:gd name="T4" fmla="*/ 22 w 30"/>
                    <a:gd name="T5" fmla="*/ 6 h 23"/>
                    <a:gd name="T6" fmla="*/ 23 w 30"/>
                    <a:gd name="T7" fmla="*/ 4 h 23"/>
                    <a:gd name="T8" fmla="*/ 23 w 30"/>
                    <a:gd name="T9" fmla="*/ 4 h 23"/>
                    <a:gd name="T10" fmla="*/ 20 w 30"/>
                    <a:gd name="T11" fmla="*/ 5 h 23"/>
                    <a:gd name="T12" fmla="*/ 21 w 30"/>
                    <a:gd name="T13" fmla="*/ 4 h 23"/>
                    <a:gd name="T14" fmla="*/ 21 w 30"/>
                    <a:gd name="T15" fmla="*/ 4 h 23"/>
                    <a:gd name="T16" fmla="*/ 17 w 30"/>
                    <a:gd name="T17" fmla="*/ 6 h 23"/>
                    <a:gd name="T18" fmla="*/ 20 w 30"/>
                    <a:gd name="T19" fmla="*/ 3 h 23"/>
                    <a:gd name="T20" fmla="*/ 8 w 30"/>
                    <a:gd name="T21" fmla="*/ 12 h 23"/>
                    <a:gd name="T22" fmla="*/ 9 w 30"/>
                    <a:gd name="T23" fmla="*/ 13 h 23"/>
                    <a:gd name="T24" fmla="*/ 7 w 30"/>
                    <a:gd name="T25" fmla="*/ 14 h 23"/>
                    <a:gd name="T26" fmla="*/ 4 w 30"/>
                    <a:gd name="T27" fmla="*/ 16 h 23"/>
                    <a:gd name="T28" fmla="*/ 5 w 30"/>
                    <a:gd name="T29" fmla="*/ 16 h 23"/>
                    <a:gd name="T30" fmla="*/ 9 w 30"/>
                    <a:gd name="T31" fmla="*/ 14 h 23"/>
                    <a:gd name="T32" fmla="*/ 9 w 30"/>
                    <a:gd name="T33" fmla="*/ 14 h 23"/>
                    <a:gd name="T34" fmla="*/ 10 w 30"/>
                    <a:gd name="T35" fmla="*/ 14 h 23"/>
                    <a:gd name="T36" fmla="*/ 11 w 30"/>
                    <a:gd name="T37" fmla="*/ 15 h 23"/>
                    <a:gd name="T38" fmla="*/ 11 w 30"/>
                    <a:gd name="T39" fmla="*/ 14 h 23"/>
                    <a:gd name="T40" fmla="*/ 7 w 30"/>
                    <a:gd name="T41" fmla="*/ 17 h 23"/>
                    <a:gd name="T42" fmla="*/ 1 w 30"/>
                    <a:gd name="T43" fmla="*/ 22 h 23"/>
                    <a:gd name="T44" fmla="*/ 1 w 30"/>
                    <a:gd name="T45" fmla="*/ 22 h 23"/>
                    <a:gd name="T46" fmla="*/ 2 w 30"/>
                    <a:gd name="T47" fmla="*/ 21 h 23"/>
                    <a:gd name="T48" fmla="*/ 3 w 30"/>
                    <a:gd name="T49" fmla="*/ 21 h 23"/>
                    <a:gd name="T50" fmla="*/ 3 w 30"/>
                    <a:gd name="T51" fmla="*/ 21 h 23"/>
                    <a:gd name="T52" fmla="*/ 3 w 30"/>
                    <a:gd name="T53" fmla="*/ 21 h 23"/>
                    <a:gd name="T54" fmla="*/ 1 w 30"/>
                    <a:gd name="T55" fmla="*/ 23 h 23"/>
                    <a:gd name="T56" fmla="*/ 1 w 30"/>
                    <a:gd name="T57" fmla="*/ 23 h 23"/>
                    <a:gd name="T58" fmla="*/ 12 w 30"/>
                    <a:gd name="T59" fmla="*/ 17 h 23"/>
                    <a:gd name="T60" fmla="*/ 15 w 30"/>
                    <a:gd name="T61" fmla="*/ 16 h 23"/>
                    <a:gd name="T62" fmla="*/ 15 w 30"/>
                    <a:gd name="T63" fmla="*/ 16 h 23"/>
                    <a:gd name="T64" fmla="*/ 14 w 30"/>
                    <a:gd name="T65" fmla="*/ 17 h 23"/>
                    <a:gd name="T66" fmla="*/ 17 w 30"/>
                    <a:gd name="T67" fmla="*/ 18 h 23"/>
                    <a:gd name="T68" fmla="*/ 22 w 30"/>
                    <a:gd name="T69" fmla="*/ 14 h 23"/>
                    <a:gd name="T70" fmla="*/ 22 w 30"/>
                    <a:gd name="T71" fmla="*/ 14 h 23"/>
                    <a:gd name="T72" fmla="*/ 22 w 30"/>
                    <a:gd name="T73" fmla="*/ 14 h 23"/>
                    <a:gd name="T74" fmla="*/ 19 w 30"/>
                    <a:gd name="T75" fmla="*/ 15 h 23"/>
                    <a:gd name="T76" fmla="*/ 23 w 30"/>
                    <a:gd name="T77" fmla="*/ 13 h 23"/>
                    <a:gd name="T78" fmla="*/ 23 w 30"/>
                    <a:gd name="T79" fmla="*/ 13 h 23"/>
                    <a:gd name="T80" fmla="*/ 24 w 30"/>
                    <a:gd name="T81" fmla="*/ 13 h 23"/>
                    <a:gd name="T82" fmla="*/ 24 w 30"/>
                    <a:gd name="T83" fmla="*/ 13 h 23"/>
                    <a:gd name="T84" fmla="*/ 25 w 30"/>
                    <a:gd name="T85" fmla="*/ 11 h 23"/>
                    <a:gd name="T86" fmla="*/ 24 w 30"/>
                    <a:gd name="T87" fmla="*/ 8 h 23"/>
                    <a:gd name="T88" fmla="*/ 30 w 30"/>
                    <a:gd name="T89" fmla="*/ 1 h 23"/>
                    <a:gd name="T90" fmla="*/ 29 w 30"/>
                    <a:gd name="T91" fmla="*/ 0 h 23"/>
                    <a:gd name="T92" fmla="*/ 29 w 30"/>
                    <a:gd name="T9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0" h="23">
                      <a:moveTo>
                        <a:pt x="29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6" y="2"/>
                        <a:pt x="25" y="5"/>
                        <a:pt x="22" y="6"/>
                      </a:cubicBezTo>
                      <a:cubicBezTo>
                        <a:pt x="22" y="5"/>
                        <a:pt x="23" y="5"/>
                        <a:pt x="23" y="4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2" y="4"/>
                        <a:pt x="21" y="5"/>
                        <a:pt x="20" y="5"/>
                      </a:cubicBezTo>
                      <a:cubicBezTo>
                        <a:pt x="20" y="5"/>
                        <a:pt x="21" y="5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4"/>
                        <a:pt x="18" y="6"/>
                        <a:pt x="17" y="6"/>
                      </a:cubicBezTo>
                      <a:cubicBezTo>
                        <a:pt x="18" y="5"/>
                        <a:pt x="19" y="4"/>
                        <a:pt x="20" y="3"/>
                      </a:cubicBezTo>
                      <a:cubicBezTo>
                        <a:pt x="20" y="3"/>
                        <a:pt x="8" y="11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3"/>
                        <a:pt x="8" y="13"/>
                        <a:pt x="7" y="14"/>
                      </a:cubicBezTo>
                      <a:cubicBezTo>
                        <a:pt x="5" y="15"/>
                        <a:pt x="4" y="16"/>
                        <a:pt x="4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6" y="16"/>
                        <a:pt x="7" y="15"/>
                        <a:pt x="9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10" y="14"/>
                        <a:pt x="10" y="14"/>
                      </a:cubicBezTo>
                      <a:cubicBezTo>
                        <a:pt x="10" y="15"/>
                        <a:pt x="10" y="15"/>
                        <a:pt x="11" y="15"/>
                      </a:cubicBezTo>
                      <a:cubicBezTo>
                        <a:pt x="11" y="15"/>
                        <a:pt x="11" y="15"/>
                        <a:pt x="11" y="14"/>
                      </a:cubicBezTo>
                      <a:cubicBezTo>
                        <a:pt x="10" y="16"/>
                        <a:pt x="7" y="16"/>
                        <a:pt x="7" y="17"/>
                      </a:cubicBezTo>
                      <a:cubicBezTo>
                        <a:pt x="0" y="19"/>
                        <a:pt x="0" y="21"/>
                        <a:pt x="1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1" y="22"/>
                        <a:pt x="2" y="21"/>
                        <a:pt x="2" y="21"/>
                      </a:cubicBezTo>
                      <a:cubicBezTo>
                        <a:pt x="2" y="21"/>
                        <a:pt x="2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2"/>
                        <a:pt x="2" y="23"/>
                        <a:pt x="1" y="23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2" y="23"/>
                        <a:pt x="9" y="20"/>
                        <a:pt x="12" y="17"/>
                      </a:cubicBezTo>
                      <a:cubicBezTo>
                        <a:pt x="13" y="17"/>
                        <a:pt x="14" y="16"/>
                        <a:pt x="15" y="16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9" y="17"/>
                        <a:pt x="19" y="17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1" y="14"/>
                        <a:pt x="21" y="14"/>
                        <a:pt x="19" y="15"/>
                      </a:cubicBezTo>
                      <a:cubicBezTo>
                        <a:pt x="20" y="14"/>
                        <a:pt x="22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4" y="13"/>
                        <a:pt x="24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4" y="13"/>
                        <a:pt x="25" y="12"/>
                        <a:pt x="25" y="11"/>
                      </a:cubicBezTo>
                      <a:cubicBezTo>
                        <a:pt x="24" y="10"/>
                        <a:pt x="24" y="9"/>
                        <a:pt x="24" y="8"/>
                      </a:cubicBezTo>
                      <a:cubicBezTo>
                        <a:pt x="25" y="7"/>
                        <a:pt x="30" y="1"/>
                        <a:pt x="30" y="1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7" name="Freeform 309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2CA2F94F-C093-4731-9B88-784F462F84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9553" y="3093952"/>
                  <a:ext cx="14288" cy="9525"/>
                </a:xfrm>
                <a:custGeom>
                  <a:avLst/>
                  <a:gdLst>
                    <a:gd name="T0" fmla="*/ 3 w 4"/>
                    <a:gd name="T1" fmla="*/ 0 h 3"/>
                    <a:gd name="T2" fmla="*/ 3 w 4"/>
                    <a:gd name="T3" fmla="*/ 0 h 3"/>
                    <a:gd name="T4" fmla="*/ 1 w 4"/>
                    <a:gd name="T5" fmla="*/ 1 h 3"/>
                    <a:gd name="T6" fmla="*/ 0 w 4"/>
                    <a:gd name="T7" fmla="*/ 3 h 3"/>
                    <a:gd name="T8" fmla="*/ 1 w 4"/>
                    <a:gd name="T9" fmla="*/ 3 h 3"/>
                    <a:gd name="T10" fmla="*/ 4 w 4"/>
                    <a:gd name="T11" fmla="*/ 1 h 3"/>
                    <a:gd name="T12" fmla="*/ 3 w 4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3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1" y="1"/>
                        <a:pt x="1" y="1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1" y="3"/>
                        <a:pt x="1" y="3"/>
                      </a:cubicBezTo>
                      <a:cubicBezTo>
                        <a:pt x="1" y="3"/>
                        <a:pt x="3" y="1"/>
                        <a:pt x="4" y="1"/>
                      </a:cubicBezTo>
                      <a:cubicBezTo>
                        <a:pt x="4" y="0"/>
                        <a:pt x="3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8" name="Freeform 309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7B277BF-25BC-4072-9F63-F8247E38B3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6691" y="3057440"/>
                  <a:ext cx="46038" cy="36513"/>
                </a:xfrm>
                <a:custGeom>
                  <a:avLst/>
                  <a:gdLst>
                    <a:gd name="T0" fmla="*/ 7 w 14"/>
                    <a:gd name="T1" fmla="*/ 0 h 11"/>
                    <a:gd name="T2" fmla="*/ 4 w 14"/>
                    <a:gd name="T3" fmla="*/ 4 h 11"/>
                    <a:gd name="T4" fmla="*/ 3 w 14"/>
                    <a:gd name="T5" fmla="*/ 5 h 11"/>
                    <a:gd name="T6" fmla="*/ 0 w 14"/>
                    <a:gd name="T7" fmla="*/ 9 h 11"/>
                    <a:gd name="T8" fmla="*/ 2 w 14"/>
                    <a:gd name="T9" fmla="*/ 10 h 11"/>
                    <a:gd name="T10" fmla="*/ 2 w 14"/>
                    <a:gd name="T11" fmla="*/ 11 h 11"/>
                    <a:gd name="T12" fmla="*/ 2 w 14"/>
                    <a:gd name="T13" fmla="*/ 11 h 11"/>
                    <a:gd name="T14" fmla="*/ 4 w 14"/>
                    <a:gd name="T15" fmla="*/ 10 h 11"/>
                    <a:gd name="T16" fmla="*/ 9 w 14"/>
                    <a:gd name="T17" fmla="*/ 7 h 11"/>
                    <a:gd name="T18" fmla="*/ 9 w 14"/>
                    <a:gd name="T19" fmla="*/ 7 h 11"/>
                    <a:gd name="T20" fmla="*/ 11 w 14"/>
                    <a:gd name="T21" fmla="*/ 7 h 11"/>
                    <a:gd name="T22" fmla="*/ 12 w 14"/>
                    <a:gd name="T23" fmla="*/ 8 h 11"/>
                    <a:gd name="T24" fmla="*/ 14 w 14"/>
                    <a:gd name="T25" fmla="*/ 7 h 11"/>
                    <a:gd name="T26" fmla="*/ 14 w 14"/>
                    <a:gd name="T27" fmla="*/ 7 h 11"/>
                    <a:gd name="T28" fmla="*/ 14 w 14"/>
                    <a:gd name="T29" fmla="*/ 6 h 11"/>
                    <a:gd name="T30" fmla="*/ 12 w 14"/>
                    <a:gd name="T31" fmla="*/ 5 h 11"/>
                    <a:gd name="T32" fmla="*/ 11 w 14"/>
                    <a:gd name="T33" fmla="*/ 3 h 11"/>
                    <a:gd name="T34" fmla="*/ 10 w 14"/>
                    <a:gd name="T35" fmla="*/ 2 h 11"/>
                    <a:gd name="T36" fmla="*/ 8 w 14"/>
                    <a:gd name="T37" fmla="*/ 1 h 11"/>
                    <a:gd name="T38" fmla="*/ 7 w 14"/>
                    <a:gd name="T39" fmla="*/ 0 h 11"/>
                    <a:gd name="T40" fmla="*/ 7 w 14"/>
                    <a:gd name="T4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11">
                      <a:moveTo>
                        <a:pt x="7" y="0"/>
                      </a:moveTo>
                      <a:cubicBezTo>
                        <a:pt x="6" y="1"/>
                        <a:pt x="4" y="4"/>
                        <a:pt x="4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3" y="11"/>
                        <a:pt x="4" y="10"/>
                      </a:cubicBezTo>
                      <a:cubicBezTo>
                        <a:pt x="5" y="9"/>
                        <a:pt x="7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10" y="7"/>
                        <a:pt x="10" y="7"/>
                        <a:pt x="11" y="7"/>
                      </a:cubicBezTo>
                      <a:cubicBezTo>
                        <a:pt x="11" y="7"/>
                        <a:pt x="12" y="8"/>
                        <a:pt x="12" y="8"/>
                      </a:cubicBezTo>
                      <a:cubicBezTo>
                        <a:pt x="13" y="8"/>
                        <a:pt x="13" y="7"/>
                        <a:pt x="14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7"/>
                        <a:pt x="14" y="6"/>
                        <a:pt x="14" y="6"/>
                      </a:cubicBezTo>
                      <a:cubicBezTo>
                        <a:pt x="13" y="5"/>
                        <a:pt x="13" y="5"/>
                        <a:pt x="12" y="5"/>
                      </a:cubicBezTo>
                      <a:cubicBezTo>
                        <a:pt x="12" y="4"/>
                        <a:pt x="11" y="3"/>
                        <a:pt x="11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9" y="2"/>
                        <a:pt x="8" y="1"/>
                      </a:cubicBezTo>
                      <a:cubicBezTo>
                        <a:pt x="7" y="1"/>
                        <a:pt x="7" y="1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9" name="Freeform 309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65E8FC8D-B7C4-48BC-9792-C8C2C8E79D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9391" y="3090777"/>
                  <a:ext cx="23813" cy="12700"/>
                </a:xfrm>
                <a:custGeom>
                  <a:avLst/>
                  <a:gdLst>
                    <a:gd name="T0" fmla="*/ 6 w 7"/>
                    <a:gd name="T1" fmla="*/ 0 h 4"/>
                    <a:gd name="T2" fmla="*/ 5 w 7"/>
                    <a:gd name="T3" fmla="*/ 0 h 4"/>
                    <a:gd name="T4" fmla="*/ 1 w 7"/>
                    <a:gd name="T5" fmla="*/ 2 h 4"/>
                    <a:gd name="T6" fmla="*/ 1 w 7"/>
                    <a:gd name="T7" fmla="*/ 4 h 4"/>
                    <a:gd name="T8" fmla="*/ 1 w 7"/>
                    <a:gd name="T9" fmla="*/ 4 h 4"/>
                    <a:gd name="T10" fmla="*/ 6 w 7"/>
                    <a:gd name="T11" fmla="*/ 1 h 4"/>
                    <a:gd name="T12" fmla="*/ 6 w 7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4">
                      <a:moveTo>
                        <a:pt x="6" y="0"/>
                      </a:move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5" y="0"/>
                        <a:pt x="2" y="1"/>
                        <a:pt x="1" y="2"/>
                      </a:cubicBezTo>
                      <a:cubicBezTo>
                        <a:pt x="0" y="2"/>
                        <a:pt x="0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4"/>
                        <a:pt x="6" y="2"/>
                        <a:pt x="6" y="1"/>
                      </a:cubicBezTo>
                      <a:cubicBezTo>
                        <a:pt x="6" y="0"/>
                        <a:pt x="7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0" name="Freeform 310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E0DD1399-6EA8-41BE-965D-D6EDD29C4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6691" y="3703552"/>
                  <a:ext cx="17463" cy="9525"/>
                </a:xfrm>
                <a:custGeom>
                  <a:avLst/>
                  <a:gdLst>
                    <a:gd name="T0" fmla="*/ 1 w 5"/>
                    <a:gd name="T1" fmla="*/ 0 h 3"/>
                    <a:gd name="T2" fmla="*/ 1 w 5"/>
                    <a:gd name="T3" fmla="*/ 0 h 3"/>
                    <a:gd name="T4" fmla="*/ 1 w 5"/>
                    <a:gd name="T5" fmla="*/ 3 h 3"/>
                    <a:gd name="T6" fmla="*/ 3 w 5"/>
                    <a:gd name="T7" fmla="*/ 3 h 3"/>
                    <a:gd name="T8" fmla="*/ 5 w 5"/>
                    <a:gd name="T9" fmla="*/ 2 h 3"/>
                    <a:gd name="T10" fmla="*/ 1 w 5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2"/>
                        <a:pt x="1" y="3"/>
                      </a:cubicBezTo>
                      <a:cubicBezTo>
                        <a:pt x="2" y="3"/>
                        <a:pt x="2" y="3"/>
                        <a:pt x="3" y="3"/>
                      </a:cubicBezTo>
                      <a:cubicBezTo>
                        <a:pt x="4" y="3"/>
                        <a:pt x="5" y="3"/>
                        <a:pt x="5" y="2"/>
                      </a:cubicBezTo>
                      <a:cubicBezTo>
                        <a:pt x="5" y="1"/>
                        <a:pt x="3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1" name="Freeform 310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2F103978-A3D3-4D48-8D6B-089BCC511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2341" y="3163802"/>
                  <a:ext cx="3175" cy="3175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2" name="Freeform 310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F381665-903C-41CE-9A6E-778C8CCF8E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6241" y="3206665"/>
                  <a:ext cx="76200" cy="73025"/>
                </a:xfrm>
                <a:custGeom>
                  <a:avLst/>
                  <a:gdLst>
                    <a:gd name="T0" fmla="*/ 14 w 23"/>
                    <a:gd name="T1" fmla="*/ 0 h 22"/>
                    <a:gd name="T2" fmla="*/ 10 w 23"/>
                    <a:gd name="T3" fmla="*/ 4 h 22"/>
                    <a:gd name="T4" fmla="*/ 4 w 23"/>
                    <a:gd name="T5" fmla="*/ 12 h 22"/>
                    <a:gd name="T6" fmla="*/ 1 w 23"/>
                    <a:gd name="T7" fmla="*/ 16 h 22"/>
                    <a:gd name="T8" fmla="*/ 1 w 23"/>
                    <a:gd name="T9" fmla="*/ 17 h 22"/>
                    <a:gd name="T10" fmla="*/ 7 w 23"/>
                    <a:gd name="T11" fmla="*/ 18 h 22"/>
                    <a:gd name="T12" fmla="*/ 16 w 23"/>
                    <a:gd name="T13" fmla="*/ 19 h 22"/>
                    <a:gd name="T14" fmla="*/ 17 w 23"/>
                    <a:gd name="T15" fmla="*/ 19 h 22"/>
                    <a:gd name="T16" fmla="*/ 17 w 23"/>
                    <a:gd name="T17" fmla="*/ 19 h 22"/>
                    <a:gd name="T18" fmla="*/ 18 w 23"/>
                    <a:gd name="T19" fmla="*/ 19 h 22"/>
                    <a:gd name="T20" fmla="*/ 19 w 23"/>
                    <a:gd name="T21" fmla="*/ 19 h 22"/>
                    <a:gd name="T22" fmla="*/ 20 w 23"/>
                    <a:gd name="T23" fmla="*/ 19 h 22"/>
                    <a:gd name="T24" fmla="*/ 20 w 23"/>
                    <a:gd name="T25" fmla="*/ 21 h 22"/>
                    <a:gd name="T26" fmla="*/ 21 w 23"/>
                    <a:gd name="T27" fmla="*/ 22 h 22"/>
                    <a:gd name="T28" fmla="*/ 21 w 23"/>
                    <a:gd name="T29" fmla="*/ 22 h 22"/>
                    <a:gd name="T30" fmla="*/ 23 w 23"/>
                    <a:gd name="T31" fmla="*/ 18 h 22"/>
                    <a:gd name="T32" fmla="*/ 19 w 23"/>
                    <a:gd name="T33" fmla="*/ 10 h 22"/>
                    <a:gd name="T34" fmla="*/ 18 w 23"/>
                    <a:gd name="T35" fmla="*/ 9 h 22"/>
                    <a:gd name="T36" fmla="*/ 15 w 23"/>
                    <a:gd name="T37" fmla="*/ 9 h 22"/>
                    <a:gd name="T38" fmla="*/ 14 w 23"/>
                    <a:gd name="T39" fmla="*/ 10 h 22"/>
                    <a:gd name="T40" fmla="*/ 13 w 23"/>
                    <a:gd name="T41" fmla="*/ 9 h 22"/>
                    <a:gd name="T42" fmla="*/ 12 w 23"/>
                    <a:gd name="T43" fmla="*/ 6 h 22"/>
                    <a:gd name="T44" fmla="*/ 11 w 23"/>
                    <a:gd name="T45" fmla="*/ 6 h 22"/>
                    <a:gd name="T46" fmla="*/ 13 w 23"/>
                    <a:gd name="T47" fmla="*/ 4 h 22"/>
                    <a:gd name="T48" fmla="*/ 15 w 23"/>
                    <a:gd name="T49" fmla="*/ 0 h 22"/>
                    <a:gd name="T50" fmla="*/ 14 w 23"/>
                    <a:gd name="T5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3" h="22">
                      <a:moveTo>
                        <a:pt x="14" y="0"/>
                      </a:moveTo>
                      <a:cubicBezTo>
                        <a:pt x="13" y="0"/>
                        <a:pt x="11" y="2"/>
                        <a:pt x="10" y="4"/>
                      </a:cubicBezTo>
                      <a:cubicBezTo>
                        <a:pt x="7" y="7"/>
                        <a:pt x="6" y="10"/>
                        <a:pt x="4" y="12"/>
                      </a:cubicBezTo>
                      <a:cubicBezTo>
                        <a:pt x="3" y="14"/>
                        <a:pt x="2" y="15"/>
                        <a:pt x="1" y="16"/>
                      </a:cubicBezTo>
                      <a:cubicBezTo>
                        <a:pt x="0" y="17"/>
                        <a:pt x="0" y="17"/>
                        <a:pt x="1" y="17"/>
                      </a:cubicBezTo>
                      <a:cubicBezTo>
                        <a:pt x="1" y="17"/>
                        <a:pt x="1" y="17"/>
                        <a:pt x="7" y="18"/>
                      </a:cubicBezTo>
                      <a:cubicBezTo>
                        <a:pt x="10" y="18"/>
                        <a:pt x="13" y="18"/>
                        <a:pt x="16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8" y="19"/>
                      </a:cubicBezTo>
                      <a:cubicBezTo>
                        <a:pt x="18" y="19"/>
                        <a:pt x="18" y="19"/>
                        <a:pt x="19" y="19"/>
                      </a:cubicBezTo>
                      <a:cubicBezTo>
                        <a:pt x="19" y="19"/>
                        <a:pt x="19" y="19"/>
                        <a:pt x="20" y="19"/>
                      </a:cubicBezTo>
                      <a:cubicBezTo>
                        <a:pt x="20" y="20"/>
                        <a:pt x="20" y="21"/>
                        <a:pt x="20" y="21"/>
                      </a:cubicBezTo>
                      <a:cubicBezTo>
                        <a:pt x="20" y="22"/>
                        <a:pt x="21" y="22"/>
                        <a:pt x="21" y="22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2" y="22"/>
                        <a:pt x="23" y="20"/>
                        <a:pt x="23" y="18"/>
                      </a:cubicBezTo>
                      <a:cubicBezTo>
                        <a:pt x="23" y="16"/>
                        <a:pt x="21" y="12"/>
                        <a:pt x="19" y="10"/>
                      </a:cubicBezTo>
                      <a:cubicBezTo>
                        <a:pt x="19" y="9"/>
                        <a:pt x="19" y="9"/>
                        <a:pt x="18" y="9"/>
                      </a:cubicBezTo>
                      <a:cubicBezTo>
                        <a:pt x="17" y="9"/>
                        <a:pt x="16" y="9"/>
                        <a:pt x="15" y="9"/>
                      </a:cubicBezTo>
                      <a:cubicBezTo>
                        <a:pt x="15" y="10"/>
                        <a:pt x="14" y="10"/>
                        <a:pt x="14" y="10"/>
                      </a:cubicBezTo>
                      <a:cubicBezTo>
                        <a:pt x="14" y="10"/>
                        <a:pt x="13" y="9"/>
                        <a:pt x="13" y="9"/>
                      </a:cubicBezTo>
                      <a:cubicBezTo>
                        <a:pt x="13" y="7"/>
                        <a:pt x="12" y="7"/>
                        <a:pt x="12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2" y="5"/>
                        <a:pt x="12" y="5"/>
                        <a:pt x="13" y="4"/>
                      </a:cubicBezTo>
                      <a:cubicBezTo>
                        <a:pt x="14" y="2"/>
                        <a:pt x="15" y="1"/>
                        <a:pt x="15" y="0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3" name="Freeform 310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EDDBBB75-92F9-4164-95D8-75CAFC1663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2653" y="3093952"/>
                  <a:ext cx="120650" cy="125413"/>
                </a:xfrm>
                <a:custGeom>
                  <a:avLst/>
                  <a:gdLst>
                    <a:gd name="T0" fmla="*/ 5 w 36"/>
                    <a:gd name="T1" fmla="*/ 0 h 38"/>
                    <a:gd name="T2" fmla="*/ 0 w 36"/>
                    <a:gd name="T3" fmla="*/ 2 h 38"/>
                    <a:gd name="T4" fmla="*/ 0 w 36"/>
                    <a:gd name="T5" fmla="*/ 2 h 38"/>
                    <a:gd name="T6" fmla="*/ 1 w 36"/>
                    <a:gd name="T7" fmla="*/ 7 h 38"/>
                    <a:gd name="T8" fmla="*/ 1 w 36"/>
                    <a:gd name="T9" fmla="*/ 10 h 38"/>
                    <a:gd name="T10" fmla="*/ 1 w 36"/>
                    <a:gd name="T11" fmla="*/ 10 h 38"/>
                    <a:gd name="T12" fmla="*/ 4 w 36"/>
                    <a:gd name="T13" fmla="*/ 9 h 38"/>
                    <a:gd name="T14" fmla="*/ 5 w 36"/>
                    <a:gd name="T15" fmla="*/ 8 h 38"/>
                    <a:gd name="T16" fmla="*/ 5 w 36"/>
                    <a:gd name="T17" fmla="*/ 8 h 38"/>
                    <a:gd name="T18" fmla="*/ 6 w 36"/>
                    <a:gd name="T19" fmla="*/ 12 h 38"/>
                    <a:gd name="T20" fmla="*/ 10 w 36"/>
                    <a:gd name="T21" fmla="*/ 16 h 38"/>
                    <a:gd name="T22" fmla="*/ 14 w 36"/>
                    <a:gd name="T23" fmla="*/ 17 h 38"/>
                    <a:gd name="T24" fmla="*/ 14 w 36"/>
                    <a:gd name="T25" fmla="*/ 19 h 38"/>
                    <a:gd name="T26" fmla="*/ 17 w 36"/>
                    <a:gd name="T27" fmla="*/ 22 h 38"/>
                    <a:gd name="T28" fmla="*/ 16 w 36"/>
                    <a:gd name="T29" fmla="*/ 23 h 38"/>
                    <a:gd name="T30" fmla="*/ 14 w 36"/>
                    <a:gd name="T31" fmla="*/ 22 h 38"/>
                    <a:gd name="T32" fmla="*/ 12 w 36"/>
                    <a:gd name="T33" fmla="*/ 22 h 38"/>
                    <a:gd name="T34" fmla="*/ 15 w 36"/>
                    <a:gd name="T35" fmla="*/ 27 h 38"/>
                    <a:gd name="T36" fmla="*/ 13 w 36"/>
                    <a:gd name="T37" fmla="*/ 29 h 38"/>
                    <a:gd name="T38" fmla="*/ 12 w 36"/>
                    <a:gd name="T39" fmla="*/ 30 h 38"/>
                    <a:gd name="T40" fmla="*/ 16 w 36"/>
                    <a:gd name="T41" fmla="*/ 31 h 38"/>
                    <a:gd name="T42" fmla="*/ 16 w 36"/>
                    <a:gd name="T43" fmla="*/ 31 h 38"/>
                    <a:gd name="T44" fmla="*/ 17 w 36"/>
                    <a:gd name="T45" fmla="*/ 31 h 38"/>
                    <a:gd name="T46" fmla="*/ 21 w 36"/>
                    <a:gd name="T47" fmla="*/ 31 h 38"/>
                    <a:gd name="T48" fmla="*/ 19 w 36"/>
                    <a:gd name="T49" fmla="*/ 32 h 38"/>
                    <a:gd name="T50" fmla="*/ 19 w 36"/>
                    <a:gd name="T51" fmla="*/ 32 h 38"/>
                    <a:gd name="T52" fmla="*/ 19 w 36"/>
                    <a:gd name="T53" fmla="*/ 32 h 38"/>
                    <a:gd name="T54" fmla="*/ 17 w 36"/>
                    <a:gd name="T55" fmla="*/ 33 h 38"/>
                    <a:gd name="T56" fmla="*/ 16 w 36"/>
                    <a:gd name="T57" fmla="*/ 35 h 38"/>
                    <a:gd name="T58" fmla="*/ 13 w 36"/>
                    <a:gd name="T59" fmla="*/ 38 h 38"/>
                    <a:gd name="T60" fmla="*/ 13 w 36"/>
                    <a:gd name="T61" fmla="*/ 38 h 38"/>
                    <a:gd name="T62" fmla="*/ 14 w 36"/>
                    <a:gd name="T63" fmla="*/ 38 h 38"/>
                    <a:gd name="T64" fmla="*/ 20 w 36"/>
                    <a:gd name="T65" fmla="*/ 37 h 38"/>
                    <a:gd name="T66" fmla="*/ 30 w 36"/>
                    <a:gd name="T67" fmla="*/ 37 h 38"/>
                    <a:gd name="T68" fmla="*/ 30 w 36"/>
                    <a:gd name="T69" fmla="*/ 37 h 38"/>
                    <a:gd name="T70" fmla="*/ 36 w 36"/>
                    <a:gd name="T71" fmla="*/ 35 h 38"/>
                    <a:gd name="T72" fmla="*/ 36 w 36"/>
                    <a:gd name="T73" fmla="*/ 35 h 38"/>
                    <a:gd name="T74" fmla="*/ 34 w 36"/>
                    <a:gd name="T75" fmla="*/ 34 h 38"/>
                    <a:gd name="T76" fmla="*/ 34 w 36"/>
                    <a:gd name="T77" fmla="*/ 34 h 38"/>
                    <a:gd name="T78" fmla="*/ 33 w 36"/>
                    <a:gd name="T79" fmla="*/ 34 h 38"/>
                    <a:gd name="T80" fmla="*/ 32 w 36"/>
                    <a:gd name="T81" fmla="*/ 34 h 38"/>
                    <a:gd name="T82" fmla="*/ 32 w 36"/>
                    <a:gd name="T83" fmla="*/ 29 h 38"/>
                    <a:gd name="T84" fmla="*/ 29 w 36"/>
                    <a:gd name="T85" fmla="*/ 26 h 38"/>
                    <a:gd name="T86" fmla="*/ 29 w 36"/>
                    <a:gd name="T87" fmla="*/ 26 h 38"/>
                    <a:gd name="T88" fmla="*/ 29 w 36"/>
                    <a:gd name="T89" fmla="*/ 26 h 38"/>
                    <a:gd name="T90" fmla="*/ 25 w 36"/>
                    <a:gd name="T91" fmla="*/ 23 h 38"/>
                    <a:gd name="T92" fmla="*/ 25 w 36"/>
                    <a:gd name="T93" fmla="*/ 23 h 38"/>
                    <a:gd name="T94" fmla="*/ 25 w 36"/>
                    <a:gd name="T95" fmla="*/ 23 h 38"/>
                    <a:gd name="T96" fmla="*/ 27 w 36"/>
                    <a:gd name="T97" fmla="*/ 23 h 38"/>
                    <a:gd name="T98" fmla="*/ 29 w 36"/>
                    <a:gd name="T99" fmla="*/ 24 h 38"/>
                    <a:gd name="T100" fmla="*/ 29 w 36"/>
                    <a:gd name="T101" fmla="*/ 24 h 38"/>
                    <a:gd name="T102" fmla="*/ 29 w 36"/>
                    <a:gd name="T103" fmla="*/ 23 h 38"/>
                    <a:gd name="T104" fmla="*/ 28 w 36"/>
                    <a:gd name="T105" fmla="*/ 23 h 38"/>
                    <a:gd name="T106" fmla="*/ 20 w 36"/>
                    <a:gd name="T107" fmla="*/ 17 h 38"/>
                    <a:gd name="T108" fmla="*/ 16 w 36"/>
                    <a:gd name="T109" fmla="*/ 14 h 38"/>
                    <a:gd name="T110" fmla="*/ 10 w 36"/>
                    <a:gd name="T111" fmla="*/ 12 h 38"/>
                    <a:gd name="T112" fmla="*/ 10 w 36"/>
                    <a:gd name="T113" fmla="*/ 12 h 38"/>
                    <a:gd name="T114" fmla="*/ 10 w 36"/>
                    <a:gd name="T115" fmla="*/ 4 h 38"/>
                    <a:gd name="T116" fmla="*/ 10 w 36"/>
                    <a:gd name="T117" fmla="*/ 4 h 38"/>
                    <a:gd name="T118" fmla="*/ 8 w 36"/>
                    <a:gd name="T119" fmla="*/ 4 h 38"/>
                    <a:gd name="T120" fmla="*/ 6 w 36"/>
                    <a:gd name="T121" fmla="*/ 4 h 38"/>
                    <a:gd name="T122" fmla="*/ 5 w 36"/>
                    <a:gd name="T123" fmla="*/ 4 h 38"/>
                    <a:gd name="T124" fmla="*/ 5 w 36"/>
                    <a:gd name="T125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6" h="38">
                      <a:moveTo>
                        <a:pt x="5" y="0"/>
                      </a:move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4"/>
                        <a:pt x="1" y="5"/>
                        <a:pt x="1" y="7"/>
                      </a:cubicBezTo>
                      <a:cubicBezTo>
                        <a:pt x="2" y="8"/>
                        <a:pt x="1" y="9"/>
                        <a:pt x="1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2" y="10"/>
                        <a:pt x="3" y="10"/>
                        <a:pt x="4" y="9"/>
                      </a:cubicBezTo>
                      <a:cubicBezTo>
                        <a:pt x="4" y="9"/>
                        <a:pt x="5" y="8"/>
                        <a:pt x="5" y="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7" y="9"/>
                        <a:pt x="5" y="11"/>
                        <a:pt x="6" y="12"/>
                      </a:cubicBezTo>
                      <a:cubicBezTo>
                        <a:pt x="7" y="15"/>
                        <a:pt x="8" y="16"/>
                        <a:pt x="10" y="16"/>
                      </a:cubicBezTo>
                      <a:cubicBezTo>
                        <a:pt x="13" y="17"/>
                        <a:pt x="13" y="17"/>
                        <a:pt x="14" y="17"/>
                      </a:cubicBezTo>
                      <a:cubicBezTo>
                        <a:pt x="14" y="18"/>
                        <a:pt x="14" y="18"/>
                        <a:pt x="14" y="19"/>
                      </a:cubicBezTo>
                      <a:cubicBezTo>
                        <a:pt x="15" y="20"/>
                        <a:pt x="16" y="21"/>
                        <a:pt x="17" y="22"/>
                      </a:cubicBezTo>
                      <a:cubicBezTo>
                        <a:pt x="17" y="23"/>
                        <a:pt x="17" y="23"/>
                        <a:pt x="16" y="23"/>
                      </a:cubicBezTo>
                      <a:cubicBezTo>
                        <a:pt x="16" y="23"/>
                        <a:pt x="15" y="23"/>
                        <a:pt x="14" y="22"/>
                      </a:cubicBezTo>
                      <a:cubicBezTo>
                        <a:pt x="13" y="22"/>
                        <a:pt x="13" y="22"/>
                        <a:pt x="12" y="22"/>
                      </a:cubicBezTo>
                      <a:cubicBezTo>
                        <a:pt x="13" y="24"/>
                        <a:pt x="15" y="25"/>
                        <a:pt x="15" y="27"/>
                      </a:cubicBezTo>
                      <a:cubicBezTo>
                        <a:pt x="15" y="28"/>
                        <a:pt x="14" y="28"/>
                        <a:pt x="13" y="29"/>
                      </a:cubicBezTo>
                      <a:cubicBezTo>
                        <a:pt x="12" y="29"/>
                        <a:pt x="12" y="29"/>
                        <a:pt x="12" y="30"/>
                      </a:cubicBezTo>
                      <a:cubicBezTo>
                        <a:pt x="12" y="30"/>
                        <a:pt x="13" y="31"/>
                        <a:pt x="16" y="31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9" y="31"/>
                        <a:pt x="21" y="31"/>
                        <a:pt x="21" y="31"/>
                      </a:cubicBezTo>
                      <a:cubicBezTo>
                        <a:pt x="21" y="32"/>
                        <a:pt x="20" y="32"/>
                        <a:pt x="19" y="32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18" y="32"/>
                        <a:pt x="18" y="33"/>
                        <a:pt x="17" y="33"/>
                      </a:cubicBezTo>
                      <a:cubicBezTo>
                        <a:pt x="17" y="34"/>
                        <a:pt x="17" y="35"/>
                        <a:pt x="16" y="35"/>
                      </a:cubicBezTo>
                      <a:cubicBezTo>
                        <a:pt x="15" y="36"/>
                        <a:pt x="14" y="37"/>
                        <a:pt x="13" y="38"/>
                      </a:cubicBezTo>
                      <a:cubicBezTo>
                        <a:pt x="13" y="38"/>
                        <a:pt x="13" y="38"/>
                        <a:pt x="13" y="38"/>
                      </a:cubicBezTo>
                      <a:cubicBezTo>
                        <a:pt x="13" y="38"/>
                        <a:pt x="13" y="38"/>
                        <a:pt x="14" y="38"/>
                      </a:cubicBezTo>
                      <a:cubicBezTo>
                        <a:pt x="14" y="38"/>
                        <a:pt x="15" y="38"/>
                        <a:pt x="20" y="37"/>
                      </a:cubicBezTo>
                      <a:cubicBezTo>
                        <a:pt x="23" y="37"/>
                        <a:pt x="27" y="37"/>
                        <a:pt x="30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5" y="34"/>
                        <a:pt x="35" y="34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3" y="34"/>
                        <a:pt x="32" y="34"/>
                        <a:pt x="32" y="34"/>
                      </a:cubicBezTo>
                      <a:cubicBezTo>
                        <a:pt x="31" y="32"/>
                        <a:pt x="33" y="31"/>
                        <a:pt x="32" y="29"/>
                      </a:cubicBezTo>
                      <a:cubicBezTo>
                        <a:pt x="31" y="26"/>
                        <a:pt x="30" y="26"/>
                        <a:pt x="29" y="26"/>
                      </a:cubicBezTo>
                      <a:cubicBezTo>
                        <a:pt x="29" y="26"/>
                        <a:pt x="29" y="26"/>
                        <a:pt x="29" y="26"/>
                      </a:cubicBezTo>
                      <a:cubicBezTo>
                        <a:pt x="29" y="26"/>
                        <a:pt x="29" y="26"/>
                        <a:pt x="29" y="26"/>
                      </a:cubicBezTo>
                      <a:cubicBezTo>
                        <a:pt x="27" y="26"/>
                        <a:pt x="25" y="23"/>
                        <a:pt x="25" y="23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7" y="23"/>
                      </a:cubicBezTo>
                      <a:cubicBezTo>
                        <a:pt x="28" y="23"/>
                        <a:pt x="28" y="24"/>
                        <a:pt x="29" y="24"/>
                      </a:cubicBez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3"/>
                        <a:pt x="29" y="23"/>
                        <a:pt x="28" y="23"/>
                      </a:cubicBezTo>
                      <a:cubicBezTo>
                        <a:pt x="25" y="20"/>
                        <a:pt x="22" y="19"/>
                        <a:pt x="20" y="17"/>
                      </a:cubicBezTo>
                      <a:cubicBezTo>
                        <a:pt x="18" y="16"/>
                        <a:pt x="18" y="14"/>
                        <a:pt x="16" y="14"/>
                      </a:cubicBezTo>
                      <a:cubicBezTo>
                        <a:pt x="14" y="12"/>
                        <a:pt x="12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2" y="10"/>
                        <a:pt x="14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9" y="4"/>
                        <a:pt x="8" y="4"/>
                        <a:pt x="8" y="4"/>
                      </a:cubicBezTo>
                      <a:cubicBezTo>
                        <a:pt x="7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2"/>
                        <a:pt x="7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4" name="Freeform 310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4F112D8-1583-4088-B5CE-AF4ABCC683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1253" y="3295565"/>
                  <a:ext cx="11113" cy="26988"/>
                </a:xfrm>
                <a:custGeom>
                  <a:avLst/>
                  <a:gdLst>
                    <a:gd name="T0" fmla="*/ 3 w 3"/>
                    <a:gd name="T1" fmla="*/ 0 h 8"/>
                    <a:gd name="T2" fmla="*/ 3 w 3"/>
                    <a:gd name="T3" fmla="*/ 0 h 8"/>
                    <a:gd name="T4" fmla="*/ 3 w 3"/>
                    <a:gd name="T5" fmla="*/ 0 h 8"/>
                    <a:gd name="T6" fmla="*/ 0 w 3"/>
                    <a:gd name="T7" fmla="*/ 8 h 8"/>
                    <a:gd name="T8" fmla="*/ 1 w 3"/>
                    <a:gd name="T9" fmla="*/ 8 h 8"/>
                    <a:gd name="T10" fmla="*/ 2 w 3"/>
                    <a:gd name="T11" fmla="*/ 3 h 8"/>
                    <a:gd name="T12" fmla="*/ 3 w 3"/>
                    <a:gd name="T13" fmla="*/ 1 h 8"/>
                    <a:gd name="T14" fmla="*/ 3 w 3"/>
                    <a:gd name="T15" fmla="*/ 0 h 8"/>
                    <a:gd name="T16" fmla="*/ 3 w 3"/>
                    <a:gd name="T1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8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0" y="8"/>
                        <a:pt x="0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6"/>
                        <a:pt x="1" y="5"/>
                        <a:pt x="2" y="3"/>
                      </a:cubicBezTo>
                      <a:cubicBezTo>
                        <a:pt x="2" y="2"/>
                        <a:pt x="3" y="2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5" name="Freeform 310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3256182F-B9D1-4A9E-86C3-6DB1D14825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866" y="2998702"/>
                  <a:ext cx="109538" cy="39688"/>
                </a:xfrm>
                <a:custGeom>
                  <a:avLst/>
                  <a:gdLst>
                    <a:gd name="T0" fmla="*/ 23 w 33"/>
                    <a:gd name="T1" fmla="*/ 0 h 12"/>
                    <a:gd name="T2" fmla="*/ 23 w 33"/>
                    <a:gd name="T3" fmla="*/ 0 h 12"/>
                    <a:gd name="T4" fmla="*/ 19 w 33"/>
                    <a:gd name="T5" fmla="*/ 1 h 12"/>
                    <a:gd name="T6" fmla="*/ 15 w 33"/>
                    <a:gd name="T7" fmla="*/ 2 h 12"/>
                    <a:gd name="T8" fmla="*/ 14 w 33"/>
                    <a:gd name="T9" fmla="*/ 3 h 12"/>
                    <a:gd name="T10" fmla="*/ 14 w 33"/>
                    <a:gd name="T11" fmla="*/ 3 h 12"/>
                    <a:gd name="T12" fmla="*/ 13 w 33"/>
                    <a:gd name="T13" fmla="*/ 3 h 12"/>
                    <a:gd name="T14" fmla="*/ 12 w 33"/>
                    <a:gd name="T15" fmla="*/ 3 h 12"/>
                    <a:gd name="T16" fmla="*/ 12 w 33"/>
                    <a:gd name="T17" fmla="*/ 3 h 12"/>
                    <a:gd name="T18" fmla="*/ 12 w 33"/>
                    <a:gd name="T19" fmla="*/ 3 h 12"/>
                    <a:gd name="T20" fmla="*/ 11 w 33"/>
                    <a:gd name="T21" fmla="*/ 7 h 12"/>
                    <a:gd name="T22" fmla="*/ 7 w 33"/>
                    <a:gd name="T23" fmla="*/ 3 h 12"/>
                    <a:gd name="T24" fmla="*/ 2 w 33"/>
                    <a:gd name="T25" fmla="*/ 1 h 12"/>
                    <a:gd name="T26" fmla="*/ 0 w 33"/>
                    <a:gd name="T27" fmla="*/ 1 h 12"/>
                    <a:gd name="T28" fmla="*/ 3 w 33"/>
                    <a:gd name="T29" fmla="*/ 3 h 12"/>
                    <a:gd name="T30" fmla="*/ 0 w 33"/>
                    <a:gd name="T31" fmla="*/ 5 h 12"/>
                    <a:gd name="T32" fmla="*/ 1 w 33"/>
                    <a:gd name="T33" fmla="*/ 5 h 12"/>
                    <a:gd name="T34" fmla="*/ 2 w 33"/>
                    <a:gd name="T35" fmla="*/ 5 h 12"/>
                    <a:gd name="T36" fmla="*/ 3 w 33"/>
                    <a:gd name="T37" fmla="*/ 5 h 12"/>
                    <a:gd name="T38" fmla="*/ 6 w 33"/>
                    <a:gd name="T39" fmla="*/ 8 h 12"/>
                    <a:gd name="T40" fmla="*/ 7 w 33"/>
                    <a:gd name="T41" fmla="*/ 9 h 12"/>
                    <a:gd name="T42" fmla="*/ 8 w 33"/>
                    <a:gd name="T43" fmla="*/ 9 h 12"/>
                    <a:gd name="T44" fmla="*/ 9 w 33"/>
                    <a:gd name="T45" fmla="*/ 9 h 12"/>
                    <a:gd name="T46" fmla="*/ 10 w 33"/>
                    <a:gd name="T47" fmla="*/ 9 h 12"/>
                    <a:gd name="T48" fmla="*/ 11 w 33"/>
                    <a:gd name="T49" fmla="*/ 11 h 12"/>
                    <a:gd name="T50" fmla="*/ 12 w 33"/>
                    <a:gd name="T51" fmla="*/ 11 h 12"/>
                    <a:gd name="T52" fmla="*/ 14 w 33"/>
                    <a:gd name="T53" fmla="*/ 11 h 12"/>
                    <a:gd name="T54" fmla="*/ 16 w 33"/>
                    <a:gd name="T55" fmla="*/ 11 h 12"/>
                    <a:gd name="T56" fmla="*/ 17 w 33"/>
                    <a:gd name="T57" fmla="*/ 11 h 12"/>
                    <a:gd name="T58" fmla="*/ 20 w 33"/>
                    <a:gd name="T59" fmla="*/ 11 h 12"/>
                    <a:gd name="T60" fmla="*/ 21 w 33"/>
                    <a:gd name="T61" fmla="*/ 12 h 12"/>
                    <a:gd name="T62" fmla="*/ 25 w 33"/>
                    <a:gd name="T63" fmla="*/ 11 h 12"/>
                    <a:gd name="T64" fmla="*/ 33 w 33"/>
                    <a:gd name="T65" fmla="*/ 6 h 12"/>
                    <a:gd name="T66" fmla="*/ 32 w 33"/>
                    <a:gd name="T67" fmla="*/ 4 h 12"/>
                    <a:gd name="T68" fmla="*/ 32 w 33"/>
                    <a:gd name="T69" fmla="*/ 4 h 12"/>
                    <a:gd name="T70" fmla="*/ 32 w 33"/>
                    <a:gd name="T71" fmla="*/ 4 h 12"/>
                    <a:gd name="T72" fmla="*/ 32 w 33"/>
                    <a:gd name="T73" fmla="*/ 4 h 12"/>
                    <a:gd name="T74" fmla="*/ 30 w 33"/>
                    <a:gd name="T75" fmla="*/ 2 h 12"/>
                    <a:gd name="T76" fmla="*/ 30 w 33"/>
                    <a:gd name="T77" fmla="*/ 2 h 12"/>
                    <a:gd name="T78" fmla="*/ 25 w 33"/>
                    <a:gd name="T79" fmla="*/ 1 h 12"/>
                    <a:gd name="T80" fmla="*/ 23 w 33"/>
                    <a:gd name="T8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3" h="12">
                      <a:moveTo>
                        <a:pt x="23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1" y="0"/>
                        <a:pt x="20" y="1"/>
                        <a:pt x="19" y="1"/>
                      </a:cubicBezTo>
                      <a:cubicBezTo>
                        <a:pt x="17" y="1"/>
                        <a:pt x="16" y="1"/>
                        <a:pt x="15" y="2"/>
                      </a:cubicBezTo>
                      <a:cubicBezTo>
                        <a:pt x="14" y="2"/>
                        <a:pt x="15" y="3"/>
                        <a:pt x="14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2" y="3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1" y="5"/>
                        <a:pt x="12" y="6"/>
                        <a:pt x="11" y="7"/>
                      </a:cubicBezTo>
                      <a:cubicBezTo>
                        <a:pt x="11" y="7"/>
                        <a:pt x="8" y="4"/>
                        <a:pt x="7" y="3"/>
                      </a:cubicBezTo>
                      <a:cubicBezTo>
                        <a:pt x="7" y="2"/>
                        <a:pt x="4" y="1"/>
                        <a:pt x="2" y="1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2"/>
                        <a:pt x="2" y="2"/>
                        <a:pt x="3" y="3"/>
                      </a:cubicBezTo>
                      <a:cubicBezTo>
                        <a:pt x="2" y="4"/>
                        <a:pt x="0" y="4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1" y="5"/>
                        <a:pt x="2" y="5"/>
                        <a:pt x="2" y="5"/>
                      </a:cubicBezTo>
                      <a:cubicBezTo>
                        <a:pt x="2" y="5"/>
                        <a:pt x="3" y="5"/>
                        <a:pt x="3" y="5"/>
                      </a:cubicBezTo>
                      <a:cubicBezTo>
                        <a:pt x="4" y="5"/>
                        <a:pt x="8" y="6"/>
                        <a:pt x="6" y="8"/>
                      </a:cubicBezTo>
                      <a:cubicBezTo>
                        <a:pt x="6" y="9"/>
                        <a:pt x="7" y="9"/>
                        <a:pt x="7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9" y="9"/>
                        <a:pt x="9" y="9"/>
                      </a:cubicBezTo>
                      <a:cubicBezTo>
                        <a:pt x="9" y="9"/>
                        <a:pt x="9" y="9"/>
                        <a:pt x="10" y="9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1"/>
                        <a:pt x="11" y="11"/>
                        <a:pt x="12" y="11"/>
                      </a:cubicBezTo>
                      <a:cubicBezTo>
                        <a:pt x="12" y="11"/>
                        <a:pt x="13" y="11"/>
                        <a:pt x="14" y="11"/>
                      </a:cubicBezTo>
                      <a:cubicBezTo>
                        <a:pt x="15" y="11"/>
                        <a:pt x="16" y="11"/>
                        <a:pt x="16" y="11"/>
                      </a:cubicBezTo>
                      <a:cubicBezTo>
                        <a:pt x="16" y="11"/>
                        <a:pt x="17" y="11"/>
                        <a:pt x="17" y="11"/>
                      </a:cubicBezTo>
                      <a:cubicBezTo>
                        <a:pt x="18" y="11"/>
                        <a:pt x="19" y="11"/>
                        <a:pt x="20" y="11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1"/>
                        <a:pt x="22" y="11"/>
                        <a:pt x="25" y="11"/>
                      </a:cubicBezTo>
                      <a:cubicBezTo>
                        <a:pt x="28" y="10"/>
                        <a:pt x="33" y="7"/>
                        <a:pt x="33" y="6"/>
                      </a:cubicBezTo>
                      <a:cubicBezTo>
                        <a:pt x="32" y="5"/>
                        <a:pt x="32" y="5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1" y="2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28" y="1"/>
                        <a:pt x="27" y="2"/>
                        <a:pt x="25" y="1"/>
                      </a:cubicBezTo>
                      <a:cubicBezTo>
                        <a:pt x="25" y="1"/>
                        <a:pt x="24" y="0"/>
                        <a:pt x="2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6" name="Freeform 310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7723075-6FE9-4504-B568-E2156AB3D4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7003" y="3640052"/>
                  <a:ext cx="88900" cy="49213"/>
                </a:xfrm>
                <a:custGeom>
                  <a:avLst/>
                  <a:gdLst>
                    <a:gd name="T0" fmla="*/ 9 w 27"/>
                    <a:gd name="T1" fmla="*/ 0 h 15"/>
                    <a:gd name="T2" fmla="*/ 6 w 27"/>
                    <a:gd name="T3" fmla="*/ 0 h 15"/>
                    <a:gd name="T4" fmla="*/ 0 w 27"/>
                    <a:gd name="T5" fmla="*/ 4 h 15"/>
                    <a:gd name="T6" fmla="*/ 1 w 27"/>
                    <a:gd name="T7" fmla="*/ 4 h 15"/>
                    <a:gd name="T8" fmla="*/ 5 w 27"/>
                    <a:gd name="T9" fmla="*/ 3 h 15"/>
                    <a:gd name="T10" fmla="*/ 8 w 27"/>
                    <a:gd name="T11" fmla="*/ 2 h 15"/>
                    <a:gd name="T12" fmla="*/ 10 w 27"/>
                    <a:gd name="T13" fmla="*/ 2 h 15"/>
                    <a:gd name="T14" fmla="*/ 10 w 27"/>
                    <a:gd name="T15" fmla="*/ 3 h 15"/>
                    <a:gd name="T16" fmla="*/ 9 w 27"/>
                    <a:gd name="T17" fmla="*/ 3 h 15"/>
                    <a:gd name="T18" fmla="*/ 9 w 27"/>
                    <a:gd name="T19" fmla="*/ 3 h 15"/>
                    <a:gd name="T20" fmla="*/ 13 w 27"/>
                    <a:gd name="T21" fmla="*/ 5 h 15"/>
                    <a:gd name="T22" fmla="*/ 17 w 27"/>
                    <a:gd name="T23" fmla="*/ 8 h 15"/>
                    <a:gd name="T24" fmla="*/ 18 w 27"/>
                    <a:gd name="T25" fmla="*/ 11 h 15"/>
                    <a:gd name="T26" fmla="*/ 19 w 27"/>
                    <a:gd name="T27" fmla="*/ 12 h 15"/>
                    <a:gd name="T28" fmla="*/ 17 w 27"/>
                    <a:gd name="T29" fmla="*/ 14 h 15"/>
                    <a:gd name="T30" fmla="*/ 25 w 27"/>
                    <a:gd name="T31" fmla="*/ 15 h 15"/>
                    <a:gd name="T32" fmla="*/ 27 w 27"/>
                    <a:gd name="T33" fmla="*/ 15 h 15"/>
                    <a:gd name="T34" fmla="*/ 16 w 27"/>
                    <a:gd name="T35" fmla="*/ 2 h 15"/>
                    <a:gd name="T36" fmla="*/ 9 w 27"/>
                    <a:gd name="T37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" h="15">
                      <a:moveTo>
                        <a:pt x="9" y="0"/>
                      </a:moveTo>
                      <a:cubicBezTo>
                        <a:pt x="8" y="0"/>
                        <a:pt x="7" y="0"/>
                        <a:pt x="6" y="0"/>
                      </a:cubicBezTo>
                      <a:cubicBezTo>
                        <a:pt x="2" y="1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1" y="4"/>
                      </a:cubicBezTo>
                      <a:cubicBezTo>
                        <a:pt x="2" y="4"/>
                        <a:pt x="3" y="3"/>
                        <a:pt x="5" y="3"/>
                      </a:cubicBezTo>
                      <a:cubicBezTo>
                        <a:pt x="6" y="2"/>
                        <a:pt x="7" y="2"/>
                        <a:pt x="8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4"/>
                        <a:pt x="11" y="5"/>
                        <a:pt x="13" y="5"/>
                      </a:cubicBezTo>
                      <a:cubicBezTo>
                        <a:pt x="16" y="6"/>
                        <a:pt x="16" y="7"/>
                        <a:pt x="17" y="8"/>
                      </a:cubicBezTo>
                      <a:cubicBezTo>
                        <a:pt x="17" y="9"/>
                        <a:pt x="17" y="10"/>
                        <a:pt x="18" y="11"/>
                      </a:cubicBezTo>
                      <a:cubicBezTo>
                        <a:pt x="18" y="11"/>
                        <a:pt x="19" y="12"/>
                        <a:pt x="19" y="12"/>
                      </a:cubicBezTo>
                      <a:cubicBezTo>
                        <a:pt x="19" y="13"/>
                        <a:pt x="18" y="13"/>
                        <a:pt x="17" y="14"/>
                      </a:cubicBezTo>
                      <a:cubicBezTo>
                        <a:pt x="18" y="15"/>
                        <a:pt x="22" y="15"/>
                        <a:pt x="25" y="15"/>
                      </a:cubicBezTo>
                      <a:cubicBezTo>
                        <a:pt x="26" y="15"/>
                        <a:pt x="27" y="15"/>
                        <a:pt x="27" y="15"/>
                      </a:cubicBezTo>
                      <a:cubicBezTo>
                        <a:pt x="27" y="14"/>
                        <a:pt x="16" y="2"/>
                        <a:pt x="16" y="2"/>
                      </a:cubicBezTo>
                      <a:cubicBezTo>
                        <a:pt x="15" y="1"/>
                        <a:pt x="13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7" name="Freeform 310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30DC51A2-E5DB-4A50-B357-8E92E7B414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6378" y="3695615"/>
                  <a:ext cx="73025" cy="30163"/>
                </a:xfrm>
                <a:custGeom>
                  <a:avLst/>
                  <a:gdLst>
                    <a:gd name="T0" fmla="*/ 6 w 22"/>
                    <a:gd name="T1" fmla="*/ 0 h 9"/>
                    <a:gd name="T2" fmla="*/ 6 w 22"/>
                    <a:gd name="T3" fmla="*/ 0 h 9"/>
                    <a:gd name="T4" fmla="*/ 5 w 22"/>
                    <a:gd name="T5" fmla="*/ 0 h 9"/>
                    <a:gd name="T6" fmla="*/ 6 w 22"/>
                    <a:gd name="T7" fmla="*/ 0 h 9"/>
                    <a:gd name="T8" fmla="*/ 7 w 22"/>
                    <a:gd name="T9" fmla="*/ 5 h 9"/>
                    <a:gd name="T10" fmla="*/ 6 w 22"/>
                    <a:gd name="T11" fmla="*/ 5 h 9"/>
                    <a:gd name="T12" fmla="*/ 4 w 22"/>
                    <a:gd name="T13" fmla="*/ 5 h 9"/>
                    <a:gd name="T14" fmla="*/ 0 w 22"/>
                    <a:gd name="T15" fmla="*/ 4 h 9"/>
                    <a:gd name="T16" fmla="*/ 0 w 22"/>
                    <a:gd name="T17" fmla="*/ 4 h 9"/>
                    <a:gd name="T18" fmla="*/ 0 w 22"/>
                    <a:gd name="T19" fmla="*/ 5 h 9"/>
                    <a:gd name="T20" fmla="*/ 6 w 22"/>
                    <a:gd name="T21" fmla="*/ 7 h 9"/>
                    <a:gd name="T22" fmla="*/ 8 w 22"/>
                    <a:gd name="T23" fmla="*/ 9 h 9"/>
                    <a:gd name="T24" fmla="*/ 8 w 22"/>
                    <a:gd name="T25" fmla="*/ 9 h 9"/>
                    <a:gd name="T26" fmla="*/ 12 w 22"/>
                    <a:gd name="T27" fmla="*/ 6 h 9"/>
                    <a:gd name="T28" fmla="*/ 12 w 22"/>
                    <a:gd name="T29" fmla="*/ 6 h 9"/>
                    <a:gd name="T30" fmla="*/ 13 w 22"/>
                    <a:gd name="T31" fmla="*/ 6 h 9"/>
                    <a:gd name="T32" fmla="*/ 21 w 22"/>
                    <a:gd name="T33" fmla="*/ 7 h 9"/>
                    <a:gd name="T34" fmla="*/ 21 w 22"/>
                    <a:gd name="T35" fmla="*/ 7 h 9"/>
                    <a:gd name="T36" fmla="*/ 22 w 22"/>
                    <a:gd name="T37" fmla="*/ 7 h 9"/>
                    <a:gd name="T38" fmla="*/ 21 w 22"/>
                    <a:gd name="T39" fmla="*/ 4 h 9"/>
                    <a:gd name="T40" fmla="*/ 6 w 22"/>
                    <a:gd name="T4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2" h="9"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2"/>
                        <a:pt x="7" y="5"/>
                        <a:pt x="7" y="5"/>
                      </a:cubicBezTo>
                      <a:cubicBezTo>
                        <a:pt x="7" y="5"/>
                        <a:pt x="7" y="5"/>
                        <a:pt x="6" y="5"/>
                      </a:cubicBezTo>
                      <a:cubicBezTo>
                        <a:pt x="6" y="5"/>
                        <a:pt x="5" y="5"/>
                        <a:pt x="4" y="5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6"/>
                        <a:pt x="4" y="6"/>
                        <a:pt x="6" y="7"/>
                      </a:cubicBezTo>
                      <a:cubicBezTo>
                        <a:pt x="7" y="7"/>
                        <a:pt x="7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10" y="9"/>
                        <a:pt x="10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3" y="6"/>
                      </a:cubicBezTo>
                      <a:cubicBezTo>
                        <a:pt x="16" y="7"/>
                        <a:pt x="21" y="7"/>
                        <a:pt x="21" y="7"/>
                      </a:cubicBez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22" y="6"/>
                        <a:pt x="21" y="5"/>
                        <a:pt x="21" y="4"/>
                      </a:cubicBezTo>
                      <a:cubicBezTo>
                        <a:pt x="22" y="1"/>
                        <a:pt x="8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8" name="Freeform 310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1516C150-BCD0-4212-9498-EC5570309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5441" y="3243177"/>
                  <a:ext cx="33338" cy="9525"/>
                </a:xfrm>
                <a:custGeom>
                  <a:avLst/>
                  <a:gdLst>
                    <a:gd name="T0" fmla="*/ 2 w 10"/>
                    <a:gd name="T1" fmla="*/ 0 h 3"/>
                    <a:gd name="T2" fmla="*/ 2 w 10"/>
                    <a:gd name="T3" fmla="*/ 0 h 3"/>
                    <a:gd name="T4" fmla="*/ 4 w 10"/>
                    <a:gd name="T5" fmla="*/ 2 h 3"/>
                    <a:gd name="T6" fmla="*/ 7 w 10"/>
                    <a:gd name="T7" fmla="*/ 3 h 3"/>
                    <a:gd name="T8" fmla="*/ 9 w 10"/>
                    <a:gd name="T9" fmla="*/ 2 h 3"/>
                    <a:gd name="T10" fmla="*/ 2 w 10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0"/>
                        <a:pt x="3" y="2"/>
                        <a:pt x="4" y="2"/>
                      </a:cubicBezTo>
                      <a:cubicBezTo>
                        <a:pt x="5" y="3"/>
                        <a:pt x="6" y="3"/>
                        <a:pt x="7" y="3"/>
                      </a:cubicBezTo>
                      <a:cubicBezTo>
                        <a:pt x="9" y="3"/>
                        <a:pt x="9" y="2"/>
                        <a:pt x="9" y="2"/>
                      </a:cubicBezTo>
                      <a:cubicBezTo>
                        <a:pt x="10" y="1"/>
                        <a:pt x="4" y="0"/>
                        <a:pt x="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9" name="Freeform 310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92571599-DDE7-4A7A-B535-EFB8E76FCF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8866" y="4060740"/>
                  <a:ext cx="109538" cy="112713"/>
                </a:xfrm>
                <a:custGeom>
                  <a:avLst/>
                  <a:gdLst>
                    <a:gd name="T0" fmla="*/ 33 w 33"/>
                    <a:gd name="T1" fmla="*/ 0 h 34"/>
                    <a:gd name="T2" fmla="*/ 31 w 33"/>
                    <a:gd name="T3" fmla="*/ 2 h 34"/>
                    <a:gd name="T4" fmla="*/ 24 w 33"/>
                    <a:gd name="T5" fmla="*/ 9 h 34"/>
                    <a:gd name="T6" fmla="*/ 17 w 33"/>
                    <a:gd name="T7" fmla="*/ 16 h 34"/>
                    <a:gd name="T8" fmla="*/ 13 w 33"/>
                    <a:gd name="T9" fmla="*/ 20 h 34"/>
                    <a:gd name="T10" fmla="*/ 0 w 33"/>
                    <a:gd name="T11" fmla="*/ 34 h 34"/>
                    <a:gd name="T12" fmla="*/ 0 w 33"/>
                    <a:gd name="T13" fmla="*/ 34 h 34"/>
                    <a:gd name="T14" fmla="*/ 9 w 33"/>
                    <a:gd name="T15" fmla="*/ 27 h 34"/>
                    <a:gd name="T16" fmla="*/ 26 w 33"/>
                    <a:gd name="T17" fmla="*/ 9 h 34"/>
                    <a:gd name="T18" fmla="*/ 26 w 33"/>
                    <a:gd name="T19" fmla="*/ 10 h 34"/>
                    <a:gd name="T20" fmla="*/ 27 w 33"/>
                    <a:gd name="T21" fmla="*/ 9 h 34"/>
                    <a:gd name="T22" fmla="*/ 33 w 33"/>
                    <a:gd name="T23" fmla="*/ 0 h 34"/>
                    <a:gd name="T24" fmla="*/ 33 w 33"/>
                    <a:gd name="T2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4">
                      <a:moveTo>
                        <a:pt x="33" y="0"/>
                      </a:moveTo>
                      <a:cubicBezTo>
                        <a:pt x="32" y="1"/>
                        <a:pt x="32" y="1"/>
                        <a:pt x="31" y="2"/>
                      </a:cubicBezTo>
                      <a:cubicBezTo>
                        <a:pt x="27" y="8"/>
                        <a:pt x="27" y="8"/>
                        <a:pt x="24" y="9"/>
                      </a:cubicBezTo>
                      <a:cubicBezTo>
                        <a:pt x="21" y="10"/>
                        <a:pt x="21" y="11"/>
                        <a:pt x="17" y="16"/>
                      </a:cubicBezTo>
                      <a:cubicBezTo>
                        <a:pt x="15" y="18"/>
                        <a:pt x="15" y="19"/>
                        <a:pt x="13" y="20"/>
                      </a:cubicBezTo>
                      <a:cubicBezTo>
                        <a:pt x="8" y="24"/>
                        <a:pt x="0" y="34"/>
                        <a:pt x="0" y="34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2" y="34"/>
                        <a:pt x="2" y="34"/>
                        <a:pt x="9" y="27"/>
                      </a:cubicBezTo>
                      <a:cubicBezTo>
                        <a:pt x="15" y="22"/>
                        <a:pt x="21" y="15"/>
                        <a:pt x="26" y="9"/>
                      </a:cubicBezTo>
                      <a:cubicBezTo>
                        <a:pt x="26" y="9"/>
                        <a:pt x="26" y="9"/>
                        <a:pt x="26" y="10"/>
                      </a:cubicBezTo>
                      <a:cubicBezTo>
                        <a:pt x="26" y="10"/>
                        <a:pt x="26" y="10"/>
                        <a:pt x="27" y="9"/>
                      </a:cubicBezTo>
                      <a:cubicBezTo>
                        <a:pt x="28" y="8"/>
                        <a:pt x="32" y="2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00" name="Freeform 311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4A2CBF5-13C5-41D4-9B25-138C7C0AE8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39028" y="2959015"/>
                  <a:ext cx="855663" cy="1382713"/>
                </a:xfrm>
                <a:custGeom>
                  <a:avLst/>
                  <a:gdLst>
                    <a:gd name="T0" fmla="*/ 224 w 258"/>
                    <a:gd name="T1" fmla="*/ 333 h 418"/>
                    <a:gd name="T2" fmla="*/ 145 w 258"/>
                    <a:gd name="T3" fmla="*/ 274 h 418"/>
                    <a:gd name="T4" fmla="*/ 123 w 258"/>
                    <a:gd name="T5" fmla="*/ 0 h 418"/>
                    <a:gd name="T6" fmla="*/ 104 w 258"/>
                    <a:gd name="T7" fmla="*/ 19 h 418"/>
                    <a:gd name="T8" fmla="*/ 94 w 258"/>
                    <a:gd name="T9" fmla="*/ 30 h 418"/>
                    <a:gd name="T10" fmla="*/ 80 w 258"/>
                    <a:gd name="T11" fmla="*/ 30 h 418"/>
                    <a:gd name="T12" fmla="*/ 63 w 258"/>
                    <a:gd name="T13" fmla="*/ 36 h 418"/>
                    <a:gd name="T14" fmla="*/ 63 w 258"/>
                    <a:gd name="T15" fmla="*/ 32 h 418"/>
                    <a:gd name="T16" fmla="*/ 52 w 258"/>
                    <a:gd name="T17" fmla="*/ 39 h 418"/>
                    <a:gd name="T18" fmla="*/ 38 w 258"/>
                    <a:gd name="T19" fmla="*/ 53 h 418"/>
                    <a:gd name="T20" fmla="*/ 12 w 258"/>
                    <a:gd name="T21" fmla="*/ 99 h 418"/>
                    <a:gd name="T22" fmla="*/ 8 w 258"/>
                    <a:gd name="T23" fmla="*/ 114 h 418"/>
                    <a:gd name="T24" fmla="*/ 10 w 258"/>
                    <a:gd name="T25" fmla="*/ 119 h 418"/>
                    <a:gd name="T26" fmla="*/ 12 w 258"/>
                    <a:gd name="T27" fmla="*/ 121 h 418"/>
                    <a:gd name="T28" fmla="*/ 24 w 258"/>
                    <a:gd name="T29" fmla="*/ 217 h 418"/>
                    <a:gd name="T30" fmla="*/ 27 w 258"/>
                    <a:gd name="T31" fmla="*/ 210 h 418"/>
                    <a:gd name="T32" fmla="*/ 57 w 258"/>
                    <a:gd name="T33" fmla="*/ 235 h 418"/>
                    <a:gd name="T34" fmla="*/ 79 w 258"/>
                    <a:gd name="T35" fmla="*/ 241 h 418"/>
                    <a:gd name="T36" fmla="*/ 126 w 258"/>
                    <a:gd name="T37" fmla="*/ 267 h 418"/>
                    <a:gd name="T38" fmla="*/ 162 w 258"/>
                    <a:gd name="T39" fmla="*/ 331 h 418"/>
                    <a:gd name="T40" fmla="*/ 209 w 258"/>
                    <a:gd name="T41" fmla="*/ 404 h 418"/>
                    <a:gd name="T42" fmla="*/ 206 w 258"/>
                    <a:gd name="T43" fmla="*/ 381 h 418"/>
                    <a:gd name="T44" fmla="*/ 225 w 258"/>
                    <a:gd name="T45" fmla="*/ 348 h 418"/>
                    <a:gd name="T46" fmla="*/ 244 w 258"/>
                    <a:gd name="T47" fmla="*/ 332 h 418"/>
                    <a:gd name="T48" fmla="*/ 246 w 258"/>
                    <a:gd name="T49" fmla="*/ 310 h 418"/>
                    <a:gd name="T50" fmla="*/ 255 w 258"/>
                    <a:gd name="T51" fmla="*/ 288 h 418"/>
                    <a:gd name="T52" fmla="*/ 219 w 258"/>
                    <a:gd name="T53" fmla="*/ 277 h 418"/>
                    <a:gd name="T54" fmla="*/ 168 w 258"/>
                    <a:gd name="T55" fmla="*/ 243 h 418"/>
                    <a:gd name="T56" fmla="*/ 111 w 258"/>
                    <a:gd name="T57" fmla="*/ 253 h 418"/>
                    <a:gd name="T58" fmla="*/ 84 w 258"/>
                    <a:gd name="T59" fmla="*/ 234 h 418"/>
                    <a:gd name="T60" fmla="*/ 74 w 258"/>
                    <a:gd name="T61" fmla="*/ 227 h 418"/>
                    <a:gd name="T62" fmla="*/ 54 w 258"/>
                    <a:gd name="T63" fmla="*/ 215 h 418"/>
                    <a:gd name="T64" fmla="*/ 76 w 258"/>
                    <a:gd name="T65" fmla="*/ 187 h 418"/>
                    <a:gd name="T66" fmla="*/ 93 w 258"/>
                    <a:gd name="T67" fmla="*/ 181 h 418"/>
                    <a:gd name="T68" fmla="*/ 114 w 258"/>
                    <a:gd name="T69" fmla="*/ 156 h 418"/>
                    <a:gd name="T70" fmla="*/ 116 w 258"/>
                    <a:gd name="T71" fmla="*/ 136 h 418"/>
                    <a:gd name="T72" fmla="*/ 133 w 258"/>
                    <a:gd name="T73" fmla="*/ 125 h 418"/>
                    <a:gd name="T74" fmla="*/ 153 w 258"/>
                    <a:gd name="T75" fmla="*/ 105 h 418"/>
                    <a:gd name="T76" fmla="*/ 148 w 258"/>
                    <a:gd name="T77" fmla="*/ 114 h 418"/>
                    <a:gd name="T78" fmla="*/ 161 w 258"/>
                    <a:gd name="T79" fmla="*/ 100 h 418"/>
                    <a:gd name="T80" fmla="*/ 155 w 258"/>
                    <a:gd name="T81" fmla="*/ 98 h 418"/>
                    <a:gd name="T82" fmla="*/ 149 w 258"/>
                    <a:gd name="T83" fmla="*/ 94 h 418"/>
                    <a:gd name="T84" fmla="*/ 163 w 258"/>
                    <a:gd name="T85" fmla="*/ 83 h 418"/>
                    <a:gd name="T86" fmla="*/ 177 w 258"/>
                    <a:gd name="T87" fmla="*/ 66 h 418"/>
                    <a:gd name="T88" fmla="*/ 149 w 258"/>
                    <a:gd name="T89" fmla="*/ 67 h 418"/>
                    <a:gd name="T90" fmla="*/ 168 w 258"/>
                    <a:gd name="T91" fmla="*/ 62 h 418"/>
                    <a:gd name="T92" fmla="*/ 163 w 258"/>
                    <a:gd name="T93" fmla="*/ 50 h 418"/>
                    <a:gd name="T94" fmla="*/ 150 w 258"/>
                    <a:gd name="T95" fmla="*/ 52 h 418"/>
                    <a:gd name="T96" fmla="*/ 143 w 258"/>
                    <a:gd name="T97" fmla="*/ 42 h 418"/>
                    <a:gd name="T98" fmla="*/ 134 w 258"/>
                    <a:gd name="T99" fmla="*/ 39 h 418"/>
                    <a:gd name="T100" fmla="*/ 122 w 258"/>
                    <a:gd name="T101" fmla="*/ 58 h 418"/>
                    <a:gd name="T102" fmla="*/ 103 w 258"/>
                    <a:gd name="T103" fmla="*/ 80 h 418"/>
                    <a:gd name="T104" fmla="*/ 103 w 258"/>
                    <a:gd name="T105" fmla="*/ 72 h 418"/>
                    <a:gd name="T106" fmla="*/ 90 w 258"/>
                    <a:gd name="T107" fmla="*/ 67 h 418"/>
                    <a:gd name="T108" fmla="*/ 78 w 258"/>
                    <a:gd name="T109" fmla="*/ 61 h 418"/>
                    <a:gd name="T110" fmla="*/ 100 w 258"/>
                    <a:gd name="T111" fmla="*/ 33 h 418"/>
                    <a:gd name="T112" fmla="*/ 122 w 258"/>
                    <a:gd name="T113" fmla="*/ 24 h 418"/>
                    <a:gd name="T114" fmla="*/ 123 w 258"/>
                    <a:gd name="T115" fmla="*/ 13 h 418"/>
                    <a:gd name="T116" fmla="*/ 107 w 258"/>
                    <a:gd name="T117" fmla="*/ 23 h 418"/>
                    <a:gd name="T118" fmla="*/ 123 w 258"/>
                    <a:gd name="T119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58" h="418">
                      <a:moveTo>
                        <a:pt x="17" y="82"/>
                      </a:moveTo>
                      <a:cubicBezTo>
                        <a:pt x="17" y="82"/>
                        <a:pt x="17" y="82"/>
                        <a:pt x="17" y="82"/>
                      </a:cubicBezTo>
                      <a:cubicBezTo>
                        <a:pt x="17" y="82"/>
                        <a:pt x="17" y="82"/>
                        <a:pt x="17" y="82"/>
                      </a:cubicBezTo>
                      <a:cubicBezTo>
                        <a:pt x="17" y="82"/>
                        <a:pt x="17" y="82"/>
                        <a:pt x="17" y="82"/>
                      </a:cubicBezTo>
                      <a:moveTo>
                        <a:pt x="224" y="333"/>
                      </a:moveTo>
                      <a:cubicBezTo>
                        <a:pt x="224" y="333"/>
                        <a:pt x="224" y="333"/>
                        <a:pt x="224" y="333"/>
                      </a:cubicBezTo>
                      <a:cubicBezTo>
                        <a:pt x="224" y="331"/>
                        <a:pt x="223" y="326"/>
                        <a:pt x="222" y="317"/>
                      </a:cubicBezTo>
                      <a:cubicBezTo>
                        <a:pt x="223" y="322"/>
                        <a:pt x="223" y="328"/>
                        <a:pt x="224" y="333"/>
                      </a:cubicBezTo>
                      <a:moveTo>
                        <a:pt x="132" y="276"/>
                      </a:moveTo>
                      <a:cubicBezTo>
                        <a:pt x="136" y="275"/>
                        <a:pt x="140" y="275"/>
                        <a:pt x="145" y="274"/>
                      </a:cubicBezTo>
                      <a:cubicBezTo>
                        <a:pt x="141" y="275"/>
                        <a:pt x="136" y="275"/>
                        <a:pt x="132" y="276"/>
                      </a:cubicBezTo>
                      <a:moveTo>
                        <a:pt x="29" y="89"/>
                      </a:moveTo>
                      <a:cubicBezTo>
                        <a:pt x="32" y="88"/>
                        <a:pt x="36" y="87"/>
                        <a:pt x="39" y="86"/>
                      </a:cubicBezTo>
                      <a:cubicBezTo>
                        <a:pt x="36" y="87"/>
                        <a:pt x="32" y="88"/>
                        <a:pt x="29" y="89"/>
                      </a:cubicBezTo>
                      <a:moveTo>
                        <a:pt x="123" y="0"/>
                      </a:moveTo>
                      <a:cubicBezTo>
                        <a:pt x="122" y="0"/>
                        <a:pt x="122" y="0"/>
                        <a:pt x="121" y="0"/>
                      </a:cubicBezTo>
                      <a:cubicBezTo>
                        <a:pt x="113" y="2"/>
                        <a:pt x="101" y="18"/>
                        <a:pt x="101" y="18"/>
                      </a:cubicBezTo>
                      <a:cubicBezTo>
                        <a:pt x="101" y="19"/>
                        <a:pt x="101" y="19"/>
                        <a:pt x="101" y="19"/>
                      </a:cubicBezTo>
                      <a:cubicBezTo>
                        <a:pt x="102" y="19"/>
                        <a:pt x="103" y="19"/>
                        <a:pt x="104" y="19"/>
                      </a:cubicBezTo>
                      <a:cubicBezTo>
                        <a:pt x="104" y="19"/>
                        <a:pt x="104" y="19"/>
                        <a:pt x="104" y="19"/>
                      </a:cubicBezTo>
                      <a:cubicBezTo>
                        <a:pt x="102" y="20"/>
                        <a:pt x="102" y="21"/>
                        <a:pt x="101" y="21"/>
                      </a:cubicBezTo>
                      <a:cubicBezTo>
                        <a:pt x="101" y="22"/>
                        <a:pt x="101" y="22"/>
                        <a:pt x="101" y="22"/>
                      </a:cubicBezTo>
                      <a:cubicBezTo>
                        <a:pt x="101" y="22"/>
                        <a:pt x="101" y="22"/>
                        <a:pt x="101" y="22"/>
                      </a:cubicBezTo>
                      <a:cubicBezTo>
                        <a:pt x="101" y="22"/>
                        <a:pt x="101" y="22"/>
                        <a:pt x="101" y="22"/>
                      </a:cubicBezTo>
                      <a:cubicBezTo>
                        <a:pt x="99" y="25"/>
                        <a:pt x="95" y="26"/>
                        <a:pt x="94" y="30"/>
                      </a:cubicBezTo>
                      <a:cubicBezTo>
                        <a:pt x="92" y="28"/>
                        <a:pt x="92" y="28"/>
                        <a:pt x="95" y="25"/>
                      </a:cubicBezTo>
                      <a:cubicBezTo>
                        <a:pt x="95" y="25"/>
                        <a:pt x="94" y="25"/>
                        <a:pt x="94" y="25"/>
                      </a:cubicBezTo>
                      <a:cubicBezTo>
                        <a:pt x="93" y="25"/>
                        <a:pt x="92" y="26"/>
                        <a:pt x="89" y="29"/>
                      </a:cubicBezTo>
                      <a:cubicBezTo>
                        <a:pt x="88" y="29"/>
                        <a:pt x="87" y="30"/>
                        <a:pt x="82" y="30"/>
                      </a:cubicBezTo>
                      <a:cubicBezTo>
                        <a:pt x="82" y="30"/>
                        <a:pt x="81" y="30"/>
                        <a:pt x="80" y="30"/>
                      </a:cubicBezTo>
                      <a:cubicBezTo>
                        <a:pt x="80" y="29"/>
                        <a:pt x="80" y="29"/>
                        <a:pt x="80" y="28"/>
                      </a:cubicBezTo>
                      <a:cubicBezTo>
                        <a:pt x="75" y="29"/>
                        <a:pt x="73" y="32"/>
                        <a:pt x="70" y="38"/>
                      </a:cubicBezTo>
                      <a:cubicBezTo>
                        <a:pt x="70" y="37"/>
                        <a:pt x="71" y="35"/>
                        <a:pt x="71" y="34"/>
                      </a:cubicBezTo>
                      <a:cubicBezTo>
                        <a:pt x="68" y="34"/>
                        <a:pt x="66" y="36"/>
                        <a:pt x="64" y="36"/>
                      </a:cubicBezTo>
                      <a:cubicBezTo>
                        <a:pt x="64" y="36"/>
                        <a:pt x="63" y="36"/>
                        <a:pt x="63" y="36"/>
                      </a:cubicBezTo>
                      <a:cubicBezTo>
                        <a:pt x="64" y="35"/>
                        <a:pt x="66" y="34"/>
                        <a:pt x="67" y="33"/>
                      </a:cubicBezTo>
                      <a:cubicBezTo>
                        <a:pt x="66" y="32"/>
                        <a:pt x="66" y="32"/>
                        <a:pt x="66" y="32"/>
                      </a:cubicBezTo>
                      <a:cubicBezTo>
                        <a:pt x="66" y="32"/>
                        <a:pt x="66" y="33"/>
                        <a:pt x="65" y="33"/>
                      </a:cubicBezTo>
                      <a:cubicBezTo>
                        <a:pt x="65" y="33"/>
                        <a:pt x="64" y="33"/>
                        <a:pt x="64" y="32"/>
                      </a:cubicBezTo>
                      <a:cubicBezTo>
                        <a:pt x="63" y="32"/>
                        <a:pt x="63" y="32"/>
                        <a:pt x="63" y="32"/>
                      </a:cubicBezTo>
                      <a:cubicBezTo>
                        <a:pt x="61" y="32"/>
                        <a:pt x="61" y="33"/>
                        <a:pt x="60" y="34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33"/>
                        <a:pt x="60" y="33"/>
                        <a:pt x="58" y="34"/>
                      </a:cubicBezTo>
                      <a:cubicBezTo>
                        <a:pt x="59" y="33"/>
                        <a:pt x="59" y="33"/>
                        <a:pt x="61" y="31"/>
                      </a:cubicBezTo>
                      <a:cubicBezTo>
                        <a:pt x="58" y="34"/>
                        <a:pt x="58" y="34"/>
                        <a:pt x="52" y="39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54" y="37"/>
                        <a:pt x="56" y="35"/>
                        <a:pt x="57" y="33"/>
                      </a:cubicBezTo>
                      <a:cubicBezTo>
                        <a:pt x="57" y="33"/>
                        <a:pt x="53" y="37"/>
                        <a:pt x="48" y="42"/>
                      </a:cubicBezTo>
                      <a:cubicBezTo>
                        <a:pt x="49" y="41"/>
                        <a:pt x="49" y="41"/>
                        <a:pt x="49" y="41"/>
                      </a:cubicBezTo>
                      <a:cubicBezTo>
                        <a:pt x="45" y="45"/>
                        <a:pt x="41" y="49"/>
                        <a:pt x="38" y="53"/>
                      </a:cubicBezTo>
                      <a:cubicBezTo>
                        <a:pt x="24" y="71"/>
                        <a:pt x="23" y="72"/>
                        <a:pt x="17" y="82"/>
                      </a:cubicBezTo>
                      <a:cubicBezTo>
                        <a:pt x="17" y="82"/>
                        <a:pt x="17" y="82"/>
                        <a:pt x="17" y="82"/>
                      </a:cubicBezTo>
                      <a:cubicBezTo>
                        <a:pt x="13" y="92"/>
                        <a:pt x="13" y="92"/>
                        <a:pt x="13" y="95"/>
                      </a:cubicBezTo>
                      <a:cubicBezTo>
                        <a:pt x="12" y="96"/>
                        <a:pt x="12" y="97"/>
                        <a:pt x="12" y="98"/>
                      </a:cubicBezTo>
                      <a:cubicBezTo>
                        <a:pt x="12" y="99"/>
                        <a:pt x="12" y="99"/>
                        <a:pt x="12" y="99"/>
                      </a:cubicBezTo>
                      <a:cubicBezTo>
                        <a:pt x="11" y="103"/>
                        <a:pt x="11" y="103"/>
                        <a:pt x="10" y="110"/>
                      </a:cubicBezTo>
                      <a:cubicBezTo>
                        <a:pt x="9" y="112"/>
                        <a:pt x="10" y="114"/>
                        <a:pt x="10" y="115"/>
                      </a:cubicBezTo>
                      <a:cubicBezTo>
                        <a:pt x="10" y="115"/>
                        <a:pt x="10" y="115"/>
                        <a:pt x="9" y="115"/>
                      </a:cubicBezTo>
                      <a:cubicBezTo>
                        <a:pt x="9" y="115"/>
                        <a:pt x="9" y="115"/>
                        <a:pt x="9" y="115"/>
                      </a:cubicBezTo>
                      <a:cubicBezTo>
                        <a:pt x="9" y="115"/>
                        <a:pt x="9" y="115"/>
                        <a:pt x="8" y="114"/>
                      </a:cubicBezTo>
                      <a:cubicBezTo>
                        <a:pt x="8" y="113"/>
                        <a:pt x="8" y="113"/>
                        <a:pt x="8" y="113"/>
                      </a:cubicBezTo>
                      <a:cubicBezTo>
                        <a:pt x="8" y="113"/>
                        <a:pt x="8" y="113"/>
                        <a:pt x="8" y="113"/>
                      </a:cubicBezTo>
                      <a:cubicBezTo>
                        <a:pt x="8" y="113"/>
                        <a:pt x="7" y="116"/>
                        <a:pt x="8" y="118"/>
                      </a:cubicBezTo>
                      <a:cubicBezTo>
                        <a:pt x="8" y="119"/>
                        <a:pt x="9" y="119"/>
                        <a:pt x="9" y="119"/>
                      </a:cubicBezTo>
                      <a:cubicBezTo>
                        <a:pt x="10" y="119"/>
                        <a:pt x="10" y="119"/>
                        <a:pt x="10" y="119"/>
                      </a:cubicBezTo>
                      <a:cubicBezTo>
                        <a:pt x="10" y="119"/>
                        <a:pt x="10" y="119"/>
                        <a:pt x="10" y="118"/>
                      </a:cubicBezTo>
                      <a:cubicBezTo>
                        <a:pt x="11" y="118"/>
                        <a:pt x="11" y="117"/>
                        <a:pt x="11" y="117"/>
                      </a:cubicBezTo>
                      <a:cubicBezTo>
                        <a:pt x="11" y="116"/>
                        <a:pt x="11" y="116"/>
                        <a:pt x="11" y="116"/>
                      </a:cubicBezTo>
                      <a:cubicBezTo>
                        <a:pt x="11" y="116"/>
                        <a:pt x="11" y="116"/>
                        <a:pt x="11" y="116"/>
                      </a:cubicBezTo>
                      <a:cubicBezTo>
                        <a:pt x="11" y="118"/>
                        <a:pt x="12" y="120"/>
                        <a:pt x="12" y="121"/>
                      </a:cubicBezTo>
                      <a:cubicBezTo>
                        <a:pt x="11" y="121"/>
                        <a:pt x="10" y="121"/>
                        <a:pt x="10" y="120"/>
                      </a:cubicBezTo>
                      <a:cubicBezTo>
                        <a:pt x="3" y="129"/>
                        <a:pt x="0" y="173"/>
                        <a:pt x="5" y="181"/>
                      </a:cubicBezTo>
                      <a:cubicBezTo>
                        <a:pt x="5" y="181"/>
                        <a:pt x="5" y="181"/>
                        <a:pt x="16" y="202"/>
                      </a:cubicBezTo>
                      <a:cubicBezTo>
                        <a:pt x="15" y="202"/>
                        <a:pt x="14" y="202"/>
                        <a:pt x="13" y="203"/>
                      </a:cubicBezTo>
                      <a:cubicBezTo>
                        <a:pt x="15" y="205"/>
                        <a:pt x="24" y="217"/>
                        <a:pt x="24" y="217"/>
                      </a:cubicBezTo>
                      <a:cubicBezTo>
                        <a:pt x="24" y="216"/>
                        <a:pt x="25" y="214"/>
                        <a:pt x="21" y="209"/>
                      </a:cubicBezTo>
                      <a:cubicBezTo>
                        <a:pt x="19" y="206"/>
                        <a:pt x="17" y="203"/>
                        <a:pt x="14" y="188"/>
                      </a:cubicBezTo>
                      <a:cubicBezTo>
                        <a:pt x="18" y="191"/>
                        <a:pt x="19" y="194"/>
                        <a:pt x="19" y="196"/>
                      </a:cubicBezTo>
                      <a:cubicBezTo>
                        <a:pt x="20" y="198"/>
                        <a:pt x="20" y="201"/>
                        <a:pt x="21" y="202"/>
                      </a:cubicBezTo>
                      <a:cubicBezTo>
                        <a:pt x="23" y="205"/>
                        <a:pt x="25" y="207"/>
                        <a:pt x="27" y="210"/>
                      </a:cubicBezTo>
                      <a:cubicBezTo>
                        <a:pt x="30" y="214"/>
                        <a:pt x="34" y="216"/>
                        <a:pt x="36" y="220"/>
                      </a:cubicBezTo>
                      <a:cubicBezTo>
                        <a:pt x="38" y="224"/>
                        <a:pt x="37" y="228"/>
                        <a:pt x="40" y="230"/>
                      </a:cubicBezTo>
                      <a:cubicBezTo>
                        <a:pt x="41" y="231"/>
                        <a:pt x="42" y="231"/>
                        <a:pt x="42" y="231"/>
                      </a:cubicBezTo>
                      <a:cubicBezTo>
                        <a:pt x="43" y="232"/>
                        <a:pt x="45" y="232"/>
                        <a:pt x="46" y="233"/>
                      </a:cubicBezTo>
                      <a:cubicBezTo>
                        <a:pt x="49" y="234"/>
                        <a:pt x="53" y="234"/>
                        <a:pt x="57" y="235"/>
                      </a:cubicBezTo>
                      <a:cubicBezTo>
                        <a:pt x="57" y="235"/>
                        <a:pt x="58" y="235"/>
                        <a:pt x="59" y="235"/>
                      </a:cubicBezTo>
                      <a:cubicBezTo>
                        <a:pt x="60" y="235"/>
                        <a:pt x="61" y="235"/>
                        <a:pt x="61" y="235"/>
                      </a:cubicBezTo>
                      <a:cubicBezTo>
                        <a:pt x="62" y="235"/>
                        <a:pt x="63" y="235"/>
                        <a:pt x="64" y="235"/>
                      </a:cubicBezTo>
                      <a:cubicBezTo>
                        <a:pt x="65" y="235"/>
                        <a:pt x="67" y="235"/>
                        <a:pt x="68" y="236"/>
                      </a:cubicBezTo>
                      <a:cubicBezTo>
                        <a:pt x="76" y="241"/>
                        <a:pt x="76" y="241"/>
                        <a:pt x="79" y="241"/>
                      </a:cubicBezTo>
                      <a:cubicBezTo>
                        <a:pt x="80" y="241"/>
                        <a:pt x="80" y="241"/>
                        <a:pt x="81" y="241"/>
                      </a:cubicBezTo>
                      <a:cubicBezTo>
                        <a:pt x="94" y="243"/>
                        <a:pt x="99" y="259"/>
                        <a:pt x="113" y="259"/>
                      </a:cubicBezTo>
                      <a:cubicBezTo>
                        <a:pt x="114" y="259"/>
                        <a:pt x="114" y="259"/>
                        <a:pt x="114" y="259"/>
                      </a:cubicBezTo>
                      <a:cubicBezTo>
                        <a:pt x="116" y="256"/>
                        <a:pt x="117" y="255"/>
                        <a:pt x="119" y="255"/>
                      </a:cubicBezTo>
                      <a:cubicBezTo>
                        <a:pt x="122" y="255"/>
                        <a:pt x="125" y="263"/>
                        <a:pt x="126" y="267"/>
                      </a:cubicBezTo>
                      <a:cubicBezTo>
                        <a:pt x="126" y="269"/>
                        <a:pt x="126" y="269"/>
                        <a:pt x="123" y="277"/>
                      </a:cubicBezTo>
                      <a:cubicBezTo>
                        <a:pt x="123" y="277"/>
                        <a:pt x="119" y="291"/>
                        <a:pt x="121" y="294"/>
                      </a:cubicBezTo>
                      <a:cubicBezTo>
                        <a:pt x="121" y="294"/>
                        <a:pt x="121" y="295"/>
                        <a:pt x="121" y="295"/>
                      </a:cubicBezTo>
                      <a:cubicBezTo>
                        <a:pt x="126" y="302"/>
                        <a:pt x="146" y="322"/>
                        <a:pt x="146" y="322"/>
                      </a:cubicBezTo>
                      <a:cubicBezTo>
                        <a:pt x="151" y="326"/>
                        <a:pt x="157" y="327"/>
                        <a:pt x="162" y="331"/>
                      </a:cubicBezTo>
                      <a:cubicBezTo>
                        <a:pt x="166" y="333"/>
                        <a:pt x="169" y="339"/>
                        <a:pt x="170" y="346"/>
                      </a:cubicBezTo>
                      <a:cubicBezTo>
                        <a:pt x="170" y="346"/>
                        <a:pt x="178" y="380"/>
                        <a:pt x="191" y="398"/>
                      </a:cubicBezTo>
                      <a:cubicBezTo>
                        <a:pt x="204" y="417"/>
                        <a:pt x="217" y="418"/>
                        <a:pt x="222" y="418"/>
                      </a:cubicBezTo>
                      <a:cubicBezTo>
                        <a:pt x="223" y="418"/>
                        <a:pt x="223" y="418"/>
                        <a:pt x="223" y="418"/>
                      </a:cubicBezTo>
                      <a:cubicBezTo>
                        <a:pt x="208" y="410"/>
                        <a:pt x="208" y="410"/>
                        <a:pt x="209" y="404"/>
                      </a:cubicBezTo>
                      <a:cubicBezTo>
                        <a:pt x="207" y="402"/>
                        <a:pt x="207" y="402"/>
                        <a:pt x="203" y="391"/>
                      </a:cubicBezTo>
                      <a:cubicBezTo>
                        <a:pt x="203" y="390"/>
                        <a:pt x="204" y="390"/>
                        <a:pt x="204" y="390"/>
                      </a:cubicBezTo>
                      <a:cubicBezTo>
                        <a:pt x="205" y="390"/>
                        <a:pt x="205" y="390"/>
                        <a:pt x="207" y="390"/>
                      </a:cubicBezTo>
                      <a:cubicBezTo>
                        <a:pt x="207" y="390"/>
                        <a:pt x="207" y="390"/>
                        <a:pt x="203" y="385"/>
                      </a:cubicBezTo>
                      <a:cubicBezTo>
                        <a:pt x="206" y="383"/>
                        <a:pt x="206" y="383"/>
                        <a:pt x="206" y="381"/>
                      </a:cubicBezTo>
                      <a:cubicBezTo>
                        <a:pt x="206" y="381"/>
                        <a:pt x="206" y="381"/>
                        <a:pt x="206" y="381"/>
                      </a:cubicBezTo>
                      <a:cubicBezTo>
                        <a:pt x="207" y="381"/>
                        <a:pt x="208" y="381"/>
                        <a:pt x="208" y="381"/>
                      </a:cubicBezTo>
                      <a:cubicBezTo>
                        <a:pt x="211" y="381"/>
                        <a:pt x="212" y="378"/>
                        <a:pt x="211" y="376"/>
                      </a:cubicBezTo>
                      <a:cubicBezTo>
                        <a:pt x="210" y="374"/>
                        <a:pt x="210" y="374"/>
                        <a:pt x="210" y="374"/>
                      </a:cubicBezTo>
                      <a:cubicBezTo>
                        <a:pt x="221" y="374"/>
                        <a:pt x="225" y="348"/>
                        <a:pt x="225" y="348"/>
                      </a:cubicBezTo>
                      <a:cubicBezTo>
                        <a:pt x="227" y="344"/>
                        <a:pt x="231" y="342"/>
                        <a:pt x="233" y="342"/>
                      </a:cubicBezTo>
                      <a:cubicBezTo>
                        <a:pt x="237" y="340"/>
                        <a:pt x="237" y="335"/>
                        <a:pt x="239" y="333"/>
                      </a:cubicBezTo>
                      <a:cubicBezTo>
                        <a:pt x="240" y="332"/>
                        <a:pt x="241" y="332"/>
                        <a:pt x="242" y="332"/>
                      </a:cubicBezTo>
                      <a:cubicBezTo>
                        <a:pt x="242" y="332"/>
                        <a:pt x="242" y="332"/>
                        <a:pt x="243" y="332"/>
                      </a:cubicBezTo>
                      <a:cubicBezTo>
                        <a:pt x="243" y="332"/>
                        <a:pt x="243" y="332"/>
                        <a:pt x="244" y="332"/>
                      </a:cubicBezTo>
                      <a:cubicBezTo>
                        <a:pt x="244" y="332"/>
                        <a:pt x="244" y="332"/>
                        <a:pt x="245" y="331"/>
                      </a:cubicBezTo>
                      <a:cubicBezTo>
                        <a:pt x="245" y="327"/>
                        <a:pt x="245" y="324"/>
                        <a:pt x="245" y="321"/>
                      </a:cubicBezTo>
                      <a:cubicBezTo>
                        <a:pt x="245" y="319"/>
                        <a:pt x="244" y="317"/>
                        <a:pt x="245" y="315"/>
                      </a:cubicBezTo>
                      <a:cubicBezTo>
                        <a:pt x="247" y="313"/>
                        <a:pt x="247" y="312"/>
                        <a:pt x="246" y="311"/>
                      </a:cubicBezTo>
                      <a:cubicBezTo>
                        <a:pt x="246" y="310"/>
                        <a:pt x="246" y="310"/>
                        <a:pt x="246" y="310"/>
                      </a:cubicBezTo>
                      <a:cubicBezTo>
                        <a:pt x="255" y="307"/>
                        <a:pt x="258" y="297"/>
                        <a:pt x="258" y="297"/>
                      </a:cubicBezTo>
                      <a:cubicBezTo>
                        <a:pt x="258" y="296"/>
                        <a:pt x="258" y="296"/>
                        <a:pt x="258" y="296"/>
                      </a:cubicBezTo>
                      <a:cubicBezTo>
                        <a:pt x="258" y="295"/>
                        <a:pt x="257" y="295"/>
                        <a:pt x="257" y="294"/>
                      </a:cubicBezTo>
                      <a:cubicBezTo>
                        <a:pt x="256" y="292"/>
                        <a:pt x="258" y="290"/>
                        <a:pt x="256" y="289"/>
                      </a:cubicBezTo>
                      <a:cubicBezTo>
                        <a:pt x="256" y="288"/>
                        <a:pt x="256" y="288"/>
                        <a:pt x="255" y="288"/>
                      </a:cubicBezTo>
                      <a:cubicBezTo>
                        <a:pt x="255" y="288"/>
                        <a:pt x="254" y="288"/>
                        <a:pt x="254" y="289"/>
                      </a:cubicBezTo>
                      <a:cubicBezTo>
                        <a:pt x="253" y="289"/>
                        <a:pt x="253" y="289"/>
                        <a:pt x="253" y="289"/>
                      </a:cubicBezTo>
                      <a:cubicBezTo>
                        <a:pt x="252" y="289"/>
                        <a:pt x="252" y="289"/>
                        <a:pt x="252" y="289"/>
                      </a:cubicBezTo>
                      <a:cubicBezTo>
                        <a:pt x="247" y="288"/>
                        <a:pt x="244" y="284"/>
                        <a:pt x="240" y="282"/>
                      </a:cubicBezTo>
                      <a:cubicBezTo>
                        <a:pt x="233" y="280"/>
                        <a:pt x="226" y="279"/>
                        <a:pt x="219" y="277"/>
                      </a:cubicBezTo>
                      <a:cubicBezTo>
                        <a:pt x="215" y="276"/>
                        <a:pt x="215" y="271"/>
                        <a:pt x="212" y="268"/>
                      </a:cubicBezTo>
                      <a:cubicBezTo>
                        <a:pt x="208" y="266"/>
                        <a:pt x="205" y="261"/>
                        <a:pt x="201" y="259"/>
                      </a:cubicBezTo>
                      <a:cubicBezTo>
                        <a:pt x="195" y="256"/>
                        <a:pt x="188" y="257"/>
                        <a:pt x="182" y="253"/>
                      </a:cubicBezTo>
                      <a:cubicBezTo>
                        <a:pt x="178" y="251"/>
                        <a:pt x="175" y="246"/>
                        <a:pt x="170" y="244"/>
                      </a:cubicBezTo>
                      <a:cubicBezTo>
                        <a:pt x="169" y="243"/>
                        <a:pt x="168" y="243"/>
                        <a:pt x="168" y="243"/>
                      </a:cubicBezTo>
                      <a:cubicBezTo>
                        <a:pt x="159" y="242"/>
                        <a:pt x="151" y="240"/>
                        <a:pt x="144" y="240"/>
                      </a:cubicBezTo>
                      <a:cubicBezTo>
                        <a:pt x="133" y="240"/>
                        <a:pt x="125" y="244"/>
                        <a:pt x="124" y="255"/>
                      </a:cubicBezTo>
                      <a:cubicBezTo>
                        <a:pt x="122" y="253"/>
                        <a:pt x="118" y="253"/>
                        <a:pt x="115" y="253"/>
                      </a:cubicBezTo>
                      <a:cubicBezTo>
                        <a:pt x="114" y="253"/>
                        <a:pt x="113" y="253"/>
                        <a:pt x="113" y="253"/>
                      </a:cubicBezTo>
                      <a:cubicBezTo>
                        <a:pt x="112" y="253"/>
                        <a:pt x="111" y="253"/>
                        <a:pt x="111" y="253"/>
                      </a:cubicBezTo>
                      <a:cubicBezTo>
                        <a:pt x="105" y="253"/>
                        <a:pt x="100" y="253"/>
                        <a:pt x="101" y="246"/>
                      </a:cubicBezTo>
                      <a:cubicBezTo>
                        <a:pt x="102" y="239"/>
                        <a:pt x="99" y="234"/>
                        <a:pt x="99" y="234"/>
                      </a:cubicBezTo>
                      <a:cubicBezTo>
                        <a:pt x="97" y="233"/>
                        <a:pt x="95" y="233"/>
                        <a:pt x="94" y="233"/>
                      </a:cubicBezTo>
                      <a:cubicBezTo>
                        <a:pt x="92" y="233"/>
                        <a:pt x="90" y="233"/>
                        <a:pt x="89" y="234"/>
                      </a:cubicBezTo>
                      <a:cubicBezTo>
                        <a:pt x="87" y="234"/>
                        <a:pt x="85" y="234"/>
                        <a:pt x="84" y="234"/>
                      </a:cubicBezTo>
                      <a:cubicBezTo>
                        <a:pt x="83" y="234"/>
                        <a:pt x="83" y="234"/>
                        <a:pt x="83" y="234"/>
                      </a:cubicBezTo>
                      <a:cubicBezTo>
                        <a:pt x="85" y="228"/>
                        <a:pt x="85" y="228"/>
                        <a:pt x="83" y="225"/>
                      </a:cubicBezTo>
                      <a:cubicBezTo>
                        <a:pt x="86" y="220"/>
                        <a:pt x="86" y="220"/>
                        <a:pt x="86" y="215"/>
                      </a:cubicBezTo>
                      <a:cubicBezTo>
                        <a:pt x="86" y="215"/>
                        <a:pt x="84" y="213"/>
                        <a:pt x="82" y="213"/>
                      </a:cubicBezTo>
                      <a:cubicBezTo>
                        <a:pt x="79" y="213"/>
                        <a:pt x="76" y="216"/>
                        <a:pt x="74" y="227"/>
                      </a:cubicBezTo>
                      <a:cubicBezTo>
                        <a:pt x="74" y="227"/>
                        <a:pt x="74" y="227"/>
                        <a:pt x="74" y="227"/>
                      </a:cubicBezTo>
                      <a:cubicBezTo>
                        <a:pt x="73" y="227"/>
                        <a:pt x="72" y="228"/>
                        <a:pt x="71" y="229"/>
                      </a:cubicBezTo>
                      <a:cubicBezTo>
                        <a:pt x="70" y="229"/>
                        <a:pt x="69" y="230"/>
                        <a:pt x="68" y="230"/>
                      </a:cubicBezTo>
                      <a:cubicBezTo>
                        <a:pt x="67" y="230"/>
                        <a:pt x="66" y="230"/>
                        <a:pt x="66" y="229"/>
                      </a:cubicBezTo>
                      <a:cubicBezTo>
                        <a:pt x="57" y="225"/>
                        <a:pt x="55" y="218"/>
                        <a:pt x="54" y="215"/>
                      </a:cubicBezTo>
                      <a:cubicBezTo>
                        <a:pt x="52" y="211"/>
                        <a:pt x="56" y="208"/>
                        <a:pt x="56" y="204"/>
                      </a:cubicBezTo>
                      <a:cubicBezTo>
                        <a:pt x="56" y="202"/>
                        <a:pt x="52" y="201"/>
                        <a:pt x="53" y="198"/>
                      </a:cubicBezTo>
                      <a:cubicBezTo>
                        <a:pt x="54" y="195"/>
                        <a:pt x="61" y="188"/>
                        <a:pt x="62" y="187"/>
                      </a:cubicBezTo>
                      <a:cubicBezTo>
                        <a:pt x="63" y="186"/>
                        <a:pt x="65" y="186"/>
                        <a:pt x="67" y="186"/>
                      </a:cubicBezTo>
                      <a:cubicBezTo>
                        <a:pt x="71" y="186"/>
                        <a:pt x="76" y="187"/>
                        <a:pt x="76" y="187"/>
                      </a:cubicBezTo>
                      <a:cubicBezTo>
                        <a:pt x="77" y="186"/>
                        <a:pt x="77" y="186"/>
                        <a:pt x="77" y="186"/>
                      </a:cubicBezTo>
                      <a:cubicBezTo>
                        <a:pt x="76" y="185"/>
                        <a:pt x="75" y="185"/>
                        <a:pt x="74" y="184"/>
                      </a:cubicBezTo>
                      <a:cubicBezTo>
                        <a:pt x="74" y="183"/>
                        <a:pt x="74" y="183"/>
                        <a:pt x="74" y="183"/>
                      </a:cubicBezTo>
                      <a:cubicBezTo>
                        <a:pt x="76" y="182"/>
                        <a:pt x="93" y="181"/>
                        <a:pt x="93" y="181"/>
                      </a:cubicBezTo>
                      <a:cubicBezTo>
                        <a:pt x="93" y="181"/>
                        <a:pt x="93" y="181"/>
                        <a:pt x="93" y="181"/>
                      </a:cubicBezTo>
                      <a:cubicBezTo>
                        <a:pt x="100" y="184"/>
                        <a:pt x="96" y="195"/>
                        <a:pt x="103" y="199"/>
                      </a:cubicBezTo>
                      <a:cubicBezTo>
                        <a:pt x="111" y="190"/>
                        <a:pt x="98" y="182"/>
                        <a:pt x="99" y="174"/>
                      </a:cubicBezTo>
                      <a:cubicBezTo>
                        <a:pt x="101" y="165"/>
                        <a:pt x="110" y="163"/>
                        <a:pt x="115" y="157"/>
                      </a:cubicBezTo>
                      <a:cubicBezTo>
                        <a:pt x="115" y="157"/>
                        <a:pt x="115" y="157"/>
                        <a:pt x="115" y="157"/>
                      </a:cubicBezTo>
                      <a:cubicBezTo>
                        <a:pt x="114" y="156"/>
                        <a:pt x="114" y="156"/>
                        <a:pt x="114" y="156"/>
                      </a:cubicBezTo>
                      <a:cubicBezTo>
                        <a:pt x="114" y="155"/>
                        <a:pt x="114" y="155"/>
                        <a:pt x="114" y="155"/>
                      </a:cubicBezTo>
                      <a:cubicBezTo>
                        <a:pt x="115" y="155"/>
                        <a:pt x="115" y="155"/>
                        <a:pt x="115" y="155"/>
                      </a:cubicBezTo>
                      <a:cubicBezTo>
                        <a:pt x="115" y="154"/>
                        <a:pt x="115" y="154"/>
                        <a:pt x="115" y="153"/>
                      </a:cubicBezTo>
                      <a:cubicBezTo>
                        <a:pt x="114" y="153"/>
                        <a:pt x="114" y="153"/>
                        <a:pt x="114" y="153"/>
                      </a:cubicBezTo>
                      <a:cubicBezTo>
                        <a:pt x="116" y="136"/>
                        <a:pt x="116" y="136"/>
                        <a:pt x="116" y="136"/>
                      </a:cubicBezTo>
                      <a:cubicBezTo>
                        <a:pt x="116" y="139"/>
                        <a:pt x="116" y="146"/>
                        <a:pt x="116" y="146"/>
                      </a:cubicBezTo>
                      <a:cubicBezTo>
                        <a:pt x="117" y="146"/>
                        <a:pt x="117" y="146"/>
                        <a:pt x="118" y="135"/>
                      </a:cubicBezTo>
                      <a:cubicBezTo>
                        <a:pt x="118" y="136"/>
                        <a:pt x="119" y="137"/>
                        <a:pt x="119" y="138"/>
                      </a:cubicBezTo>
                      <a:cubicBezTo>
                        <a:pt x="121" y="136"/>
                        <a:pt x="120" y="132"/>
                        <a:pt x="123" y="130"/>
                      </a:cubicBezTo>
                      <a:cubicBezTo>
                        <a:pt x="123" y="130"/>
                        <a:pt x="132" y="125"/>
                        <a:pt x="133" y="125"/>
                      </a:cubicBezTo>
                      <a:cubicBezTo>
                        <a:pt x="133" y="125"/>
                        <a:pt x="133" y="125"/>
                        <a:pt x="133" y="125"/>
                      </a:cubicBezTo>
                      <a:cubicBezTo>
                        <a:pt x="134" y="116"/>
                        <a:pt x="134" y="116"/>
                        <a:pt x="139" y="112"/>
                      </a:cubicBezTo>
                      <a:cubicBezTo>
                        <a:pt x="139" y="112"/>
                        <a:pt x="139" y="112"/>
                        <a:pt x="139" y="112"/>
                      </a:cubicBezTo>
                      <a:cubicBezTo>
                        <a:pt x="140" y="112"/>
                        <a:pt x="141" y="111"/>
                        <a:pt x="154" y="104"/>
                      </a:cubicBezTo>
                      <a:cubicBezTo>
                        <a:pt x="153" y="105"/>
                        <a:pt x="153" y="105"/>
                        <a:pt x="153" y="105"/>
                      </a:cubicBezTo>
                      <a:cubicBezTo>
                        <a:pt x="154" y="105"/>
                        <a:pt x="155" y="105"/>
                        <a:pt x="155" y="105"/>
                      </a:cubicBezTo>
                      <a:cubicBezTo>
                        <a:pt x="155" y="105"/>
                        <a:pt x="156" y="105"/>
                        <a:pt x="156" y="105"/>
                      </a:cubicBezTo>
                      <a:cubicBezTo>
                        <a:pt x="156" y="106"/>
                        <a:pt x="156" y="106"/>
                        <a:pt x="156" y="107"/>
                      </a:cubicBezTo>
                      <a:cubicBezTo>
                        <a:pt x="148" y="112"/>
                        <a:pt x="148" y="112"/>
                        <a:pt x="147" y="114"/>
                      </a:cubicBezTo>
                      <a:cubicBezTo>
                        <a:pt x="147" y="114"/>
                        <a:pt x="147" y="114"/>
                        <a:pt x="148" y="114"/>
                      </a:cubicBezTo>
                      <a:cubicBezTo>
                        <a:pt x="153" y="114"/>
                        <a:pt x="170" y="104"/>
                        <a:pt x="167" y="97"/>
                      </a:cubicBezTo>
                      <a:cubicBezTo>
                        <a:pt x="164" y="98"/>
                        <a:pt x="164" y="101"/>
                        <a:pt x="163" y="103"/>
                      </a:cubicBezTo>
                      <a:cubicBezTo>
                        <a:pt x="161" y="103"/>
                        <a:pt x="160" y="102"/>
                        <a:pt x="158" y="102"/>
                      </a:cubicBezTo>
                      <a:cubicBezTo>
                        <a:pt x="160" y="102"/>
                        <a:pt x="160" y="101"/>
                        <a:pt x="160" y="100"/>
                      </a:cubicBezTo>
                      <a:cubicBezTo>
                        <a:pt x="161" y="100"/>
                        <a:pt x="161" y="100"/>
                        <a:pt x="161" y="100"/>
                      </a:cubicBezTo>
                      <a:cubicBezTo>
                        <a:pt x="160" y="100"/>
                        <a:pt x="160" y="100"/>
                        <a:pt x="160" y="100"/>
                      </a:cubicBezTo>
                      <a:cubicBezTo>
                        <a:pt x="160" y="100"/>
                        <a:pt x="160" y="100"/>
                        <a:pt x="160" y="100"/>
                      </a:cubicBezTo>
                      <a:cubicBezTo>
                        <a:pt x="159" y="101"/>
                        <a:pt x="159" y="101"/>
                        <a:pt x="159" y="101"/>
                      </a:cubicBezTo>
                      <a:cubicBezTo>
                        <a:pt x="157" y="101"/>
                        <a:pt x="157" y="100"/>
                        <a:pt x="156" y="100"/>
                      </a:cubicBezTo>
                      <a:cubicBezTo>
                        <a:pt x="155" y="100"/>
                        <a:pt x="155" y="99"/>
                        <a:pt x="155" y="98"/>
                      </a:cubicBezTo>
                      <a:cubicBezTo>
                        <a:pt x="155" y="98"/>
                        <a:pt x="155" y="98"/>
                        <a:pt x="155" y="98"/>
                      </a:cubicBezTo>
                      <a:cubicBezTo>
                        <a:pt x="155" y="98"/>
                        <a:pt x="155" y="98"/>
                        <a:pt x="155" y="98"/>
                      </a:cubicBezTo>
                      <a:cubicBezTo>
                        <a:pt x="155" y="98"/>
                        <a:pt x="154" y="100"/>
                        <a:pt x="155" y="101"/>
                      </a:cubicBezTo>
                      <a:cubicBezTo>
                        <a:pt x="153" y="100"/>
                        <a:pt x="152" y="99"/>
                        <a:pt x="152" y="96"/>
                      </a:cubicBezTo>
                      <a:cubicBezTo>
                        <a:pt x="150" y="96"/>
                        <a:pt x="149" y="95"/>
                        <a:pt x="149" y="94"/>
                      </a:cubicBezTo>
                      <a:cubicBezTo>
                        <a:pt x="152" y="94"/>
                        <a:pt x="154" y="93"/>
                        <a:pt x="154" y="90"/>
                      </a:cubicBezTo>
                      <a:cubicBezTo>
                        <a:pt x="154" y="90"/>
                        <a:pt x="154" y="89"/>
                        <a:pt x="153" y="89"/>
                      </a:cubicBezTo>
                      <a:cubicBezTo>
                        <a:pt x="151" y="89"/>
                        <a:pt x="148" y="92"/>
                        <a:pt x="132" y="102"/>
                      </a:cubicBezTo>
                      <a:cubicBezTo>
                        <a:pt x="146" y="87"/>
                        <a:pt x="146" y="87"/>
                        <a:pt x="161" y="82"/>
                      </a:cubicBezTo>
                      <a:cubicBezTo>
                        <a:pt x="161" y="82"/>
                        <a:pt x="162" y="83"/>
                        <a:pt x="163" y="83"/>
                      </a:cubicBezTo>
                      <a:cubicBezTo>
                        <a:pt x="168" y="83"/>
                        <a:pt x="180" y="76"/>
                        <a:pt x="182" y="73"/>
                      </a:cubicBezTo>
                      <a:cubicBezTo>
                        <a:pt x="181" y="71"/>
                        <a:pt x="181" y="71"/>
                        <a:pt x="182" y="68"/>
                      </a:cubicBezTo>
                      <a:cubicBezTo>
                        <a:pt x="181" y="67"/>
                        <a:pt x="181" y="67"/>
                        <a:pt x="181" y="67"/>
                      </a:cubicBezTo>
                      <a:cubicBezTo>
                        <a:pt x="180" y="67"/>
                        <a:pt x="179" y="67"/>
                        <a:pt x="178" y="66"/>
                      </a:cubicBezTo>
                      <a:cubicBezTo>
                        <a:pt x="177" y="66"/>
                        <a:pt x="177" y="66"/>
                        <a:pt x="177" y="66"/>
                      </a:cubicBezTo>
                      <a:cubicBezTo>
                        <a:pt x="177" y="66"/>
                        <a:pt x="177" y="66"/>
                        <a:pt x="177" y="66"/>
                      </a:cubicBezTo>
                      <a:cubicBezTo>
                        <a:pt x="176" y="67"/>
                        <a:pt x="174" y="67"/>
                        <a:pt x="170" y="69"/>
                      </a:cubicBezTo>
                      <a:cubicBezTo>
                        <a:pt x="169" y="68"/>
                        <a:pt x="169" y="68"/>
                        <a:pt x="169" y="68"/>
                      </a:cubicBezTo>
                      <a:cubicBezTo>
                        <a:pt x="171" y="67"/>
                        <a:pt x="171" y="66"/>
                        <a:pt x="176" y="65"/>
                      </a:cubicBezTo>
                      <a:cubicBezTo>
                        <a:pt x="167" y="65"/>
                        <a:pt x="159" y="66"/>
                        <a:pt x="149" y="67"/>
                      </a:cubicBezTo>
                      <a:cubicBezTo>
                        <a:pt x="158" y="66"/>
                        <a:pt x="165" y="65"/>
                        <a:pt x="176" y="65"/>
                      </a:cubicBezTo>
                      <a:cubicBezTo>
                        <a:pt x="176" y="64"/>
                        <a:pt x="176" y="64"/>
                        <a:pt x="176" y="64"/>
                      </a:cubicBezTo>
                      <a:cubicBezTo>
                        <a:pt x="177" y="64"/>
                        <a:pt x="174" y="62"/>
                        <a:pt x="171" y="62"/>
                      </a:cubicBezTo>
                      <a:cubicBezTo>
                        <a:pt x="170" y="62"/>
                        <a:pt x="169" y="62"/>
                        <a:pt x="169" y="62"/>
                      </a:cubicBezTo>
                      <a:cubicBezTo>
                        <a:pt x="168" y="62"/>
                        <a:pt x="168" y="62"/>
                        <a:pt x="168" y="62"/>
                      </a:cubicBezTo>
                      <a:cubicBezTo>
                        <a:pt x="168" y="62"/>
                        <a:pt x="167" y="62"/>
                        <a:pt x="167" y="62"/>
                      </a:cubicBezTo>
                      <a:cubicBezTo>
                        <a:pt x="167" y="61"/>
                        <a:pt x="168" y="60"/>
                        <a:pt x="167" y="59"/>
                      </a:cubicBezTo>
                      <a:cubicBezTo>
                        <a:pt x="166" y="58"/>
                        <a:pt x="165" y="58"/>
                        <a:pt x="164" y="57"/>
                      </a:cubicBezTo>
                      <a:cubicBezTo>
                        <a:pt x="163" y="57"/>
                        <a:pt x="164" y="56"/>
                        <a:pt x="164" y="56"/>
                      </a:cubicBezTo>
                      <a:cubicBezTo>
                        <a:pt x="165" y="54"/>
                        <a:pt x="165" y="54"/>
                        <a:pt x="163" y="50"/>
                      </a:cubicBezTo>
                      <a:cubicBezTo>
                        <a:pt x="160" y="45"/>
                        <a:pt x="159" y="43"/>
                        <a:pt x="158" y="43"/>
                      </a:cubicBezTo>
                      <a:cubicBezTo>
                        <a:pt x="157" y="43"/>
                        <a:pt x="156" y="44"/>
                        <a:pt x="155" y="46"/>
                      </a:cubicBezTo>
                      <a:cubicBezTo>
                        <a:pt x="155" y="47"/>
                        <a:pt x="156" y="47"/>
                        <a:pt x="155" y="48"/>
                      </a:cubicBezTo>
                      <a:cubicBezTo>
                        <a:pt x="154" y="49"/>
                        <a:pt x="153" y="48"/>
                        <a:pt x="152" y="49"/>
                      </a:cubicBezTo>
                      <a:cubicBezTo>
                        <a:pt x="151" y="52"/>
                        <a:pt x="151" y="52"/>
                        <a:pt x="150" y="52"/>
                      </a:cubicBezTo>
                      <a:cubicBezTo>
                        <a:pt x="150" y="52"/>
                        <a:pt x="149" y="52"/>
                        <a:pt x="149" y="52"/>
                      </a:cubicBezTo>
                      <a:cubicBezTo>
                        <a:pt x="147" y="52"/>
                        <a:pt x="145" y="50"/>
                        <a:pt x="143" y="50"/>
                      </a:cubicBezTo>
                      <a:cubicBezTo>
                        <a:pt x="142" y="49"/>
                        <a:pt x="143" y="44"/>
                        <a:pt x="145" y="43"/>
                      </a:cubicBezTo>
                      <a:cubicBezTo>
                        <a:pt x="144" y="42"/>
                        <a:pt x="144" y="42"/>
                        <a:pt x="144" y="42"/>
                      </a:cubicBezTo>
                      <a:cubicBezTo>
                        <a:pt x="143" y="42"/>
                        <a:pt x="143" y="42"/>
                        <a:pt x="143" y="42"/>
                      </a:cubicBezTo>
                      <a:cubicBezTo>
                        <a:pt x="142" y="42"/>
                        <a:pt x="142" y="42"/>
                        <a:pt x="142" y="42"/>
                      </a:cubicBezTo>
                      <a:cubicBezTo>
                        <a:pt x="141" y="42"/>
                        <a:pt x="141" y="42"/>
                        <a:pt x="140" y="42"/>
                      </a:cubicBezTo>
                      <a:cubicBezTo>
                        <a:pt x="140" y="42"/>
                        <a:pt x="140" y="42"/>
                        <a:pt x="139" y="41"/>
                      </a:cubicBezTo>
                      <a:cubicBezTo>
                        <a:pt x="139" y="41"/>
                        <a:pt x="139" y="40"/>
                        <a:pt x="135" y="39"/>
                      </a:cubicBezTo>
                      <a:cubicBezTo>
                        <a:pt x="135" y="39"/>
                        <a:pt x="134" y="39"/>
                        <a:pt x="134" y="39"/>
                      </a:cubicBezTo>
                      <a:cubicBezTo>
                        <a:pt x="134" y="39"/>
                        <a:pt x="134" y="39"/>
                        <a:pt x="134" y="39"/>
                      </a:cubicBezTo>
                      <a:cubicBezTo>
                        <a:pt x="130" y="40"/>
                        <a:pt x="127" y="39"/>
                        <a:pt x="123" y="40"/>
                      </a:cubicBezTo>
                      <a:cubicBezTo>
                        <a:pt x="124" y="43"/>
                        <a:pt x="120" y="46"/>
                        <a:pt x="123" y="49"/>
                      </a:cubicBezTo>
                      <a:cubicBezTo>
                        <a:pt x="122" y="51"/>
                        <a:pt x="120" y="51"/>
                        <a:pt x="120" y="53"/>
                      </a:cubicBezTo>
                      <a:cubicBezTo>
                        <a:pt x="120" y="55"/>
                        <a:pt x="122" y="56"/>
                        <a:pt x="122" y="58"/>
                      </a:cubicBezTo>
                      <a:cubicBezTo>
                        <a:pt x="122" y="58"/>
                        <a:pt x="122" y="66"/>
                        <a:pt x="118" y="67"/>
                      </a:cubicBezTo>
                      <a:cubicBezTo>
                        <a:pt x="117" y="68"/>
                        <a:pt x="115" y="68"/>
                        <a:pt x="115" y="70"/>
                      </a:cubicBezTo>
                      <a:cubicBezTo>
                        <a:pt x="115" y="70"/>
                        <a:pt x="115" y="70"/>
                        <a:pt x="114" y="71"/>
                      </a:cubicBezTo>
                      <a:cubicBezTo>
                        <a:pt x="113" y="76"/>
                        <a:pt x="116" y="82"/>
                        <a:pt x="110" y="85"/>
                      </a:cubicBezTo>
                      <a:cubicBezTo>
                        <a:pt x="109" y="83"/>
                        <a:pt x="106" y="82"/>
                        <a:pt x="103" y="80"/>
                      </a:cubicBezTo>
                      <a:cubicBezTo>
                        <a:pt x="105" y="77"/>
                        <a:pt x="104" y="75"/>
                        <a:pt x="104" y="74"/>
                      </a:cubicBezTo>
                      <a:cubicBezTo>
                        <a:pt x="105" y="73"/>
                        <a:pt x="105" y="73"/>
                        <a:pt x="105" y="73"/>
                      </a:cubicBezTo>
                      <a:cubicBezTo>
                        <a:pt x="105" y="72"/>
                        <a:pt x="105" y="72"/>
                        <a:pt x="105" y="72"/>
                      </a:cubicBezTo>
                      <a:cubicBezTo>
                        <a:pt x="104" y="72"/>
                        <a:pt x="104" y="72"/>
                        <a:pt x="104" y="72"/>
                      </a:cubicBezTo>
                      <a:cubicBezTo>
                        <a:pt x="104" y="72"/>
                        <a:pt x="103" y="72"/>
                        <a:pt x="103" y="72"/>
                      </a:cubicBezTo>
                      <a:cubicBezTo>
                        <a:pt x="103" y="71"/>
                        <a:pt x="102" y="71"/>
                        <a:pt x="101" y="71"/>
                      </a:cubicBezTo>
                      <a:cubicBezTo>
                        <a:pt x="100" y="71"/>
                        <a:pt x="100" y="71"/>
                        <a:pt x="99" y="71"/>
                      </a:cubicBezTo>
                      <a:cubicBezTo>
                        <a:pt x="99" y="71"/>
                        <a:pt x="98" y="71"/>
                        <a:pt x="97" y="71"/>
                      </a:cubicBezTo>
                      <a:cubicBezTo>
                        <a:pt x="97" y="71"/>
                        <a:pt x="97" y="71"/>
                        <a:pt x="96" y="71"/>
                      </a:cubicBezTo>
                      <a:cubicBezTo>
                        <a:pt x="94" y="70"/>
                        <a:pt x="93" y="68"/>
                        <a:pt x="90" y="67"/>
                      </a:cubicBezTo>
                      <a:cubicBezTo>
                        <a:pt x="90" y="67"/>
                        <a:pt x="90" y="67"/>
                        <a:pt x="89" y="67"/>
                      </a:cubicBezTo>
                      <a:cubicBezTo>
                        <a:pt x="89" y="67"/>
                        <a:pt x="89" y="67"/>
                        <a:pt x="89" y="67"/>
                      </a:cubicBezTo>
                      <a:cubicBezTo>
                        <a:pt x="87" y="67"/>
                        <a:pt x="85" y="68"/>
                        <a:pt x="84" y="68"/>
                      </a:cubicBezTo>
                      <a:cubicBezTo>
                        <a:pt x="83" y="68"/>
                        <a:pt x="83" y="68"/>
                        <a:pt x="82" y="63"/>
                      </a:cubicBezTo>
                      <a:cubicBezTo>
                        <a:pt x="82" y="62"/>
                        <a:pt x="82" y="62"/>
                        <a:pt x="78" y="61"/>
                      </a:cubicBezTo>
                      <a:cubicBezTo>
                        <a:pt x="77" y="56"/>
                        <a:pt x="90" y="47"/>
                        <a:pt x="95" y="43"/>
                      </a:cubicBezTo>
                      <a:cubicBezTo>
                        <a:pt x="94" y="42"/>
                        <a:pt x="93" y="42"/>
                        <a:pt x="91" y="42"/>
                      </a:cubicBezTo>
                      <a:cubicBezTo>
                        <a:pt x="102" y="40"/>
                        <a:pt x="102" y="40"/>
                        <a:pt x="107" y="34"/>
                      </a:cubicBezTo>
                      <a:cubicBezTo>
                        <a:pt x="106" y="34"/>
                        <a:pt x="105" y="34"/>
                        <a:pt x="104" y="34"/>
                      </a:cubicBezTo>
                      <a:cubicBezTo>
                        <a:pt x="102" y="34"/>
                        <a:pt x="101" y="34"/>
                        <a:pt x="100" y="33"/>
                      </a:cubicBezTo>
                      <a:cubicBezTo>
                        <a:pt x="103" y="31"/>
                        <a:pt x="108" y="34"/>
                        <a:pt x="111" y="29"/>
                      </a:cubicBezTo>
                      <a:cubicBezTo>
                        <a:pt x="110" y="29"/>
                        <a:pt x="110" y="29"/>
                        <a:pt x="110" y="29"/>
                      </a:cubicBezTo>
                      <a:cubicBezTo>
                        <a:pt x="110" y="29"/>
                        <a:pt x="111" y="27"/>
                        <a:pt x="113" y="27"/>
                      </a:cubicBezTo>
                      <a:cubicBezTo>
                        <a:pt x="113" y="27"/>
                        <a:pt x="113" y="27"/>
                        <a:pt x="114" y="28"/>
                      </a:cubicBezTo>
                      <a:cubicBezTo>
                        <a:pt x="120" y="25"/>
                        <a:pt x="120" y="25"/>
                        <a:pt x="122" y="24"/>
                      </a:cubicBezTo>
                      <a:cubicBezTo>
                        <a:pt x="123" y="24"/>
                        <a:pt x="123" y="23"/>
                        <a:pt x="123" y="23"/>
                      </a:cubicBezTo>
                      <a:cubicBezTo>
                        <a:pt x="124" y="21"/>
                        <a:pt x="123" y="20"/>
                        <a:pt x="123" y="19"/>
                      </a:cubicBezTo>
                      <a:cubicBezTo>
                        <a:pt x="124" y="18"/>
                        <a:pt x="125" y="18"/>
                        <a:pt x="126" y="17"/>
                      </a:cubicBezTo>
                      <a:cubicBezTo>
                        <a:pt x="127" y="17"/>
                        <a:pt x="127" y="16"/>
                        <a:pt x="127" y="15"/>
                      </a:cubicBezTo>
                      <a:cubicBezTo>
                        <a:pt x="127" y="15"/>
                        <a:pt x="125" y="13"/>
                        <a:pt x="123" y="13"/>
                      </a:cubicBezTo>
                      <a:cubicBezTo>
                        <a:pt x="122" y="13"/>
                        <a:pt x="120" y="14"/>
                        <a:pt x="120" y="18"/>
                      </a:cubicBezTo>
                      <a:cubicBezTo>
                        <a:pt x="117" y="19"/>
                        <a:pt x="115" y="25"/>
                        <a:pt x="112" y="25"/>
                      </a:cubicBezTo>
                      <a:cubicBezTo>
                        <a:pt x="111" y="25"/>
                        <a:pt x="110" y="24"/>
                        <a:pt x="109" y="24"/>
                      </a:cubicBezTo>
                      <a:cubicBezTo>
                        <a:pt x="110" y="21"/>
                        <a:pt x="115" y="20"/>
                        <a:pt x="113" y="17"/>
                      </a:cubicBezTo>
                      <a:cubicBezTo>
                        <a:pt x="110" y="18"/>
                        <a:pt x="109" y="21"/>
                        <a:pt x="107" y="23"/>
                      </a:cubicBezTo>
                      <a:cubicBezTo>
                        <a:pt x="106" y="21"/>
                        <a:pt x="109" y="18"/>
                        <a:pt x="109" y="18"/>
                      </a:cubicBezTo>
                      <a:cubicBezTo>
                        <a:pt x="109" y="18"/>
                        <a:pt x="109" y="18"/>
                        <a:pt x="107" y="18"/>
                      </a:cubicBezTo>
                      <a:cubicBezTo>
                        <a:pt x="111" y="11"/>
                        <a:pt x="111" y="11"/>
                        <a:pt x="111" y="10"/>
                      </a:cubicBezTo>
                      <a:cubicBezTo>
                        <a:pt x="110" y="10"/>
                        <a:pt x="110" y="10"/>
                        <a:pt x="110" y="10"/>
                      </a:cubicBezTo>
                      <a:cubicBezTo>
                        <a:pt x="112" y="6"/>
                        <a:pt x="112" y="6"/>
                        <a:pt x="123" y="0"/>
                      </a:cubicBezTo>
                      <a:cubicBezTo>
                        <a:pt x="123" y="0"/>
                        <a:pt x="123" y="0"/>
                        <a:pt x="12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01" name="Freeform 311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5956528E-B3EA-4D54-A632-51640C11DE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2103" y="3722602"/>
                  <a:ext cx="26988" cy="9525"/>
                </a:xfrm>
                <a:custGeom>
                  <a:avLst/>
                  <a:gdLst>
                    <a:gd name="T0" fmla="*/ 2 w 8"/>
                    <a:gd name="T1" fmla="*/ 0 h 3"/>
                    <a:gd name="T2" fmla="*/ 1 w 8"/>
                    <a:gd name="T3" fmla="*/ 0 h 3"/>
                    <a:gd name="T4" fmla="*/ 3 w 8"/>
                    <a:gd name="T5" fmla="*/ 3 h 3"/>
                    <a:gd name="T6" fmla="*/ 3 w 8"/>
                    <a:gd name="T7" fmla="*/ 3 h 3"/>
                    <a:gd name="T8" fmla="*/ 7 w 8"/>
                    <a:gd name="T9" fmla="*/ 2 h 3"/>
                    <a:gd name="T10" fmla="*/ 5 w 8"/>
                    <a:gd name="T11" fmla="*/ 1 h 3"/>
                    <a:gd name="T12" fmla="*/ 2 w 8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1" y="2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5" y="3"/>
                        <a:pt x="7" y="2"/>
                        <a:pt x="7" y="2"/>
                      </a:cubicBezTo>
                      <a:cubicBezTo>
                        <a:pt x="8" y="2"/>
                        <a:pt x="7" y="1"/>
                        <a:pt x="5" y="1"/>
                      </a:cubicBezTo>
                      <a:cubicBezTo>
                        <a:pt x="3" y="0"/>
                        <a:pt x="2" y="0"/>
                        <a:pt x="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85" name="组合 3384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AAC5CD22-5493-42A8-BBE3-B7C420247742}"/>
                  </a:ext>
                </a:extLst>
              </p:cNvPr>
              <p:cNvGrpSpPr/>
              <p:nvPr userDrawn="1"/>
            </p:nvGrpSpPr>
            <p:grpSpPr>
              <a:xfrm>
                <a:off x="7739268" y="1333357"/>
                <a:ext cx="3836398" cy="4276238"/>
                <a:chOff x="5348288" y="2598738"/>
                <a:chExt cx="1495425" cy="1666876"/>
              </a:xfrm>
              <a:solidFill>
                <a:srgbClr val="0094A1"/>
              </a:solidFill>
            </p:grpSpPr>
            <p:grpSp>
              <p:nvGrpSpPr>
                <p:cNvPr id="3442" name="Group 20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329A494-C849-4DB9-B6FE-6B14CA46EC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34038" y="2655888"/>
                  <a:ext cx="1146175" cy="1609725"/>
                  <a:chOff x="3549" y="1673"/>
                  <a:chExt cx="722" cy="1014"/>
                </a:xfrm>
                <a:grpFill/>
              </p:grpSpPr>
              <p:sp>
                <p:nvSpPr>
                  <p:cNvPr id="4747" name="Freeform 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D1C5D7E-C5C7-4774-A1FC-99001DB71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3"/>
                    <a:ext cx="392" cy="172"/>
                  </a:xfrm>
                  <a:custGeom>
                    <a:avLst/>
                    <a:gdLst>
                      <a:gd name="T0" fmla="*/ 0 w 392"/>
                      <a:gd name="T1" fmla="*/ 0 h 172"/>
                      <a:gd name="T2" fmla="*/ 0 w 392"/>
                      <a:gd name="T3" fmla="*/ 2 h 172"/>
                      <a:gd name="T4" fmla="*/ 0 w 392"/>
                      <a:gd name="T5" fmla="*/ 2 h 172"/>
                      <a:gd name="T6" fmla="*/ 0 w 392"/>
                      <a:gd name="T7" fmla="*/ 2 h 172"/>
                      <a:gd name="T8" fmla="*/ 0 w 392"/>
                      <a:gd name="T9" fmla="*/ 2 h 172"/>
                      <a:gd name="T10" fmla="*/ 0 w 392"/>
                      <a:gd name="T11" fmla="*/ 2 h 172"/>
                      <a:gd name="T12" fmla="*/ 0 w 392"/>
                      <a:gd name="T13" fmla="*/ 2 h 172"/>
                      <a:gd name="T14" fmla="*/ 0 w 392"/>
                      <a:gd name="T15" fmla="*/ 2 h 172"/>
                      <a:gd name="T16" fmla="*/ 0 w 392"/>
                      <a:gd name="T17" fmla="*/ 2 h 172"/>
                      <a:gd name="T18" fmla="*/ 0 w 392"/>
                      <a:gd name="T19" fmla="*/ 2 h 172"/>
                      <a:gd name="T20" fmla="*/ 0 w 392"/>
                      <a:gd name="T21" fmla="*/ 2 h 172"/>
                      <a:gd name="T22" fmla="*/ 0 w 392"/>
                      <a:gd name="T23" fmla="*/ 2 h 172"/>
                      <a:gd name="T24" fmla="*/ 0 w 392"/>
                      <a:gd name="T25" fmla="*/ 2 h 172"/>
                      <a:gd name="T26" fmla="*/ 0 w 392"/>
                      <a:gd name="T27" fmla="*/ 2 h 172"/>
                      <a:gd name="T28" fmla="*/ 0 w 392"/>
                      <a:gd name="T29" fmla="*/ 2 h 172"/>
                      <a:gd name="T30" fmla="*/ 0 w 392"/>
                      <a:gd name="T31" fmla="*/ 2 h 172"/>
                      <a:gd name="T32" fmla="*/ 0 w 392"/>
                      <a:gd name="T33" fmla="*/ 2 h 172"/>
                      <a:gd name="T34" fmla="*/ 0 w 392"/>
                      <a:gd name="T35" fmla="*/ 2 h 172"/>
                      <a:gd name="T36" fmla="*/ 0 w 392"/>
                      <a:gd name="T37" fmla="*/ 2 h 172"/>
                      <a:gd name="T38" fmla="*/ 0 w 392"/>
                      <a:gd name="T39" fmla="*/ 2 h 172"/>
                      <a:gd name="T40" fmla="*/ 0 w 392"/>
                      <a:gd name="T41" fmla="*/ 2 h 172"/>
                      <a:gd name="T42" fmla="*/ 0 w 392"/>
                      <a:gd name="T43" fmla="*/ 2 h 172"/>
                      <a:gd name="T44" fmla="*/ 0 w 392"/>
                      <a:gd name="T45" fmla="*/ 2 h 172"/>
                      <a:gd name="T46" fmla="*/ 0 w 392"/>
                      <a:gd name="T47" fmla="*/ 2 h 172"/>
                      <a:gd name="T48" fmla="*/ 0 w 392"/>
                      <a:gd name="T49" fmla="*/ 2 h 172"/>
                      <a:gd name="T50" fmla="*/ 0 w 392"/>
                      <a:gd name="T51" fmla="*/ 2 h 172"/>
                      <a:gd name="T52" fmla="*/ 0 w 392"/>
                      <a:gd name="T53" fmla="*/ 2 h 172"/>
                      <a:gd name="T54" fmla="*/ 2 w 392"/>
                      <a:gd name="T55" fmla="*/ 2 h 172"/>
                      <a:gd name="T56" fmla="*/ 2 w 392"/>
                      <a:gd name="T57" fmla="*/ 4 h 172"/>
                      <a:gd name="T58" fmla="*/ 384 w 392"/>
                      <a:gd name="T59" fmla="*/ 170 h 172"/>
                      <a:gd name="T60" fmla="*/ 390 w 392"/>
                      <a:gd name="T61" fmla="*/ 170 h 172"/>
                      <a:gd name="T62" fmla="*/ 392 w 392"/>
                      <a:gd name="T63" fmla="*/ 172 h 172"/>
                      <a:gd name="T64" fmla="*/ 392 w 392"/>
                      <a:gd name="T65" fmla="*/ 172 h 172"/>
                      <a:gd name="T66" fmla="*/ 392 w 392"/>
                      <a:gd name="T67" fmla="*/ 172 h 172"/>
                      <a:gd name="T68" fmla="*/ 0 w 392"/>
                      <a:gd name="T69" fmla="*/ 0 h 1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92" h="17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4"/>
                        </a:lnTo>
                        <a:lnTo>
                          <a:pt x="384" y="170"/>
                        </a:lnTo>
                        <a:lnTo>
                          <a:pt x="390" y="170"/>
                        </a:lnTo>
                        <a:lnTo>
                          <a:pt x="392" y="172"/>
                        </a:lnTo>
                        <a:lnTo>
                          <a:pt x="392" y="172"/>
                        </a:lnTo>
                        <a:lnTo>
                          <a:pt x="392" y="17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48" name="Freeform 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E35E27A-B216-4AA3-BEE4-970D99750A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3"/>
                    <a:ext cx="392" cy="172"/>
                  </a:xfrm>
                  <a:custGeom>
                    <a:avLst/>
                    <a:gdLst>
                      <a:gd name="T0" fmla="*/ 0 w 392"/>
                      <a:gd name="T1" fmla="*/ 0 h 172"/>
                      <a:gd name="T2" fmla="*/ 0 w 392"/>
                      <a:gd name="T3" fmla="*/ 2 h 172"/>
                      <a:gd name="T4" fmla="*/ 0 w 392"/>
                      <a:gd name="T5" fmla="*/ 2 h 172"/>
                      <a:gd name="T6" fmla="*/ 0 w 392"/>
                      <a:gd name="T7" fmla="*/ 2 h 172"/>
                      <a:gd name="T8" fmla="*/ 0 w 392"/>
                      <a:gd name="T9" fmla="*/ 2 h 172"/>
                      <a:gd name="T10" fmla="*/ 0 w 392"/>
                      <a:gd name="T11" fmla="*/ 2 h 172"/>
                      <a:gd name="T12" fmla="*/ 0 w 392"/>
                      <a:gd name="T13" fmla="*/ 2 h 172"/>
                      <a:gd name="T14" fmla="*/ 0 w 392"/>
                      <a:gd name="T15" fmla="*/ 2 h 172"/>
                      <a:gd name="T16" fmla="*/ 0 w 392"/>
                      <a:gd name="T17" fmla="*/ 2 h 172"/>
                      <a:gd name="T18" fmla="*/ 0 w 392"/>
                      <a:gd name="T19" fmla="*/ 2 h 172"/>
                      <a:gd name="T20" fmla="*/ 0 w 392"/>
                      <a:gd name="T21" fmla="*/ 2 h 172"/>
                      <a:gd name="T22" fmla="*/ 0 w 392"/>
                      <a:gd name="T23" fmla="*/ 2 h 172"/>
                      <a:gd name="T24" fmla="*/ 0 w 392"/>
                      <a:gd name="T25" fmla="*/ 2 h 172"/>
                      <a:gd name="T26" fmla="*/ 0 w 392"/>
                      <a:gd name="T27" fmla="*/ 2 h 172"/>
                      <a:gd name="T28" fmla="*/ 0 w 392"/>
                      <a:gd name="T29" fmla="*/ 2 h 172"/>
                      <a:gd name="T30" fmla="*/ 0 w 392"/>
                      <a:gd name="T31" fmla="*/ 2 h 172"/>
                      <a:gd name="T32" fmla="*/ 0 w 392"/>
                      <a:gd name="T33" fmla="*/ 2 h 172"/>
                      <a:gd name="T34" fmla="*/ 0 w 392"/>
                      <a:gd name="T35" fmla="*/ 2 h 172"/>
                      <a:gd name="T36" fmla="*/ 0 w 392"/>
                      <a:gd name="T37" fmla="*/ 2 h 172"/>
                      <a:gd name="T38" fmla="*/ 0 w 392"/>
                      <a:gd name="T39" fmla="*/ 2 h 172"/>
                      <a:gd name="T40" fmla="*/ 0 w 392"/>
                      <a:gd name="T41" fmla="*/ 2 h 172"/>
                      <a:gd name="T42" fmla="*/ 0 w 392"/>
                      <a:gd name="T43" fmla="*/ 2 h 172"/>
                      <a:gd name="T44" fmla="*/ 0 w 392"/>
                      <a:gd name="T45" fmla="*/ 2 h 172"/>
                      <a:gd name="T46" fmla="*/ 0 w 392"/>
                      <a:gd name="T47" fmla="*/ 2 h 172"/>
                      <a:gd name="T48" fmla="*/ 0 w 392"/>
                      <a:gd name="T49" fmla="*/ 2 h 172"/>
                      <a:gd name="T50" fmla="*/ 0 w 392"/>
                      <a:gd name="T51" fmla="*/ 2 h 172"/>
                      <a:gd name="T52" fmla="*/ 0 w 392"/>
                      <a:gd name="T53" fmla="*/ 2 h 172"/>
                      <a:gd name="T54" fmla="*/ 2 w 392"/>
                      <a:gd name="T55" fmla="*/ 2 h 172"/>
                      <a:gd name="T56" fmla="*/ 2 w 392"/>
                      <a:gd name="T57" fmla="*/ 4 h 172"/>
                      <a:gd name="T58" fmla="*/ 384 w 392"/>
                      <a:gd name="T59" fmla="*/ 170 h 172"/>
                      <a:gd name="T60" fmla="*/ 390 w 392"/>
                      <a:gd name="T61" fmla="*/ 170 h 172"/>
                      <a:gd name="T62" fmla="*/ 392 w 392"/>
                      <a:gd name="T63" fmla="*/ 172 h 172"/>
                      <a:gd name="T64" fmla="*/ 392 w 392"/>
                      <a:gd name="T65" fmla="*/ 172 h 172"/>
                      <a:gd name="T66" fmla="*/ 392 w 392"/>
                      <a:gd name="T67" fmla="*/ 172 h 172"/>
                      <a:gd name="T68" fmla="*/ 0 w 392"/>
                      <a:gd name="T69" fmla="*/ 0 h 1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92" h="17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4"/>
                        </a:lnTo>
                        <a:lnTo>
                          <a:pt x="384" y="170"/>
                        </a:lnTo>
                        <a:lnTo>
                          <a:pt x="390" y="170"/>
                        </a:lnTo>
                        <a:lnTo>
                          <a:pt x="392" y="172"/>
                        </a:lnTo>
                        <a:lnTo>
                          <a:pt x="392" y="172"/>
                        </a:lnTo>
                        <a:lnTo>
                          <a:pt x="392" y="17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49" name="Freeform 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A8F2E85-E66B-4FB0-B106-6C7CD64F94B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49" y="2256"/>
                    <a:ext cx="242" cy="425"/>
                  </a:xfrm>
                  <a:custGeom>
                    <a:avLst/>
                    <a:gdLst>
                      <a:gd name="T0" fmla="*/ 117 w 242"/>
                      <a:gd name="T1" fmla="*/ 202 h 425"/>
                      <a:gd name="T2" fmla="*/ 114 w 242"/>
                      <a:gd name="T3" fmla="*/ 202 h 425"/>
                      <a:gd name="T4" fmla="*/ 242 w 242"/>
                      <a:gd name="T5" fmla="*/ 425 h 425"/>
                      <a:gd name="T6" fmla="*/ 242 w 242"/>
                      <a:gd name="T7" fmla="*/ 425 h 425"/>
                      <a:gd name="T8" fmla="*/ 223 w 242"/>
                      <a:gd name="T9" fmla="*/ 387 h 425"/>
                      <a:gd name="T10" fmla="*/ 117 w 242"/>
                      <a:gd name="T11" fmla="*/ 202 h 425"/>
                      <a:gd name="T12" fmla="*/ 75 w 242"/>
                      <a:gd name="T13" fmla="*/ 133 h 425"/>
                      <a:gd name="T14" fmla="*/ 112 w 242"/>
                      <a:gd name="T15" fmla="*/ 198 h 425"/>
                      <a:gd name="T16" fmla="*/ 114 w 242"/>
                      <a:gd name="T17" fmla="*/ 198 h 425"/>
                      <a:gd name="T18" fmla="*/ 85 w 242"/>
                      <a:gd name="T19" fmla="*/ 144 h 425"/>
                      <a:gd name="T20" fmla="*/ 75 w 242"/>
                      <a:gd name="T21" fmla="*/ 133 h 425"/>
                      <a:gd name="T22" fmla="*/ 0 w 242"/>
                      <a:gd name="T23" fmla="*/ 0 h 425"/>
                      <a:gd name="T24" fmla="*/ 0 w 242"/>
                      <a:gd name="T25" fmla="*/ 0 h 425"/>
                      <a:gd name="T26" fmla="*/ 69 w 242"/>
                      <a:gd name="T27" fmla="*/ 123 h 425"/>
                      <a:gd name="T28" fmla="*/ 77 w 242"/>
                      <a:gd name="T29" fmla="*/ 133 h 425"/>
                      <a:gd name="T30" fmla="*/ 21 w 242"/>
                      <a:gd name="T31" fmla="*/ 31 h 425"/>
                      <a:gd name="T32" fmla="*/ 0 w 242"/>
                      <a:gd name="T33" fmla="*/ 0 h 4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42" h="425">
                        <a:moveTo>
                          <a:pt x="117" y="202"/>
                        </a:moveTo>
                        <a:lnTo>
                          <a:pt x="114" y="202"/>
                        </a:lnTo>
                        <a:lnTo>
                          <a:pt x="242" y="425"/>
                        </a:lnTo>
                        <a:lnTo>
                          <a:pt x="242" y="425"/>
                        </a:lnTo>
                        <a:lnTo>
                          <a:pt x="223" y="387"/>
                        </a:lnTo>
                        <a:lnTo>
                          <a:pt x="117" y="202"/>
                        </a:lnTo>
                        <a:close/>
                        <a:moveTo>
                          <a:pt x="75" y="133"/>
                        </a:moveTo>
                        <a:lnTo>
                          <a:pt x="112" y="198"/>
                        </a:lnTo>
                        <a:lnTo>
                          <a:pt x="114" y="198"/>
                        </a:lnTo>
                        <a:lnTo>
                          <a:pt x="85" y="144"/>
                        </a:lnTo>
                        <a:lnTo>
                          <a:pt x="75" y="133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" y="123"/>
                        </a:lnTo>
                        <a:lnTo>
                          <a:pt x="77" y="133"/>
                        </a:lnTo>
                        <a:lnTo>
                          <a:pt x="21" y="3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50" name="Freeform 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B467967-3F59-4D3E-949F-E1F02DA6D2A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49" y="2256"/>
                    <a:ext cx="242" cy="425"/>
                  </a:xfrm>
                  <a:custGeom>
                    <a:avLst/>
                    <a:gdLst>
                      <a:gd name="T0" fmla="*/ 117 w 242"/>
                      <a:gd name="T1" fmla="*/ 202 h 425"/>
                      <a:gd name="T2" fmla="*/ 114 w 242"/>
                      <a:gd name="T3" fmla="*/ 202 h 425"/>
                      <a:gd name="T4" fmla="*/ 242 w 242"/>
                      <a:gd name="T5" fmla="*/ 425 h 425"/>
                      <a:gd name="T6" fmla="*/ 242 w 242"/>
                      <a:gd name="T7" fmla="*/ 425 h 425"/>
                      <a:gd name="T8" fmla="*/ 223 w 242"/>
                      <a:gd name="T9" fmla="*/ 387 h 425"/>
                      <a:gd name="T10" fmla="*/ 117 w 242"/>
                      <a:gd name="T11" fmla="*/ 202 h 425"/>
                      <a:gd name="T12" fmla="*/ 75 w 242"/>
                      <a:gd name="T13" fmla="*/ 133 h 425"/>
                      <a:gd name="T14" fmla="*/ 112 w 242"/>
                      <a:gd name="T15" fmla="*/ 198 h 425"/>
                      <a:gd name="T16" fmla="*/ 114 w 242"/>
                      <a:gd name="T17" fmla="*/ 198 h 425"/>
                      <a:gd name="T18" fmla="*/ 85 w 242"/>
                      <a:gd name="T19" fmla="*/ 144 h 425"/>
                      <a:gd name="T20" fmla="*/ 75 w 242"/>
                      <a:gd name="T21" fmla="*/ 133 h 425"/>
                      <a:gd name="T22" fmla="*/ 0 w 242"/>
                      <a:gd name="T23" fmla="*/ 0 h 425"/>
                      <a:gd name="T24" fmla="*/ 0 w 242"/>
                      <a:gd name="T25" fmla="*/ 0 h 425"/>
                      <a:gd name="T26" fmla="*/ 69 w 242"/>
                      <a:gd name="T27" fmla="*/ 123 h 425"/>
                      <a:gd name="T28" fmla="*/ 77 w 242"/>
                      <a:gd name="T29" fmla="*/ 133 h 425"/>
                      <a:gd name="T30" fmla="*/ 21 w 242"/>
                      <a:gd name="T31" fmla="*/ 31 h 425"/>
                      <a:gd name="T32" fmla="*/ 0 w 242"/>
                      <a:gd name="T33" fmla="*/ 0 h 4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42" h="425">
                        <a:moveTo>
                          <a:pt x="117" y="202"/>
                        </a:moveTo>
                        <a:lnTo>
                          <a:pt x="114" y="202"/>
                        </a:lnTo>
                        <a:lnTo>
                          <a:pt x="242" y="425"/>
                        </a:lnTo>
                        <a:lnTo>
                          <a:pt x="242" y="425"/>
                        </a:lnTo>
                        <a:lnTo>
                          <a:pt x="223" y="387"/>
                        </a:lnTo>
                        <a:lnTo>
                          <a:pt x="117" y="202"/>
                        </a:lnTo>
                        <a:moveTo>
                          <a:pt x="75" y="133"/>
                        </a:moveTo>
                        <a:lnTo>
                          <a:pt x="112" y="198"/>
                        </a:lnTo>
                        <a:lnTo>
                          <a:pt x="114" y="198"/>
                        </a:lnTo>
                        <a:lnTo>
                          <a:pt x="85" y="144"/>
                        </a:lnTo>
                        <a:lnTo>
                          <a:pt x="75" y="133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" y="123"/>
                        </a:lnTo>
                        <a:lnTo>
                          <a:pt x="77" y="133"/>
                        </a:lnTo>
                        <a:lnTo>
                          <a:pt x="21" y="31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51" name="Freeform 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5770CCA-C08F-4849-98E6-52DF3586C2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" y="2441"/>
                    <a:ext cx="434" cy="246"/>
                  </a:xfrm>
                  <a:custGeom>
                    <a:avLst/>
                    <a:gdLst>
                      <a:gd name="T0" fmla="*/ 432 w 434"/>
                      <a:gd name="T1" fmla="*/ 0 h 246"/>
                      <a:gd name="T2" fmla="*/ 432 w 434"/>
                      <a:gd name="T3" fmla="*/ 0 h 246"/>
                      <a:gd name="T4" fmla="*/ 432 w 434"/>
                      <a:gd name="T5" fmla="*/ 2 h 246"/>
                      <a:gd name="T6" fmla="*/ 426 w 434"/>
                      <a:gd name="T7" fmla="*/ 2 h 246"/>
                      <a:gd name="T8" fmla="*/ 4 w 434"/>
                      <a:gd name="T9" fmla="*/ 240 h 246"/>
                      <a:gd name="T10" fmla="*/ 2 w 434"/>
                      <a:gd name="T11" fmla="*/ 244 h 246"/>
                      <a:gd name="T12" fmla="*/ 0 w 434"/>
                      <a:gd name="T13" fmla="*/ 244 h 246"/>
                      <a:gd name="T14" fmla="*/ 2 w 434"/>
                      <a:gd name="T15" fmla="*/ 246 h 246"/>
                      <a:gd name="T16" fmla="*/ 434 w 434"/>
                      <a:gd name="T17" fmla="*/ 2 h 246"/>
                      <a:gd name="T18" fmla="*/ 432 w 434"/>
                      <a:gd name="T19" fmla="*/ 0 h 246"/>
                      <a:gd name="T20" fmla="*/ 432 w 434"/>
                      <a:gd name="T21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34" h="246">
                        <a:moveTo>
                          <a:pt x="432" y="0"/>
                        </a:moveTo>
                        <a:lnTo>
                          <a:pt x="432" y="0"/>
                        </a:lnTo>
                        <a:lnTo>
                          <a:pt x="432" y="2"/>
                        </a:lnTo>
                        <a:lnTo>
                          <a:pt x="426" y="2"/>
                        </a:lnTo>
                        <a:lnTo>
                          <a:pt x="4" y="240"/>
                        </a:lnTo>
                        <a:lnTo>
                          <a:pt x="2" y="244"/>
                        </a:lnTo>
                        <a:lnTo>
                          <a:pt x="0" y="244"/>
                        </a:lnTo>
                        <a:lnTo>
                          <a:pt x="2" y="246"/>
                        </a:lnTo>
                        <a:lnTo>
                          <a:pt x="434" y="2"/>
                        </a:lnTo>
                        <a:lnTo>
                          <a:pt x="432" y="0"/>
                        </a:lnTo>
                        <a:lnTo>
                          <a:pt x="43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52" name="Freeform 1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196A90A-2C7C-43A5-AA2C-5B34B6F78B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" y="2441"/>
                    <a:ext cx="434" cy="246"/>
                  </a:xfrm>
                  <a:custGeom>
                    <a:avLst/>
                    <a:gdLst>
                      <a:gd name="T0" fmla="*/ 432 w 434"/>
                      <a:gd name="T1" fmla="*/ 0 h 246"/>
                      <a:gd name="T2" fmla="*/ 432 w 434"/>
                      <a:gd name="T3" fmla="*/ 0 h 246"/>
                      <a:gd name="T4" fmla="*/ 432 w 434"/>
                      <a:gd name="T5" fmla="*/ 2 h 246"/>
                      <a:gd name="T6" fmla="*/ 426 w 434"/>
                      <a:gd name="T7" fmla="*/ 2 h 246"/>
                      <a:gd name="T8" fmla="*/ 4 w 434"/>
                      <a:gd name="T9" fmla="*/ 240 h 246"/>
                      <a:gd name="T10" fmla="*/ 2 w 434"/>
                      <a:gd name="T11" fmla="*/ 244 h 246"/>
                      <a:gd name="T12" fmla="*/ 0 w 434"/>
                      <a:gd name="T13" fmla="*/ 244 h 246"/>
                      <a:gd name="T14" fmla="*/ 2 w 434"/>
                      <a:gd name="T15" fmla="*/ 246 h 246"/>
                      <a:gd name="T16" fmla="*/ 434 w 434"/>
                      <a:gd name="T17" fmla="*/ 2 h 246"/>
                      <a:gd name="T18" fmla="*/ 432 w 434"/>
                      <a:gd name="T19" fmla="*/ 0 h 246"/>
                      <a:gd name="T20" fmla="*/ 432 w 434"/>
                      <a:gd name="T21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34" h="246">
                        <a:moveTo>
                          <a:pt x="432" y="0"/>
                        </a:moveTo>
                        <a:lnTo>
                          <a:pt x="432" y="0"/>
                        </a:lnTo>
                        <a:lnTo>
                          <a:pt x="432" y="2"/>
                        </a:lnTo>
                        <a:lnTo>
                          <a:pt x="426" y="2"/>
                        </a:lnTo>
                        <a:lnTo>
                          <a:pt x="4" y="240"/>
                        </a:lnTo>
                        <a:lnTo>
                          <a:pt x="2" y="244"/>
                        </a:lnTo>
                        <a:lnTo>
                          <a:pt x="0" y="244"/>
                        </a:lnTo>
                        <a:lnTo>
                          <a:pt x="2" y="246"/>
                        </a:lnTo>
                        <a:lnTo>
                          <a:pt x="434" y="2"/>
                        </a:lnTo>
                        <a:lnTo>
                          <a:pt x="432" y="0"/>
                        </a:lnTo>
                        <a:lnTo>
                          <a:pt x="43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53" name="Freeform 1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D593272-E16D-446D-A5FB-71F6FF8C171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83" y="1848"/>
                    <a:ext cx="284" cy="152"/>
                  </a:xfrm>
                  <a:custGeom>
                    <a:avLst/>
                    <a:gdLst>
                      <a:gd name="T0" fmla="*/ 23 w 284"/>
                      <a:gd name="T1" fmla="*/ 137 h 152"/>
                      <a:gd name="T2" fmla="*/ 0 w 284"/>
                      <a:gd name="T3" fmla="*/ 150 h 152"/>
                      <a:gd name="T4" fmla="*/ 0 w 284"/>
                      <a:gd name="T5" fmla="*/ 152 h 152"/>
                      <a:gd name="T6" fmla="*/ 2 w 284"/>
                      <a:gd name="T7" fmla="*/ 152 h 152"/>
                      <a:gd name="T8" fmla="*/ 25 w 284"/>
                      <a:gd name="T9" fmla="*/ 141 h 152"/>
                      <a:gd name="T10" fmla="*/ 23 w 284"/>
                      <a:gd name="T11" fmla="*/ 137 h 152"/>
                      <a:gd name="T12" fmla="*/ 282 w 284"/>
                      <a:gd name="T13" fmla="*/ 0 h 152"/>
                      <a:gd name="T14" fmla="*/ 27 w 284"/>
                      <a:gd name="T15" fmla="*/ 137 h 152"/>
                      <a:gd name="T16" fmla="*/ 27 w 284"/>
                      <a:gd name="T17" fmla="*/ 139 h 152"/>
                      <a:gd name="T18" fmla="*/ 282 w 284"/>
                      <a:gd name="T19" fmla="*/ 2 h 152"/>
                      <a:gd name="T20" fmla="*/ 284 w 284"/>
                      <a:gd name="T21" fmla="*/ 0 h 152"/>
                      <a:gd name="T22" fmla="*/ 282 w 284"/>
                      <a:gd name="T23" fmla="*/ 0 h 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84" h="152">
                        <a:moveTo>
                          <a:pt x="23" y="137"/>
                        </a:moveTo>
                        <a:lnTo>
                          <a:pt x="0" y="150"/>
                        </a:lnTo>
                        <a:lnTo>
                          <a:pt x="0" y="152"/>
                        </a:lnTo>
                        <a:lnTo>
                          <a:pt x="2" y="152"/>
                        </a:lnTo>
                        <a:lnTo>
                          <a:pt x="25" y="141"/>
                        </a:lnTo>
                        <a:lnTo>
                          <a:pt x="23" y="137"/>
                        </a:lnTo>
                        <a:close/>
                        <a:moveTo>
                          <a:pt x="282" y="0"/>
                        </a:moveTo>
                        <a:lnTo>
                          <a:pt x="27" y="137"/>
                        </a:lnTo>
                        <a:lnTo>
                          <a:pt x="27" y="139"/>
                        </a:lnTo>
                        <a:lnTo>
                          <a:pt x="282" y="2"/>
                        </a:lnTo>
                        <a:lnTo>
                          <a:pt x="284" y="0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54" name="Freeform 1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B2633C2-2462-41A7-968F-76D601FAF27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83" y="1848"/>
                    <a:ext cx="284" cy="152"/>
                  </a:xfrm>
                  <a:custGeom>
                    <a:avLst/>
                    <a:gdLst>
                      <a:gd name="T0" fmla="*/ 23 w 284"/>
                      <a:gd name="T1" fmla="*/ 137 h 152"/>
                      <a:gd name="T2" fmla="*/ 0 w 284"/>
                      <a:gd name="T3" fmla="*/ 150 h 152"/>
                      <a:gd name="T4" fmla="*/ 0 w 284"/>
                      <a:gd name="T5" fmla="*/ 152 h 152"/>
                      <a:gd name="T6" fmla="*/ 2 w 284"/>
                      <a:gd name="T7" fmla="*/ 152 h 152"/>
                      <a:gd name="T8" fmla="*/ 25 w 284"/>
                      <a:gd name="T9" fmla="*/ 141 h 152"/>
                      <a:gd name="T10" fmla="*/ 23 w 284"/>
                      <a:gd name="T11" fmla="*/ 137 h 152"/>
                      <a:gd name="T12" fmla="*/ 282 w 284"/>
                      <a:gd name="T13" fmla="*/ 0 h 152"/>
                      <a:gd name="T14" fmla="*/ 27 w 284"/>
                      <a:gd name="T15" fmla="*/ 137 h 152"/>
                      <a:gd name="T16" fmla="*/ 27 w 284"/>
                      <a:gd name="T17" fmla="*/ 139 h 152"/>
                      <a:gd name="T18" fmla="*/ 282 w 284"/>
                      <a:gd name="T19" fmla="*/ 2 h 152"/>
                      <a:gd name="T20" fmla="*/ 284 w 284"/>
                      <a:gd name="T21" fmla="*/ 0 h 152"/>
                      <a:gd name="T22" fmla="*/ 282 w 284"/>
                      <a:gd name="T23" fmla="*/ 0 h 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84" h="152">
                        <a:moveTo>
                          <a:pt x="23" y="137"/>
                        </a:moveTo>
                        <a:lnTo>
                          <a:pt x="0" y="150"/>
                        </a:lnTo>
                        <a:lnTo>
                          <a:pt x="0" y="152"/>
                        </a:lnTo>
                        <a:lnTo>
                          <a:pt x="2" y="152"/>
                        </a:lnTo>
                        <a:lnTo>
                          <a:pt x="25" y="141"/>
                        </a:lnTo>
                        <a:lnTo>
                          <a:pt x="23" y="137"/>
                        </a:lnTo>
                        <a:moveTo>
                          <a:pt x="282" y="0"/>
                        </a:moveTo>
                        <a:lnTo>
                          <a:pt x="27" y="137"/>
                        </a:lnTo>
                        <a:lnTo>
                          <a:pt x="27" y="139"/>
                        </a:lnTo>
                        <a:lnTo>
                          <a:pt x="282" y="2"/>
                        </a:lnTo>
                        <a:lnTo>
                          <a:pt x="284" y="0"/>
                        </a:lnTo>
                        <a:lnTo>
                          <a:pt x="28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55" name="Freeform 1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23E1524-937F-479B-85D9-3CD5E6625C1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51" y="2000"/>
                    <a:ext cx="430" cy="250"/>
                  </a:xfrm>
                  <a:custGeom>
                    <a:avLst/>
                    <a:gdLst>
                      <a:gd name="T0" fmla="*/ 300 w 430"/>
                      <a:gd name="T1" fmla="*/ 75 h 250"/>
                      <a:gd name="T2" fmla="*/ 0 w 430"/>
                      <a:gd name="T3" fmla="*/ 248 h 250"/>
                      <a:gd name="T4" fmla="*/ 0 w 430"/>
                      <a:gd name="T5" fmla="*/ 250 h 250"/>
                      <a:gd name="T6" fmla="*/ 4 w 430"/>
                      <a:gd name="T7" fmla="*/ 248 h 250"/>
                      <a:gd name="T8" fmla="*/ 300 w 430"/>
                      <a:gd name="T9" fmla="*/ 77 h 250"/>
                      <a:gd name="T10" fmla="*/ 300 w 430"/>
                      <a:gd name="T11" fmla="*/ 75 h 250"/>
                      <a:gd name="T12" fmla="*/ 390 w 430"/>
                      <a:gd name="T13" fmla="*/ 23 h 250"/>
                      <a:gd name="T14" fmla="*/ 303 w 430"/>
                      <a:gd name="T15" fmla="*/ 73 h 250"/>
                      <a:gd name="T16" fmla="*/ 303 w 430"/>
                      <a:gd name="T17" fmla="*/ 77 h 250"/>
                      <a:gd name="T18" fmla="*/ 392 w 430"/>
                      <a:gd name="T19" fmla="*/ 25 h 250"/>
                      <a:gd name="T20" fmla="*/ 390 w 430"/>
                      <a:gd name="T21" fmla="*/ 23 h 250"/>
                      <a:gd name="T22" fmla="*/ 430 w 430"/>
                      <a:gd name="T23" fmla="*/ 0 h 250"/>
                      <a:gd name="T24" fmla="*/ 394 w 430"/>
                      <a:gd name="T25" fmla="*/ 20 h 250"/>
                      <a:gd name="T26" fmla="*/ 397 w 430"/>
                      <a:gd name="T27" fmla="*/ 23 h 250"/>
                      <a:gd name="T28" fmla="*/ 430 w 430"/>
                      <a:gd name="T29" fmla="*/ 2 h 250"/>
                      <a:gd name="T30" fmla="*/ 430 w 430"/>
                      <a:gd name="T31" fmla="*/ 2 h 250"/>
                      <a:gd name="T32" fmla="*/ 430 w 430"/>
                      <a:gd name="T33" fmla="*/ 0 h 2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430" h="250">
                        <a:moveTo>
                          <a:pt x="300" y="75"/>
                        </a:moveTo>
                        <a:lnTo>
                          <a:pt x="0" y="248"/>
                        </a:lnTo>
                        <a:lnTo>
                          <a:pt x="0" y="250"/>
                        </a:lnTo>
                        <a:lnTo>
                          <a:pt x="4" y="248"/>
                        </a:lnTo>
                        <a:lnTo>
                          <a:pt x="300" y="77"/>
                        </a:lnTo>
                        <a:lnTo>
                          <a:pt x="300" y="75"/>
                        </a:lnTo>
                        <a:close/>
                        <a:moveTo>
                          <a:pt x="390" y="23"/>
                        </a:moveTo>
                        <a:lnTo>
                          <a:pt x="303" y="73"/>
                        </a:lnTo>
                        <a:lnTo>
                          <a:pt x="303" y="77"/>
                        </a:lnTo>
                        <a:lnTo>
                          <a:pt x="392" y="25"/>
                        </a:lnTo>
                        <a:lnTo>
                          <a:pt x="390" y="23"/>
                        </a:lnTo>
                        <a:close/>
                        <a:moveTo>
                          <a:pt x="430" y="0"/>
                        </a:moveTo>
                        <a:lnTo>
                          <a:pt x="394" y="20"/>
                        </a:lnTo>
                        <a:lnTo>
                          <a:pt x="397" y="23"/>
                        </a:lnTo>
                        <a:lnTo>
                          <a:pt x="430" y="2"/>
                        </a:lnTo>
                        <a:lnTo>
                          <a:pt x="430" y="2"/>
                        </a:lnTo>
                        <a:lnTo>
                          <a:pt x="43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56" name="Freeform 1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A8BCB9F-4B24-4024-8BFF-6D8CA1CA758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51" y="2000"/>
                    <a:ext cx="430" cy="250"/>
                  </a:xfrm>
                  <a:custGeom>
                    <a:avLst/>
                    <a:gdLst>
                      <a:gd name="T0" fmla="*/ 300 w 430"/>
                      <a:gd name="T1" fmla="*/ 75 h 250"/>
                      <a:gd name="T2" fmla="*/ 0 w 430"/>
                      <a:gd name="T3" fmla="*/ 248 h 250"/>
                      <a:gd name="T4" fmla="*/ 0 w 430"/>
                      <a:gd name="T5" fmla="*/ 250 h 250"/>
                      <a:gd name="T6" fmla="*/ 4 w 430"/>
                      <a:gd name="T7" fmla="*/ 248 h 250"/>
                      <a:gd name="T8" fmla="*/ 300 w 430"/>
                      <a:gd name="T9" fmla="*/ 77 h 250"/>
                      <a:gd name="T10" fmla="*/ 300 w 430"/>
                      <a:gd name="T11" fmla="*/ 75 h 250"/>
                      <a:gd name="T12" fmla="*/ 390 w 430"/>
                      <a:gd name="T13" fmla="*/ 23 h 250"/>
                      <a:gd name="T14" fmla="*/ 303 w 430"/>
                      <a:gd name="T15" fmla="*/ 73 h 250"/>
                      <a:gd name="T16" fmla="*/ 303 w 430"/>
                      <a:gd name="T17" fmla="*/ 77 h 250"/>
                      <a:gd name="T18" fmla="*/ 392 w 430"/>
                      <a:gd name="T19" fmla="*/ 25 h 250"/>
                      <a:gd name="T20" fmla="*/ 390 w 430"/>
                      <a:gd name="T21" fmla="*/ 23 h 250"/>
                      <a:gd name="T22" fmla="*/ 430 w 430"/>
                      <a:gd name="T23" fmla="*/ 0 h 250"/>
                      <a:gd name="T24" fmla="*/ 394 w 430"/>
                      <a:gd name="T25" fmla="*/ 20 h 250"/>
                      <a:gd name="T26" fmla="*/ 397 w 430"/>
                      <a:gd name="T27" fmla="*/ 23 h 250"/>
                      <a:gd name="T28" fmla="*/ 430 w 430"/>
                      <a:gd name="T29" fmla="*/ 2 h 250"/>
                      <a:gd name="T30" fmla="*/ 430 w 430"/>
                      <a:gd name="T31" fmla="*/ 2 h 250"/>
                      <a:gd name="T32" fmla="*/ 430 w 430"/>
                      <a:gd name="T33" fmla="*/ 0 h 2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430" h="250">
                        <a:moveTo>
                          <a:pt x="300" y="75"/>
                        </a:moveTo>
                        <a:lnTo>
                          <a:pt x="0" y="248"/>
                        </a:lnTo>
                        <a:lnTo>
                          <a:pt x="0" y="250"/>
                        </a:lnTo>
                        <a:lnTo>
                          <a:pt x="4" y="248"/>
                        </a:lnTo>
                        <a:lnTo>
                          <a:pt x="300" y="77"/>
                        </a:lnTo>
                        <a:lnTo>
                          <a:pt x="300" y="75"/>
                        </a:lnTo>
                        <a:moveTo>
                          <a:pt x="390" y="23"/>
                        </a:moveTo>
                        <a:lnTo>
                          <a:pt x="303" y="73"/>
                        </a:lnTo>
                        <a:lnTo>
                          <a:pt x="303" y="77"/>
                        </a:lnTo>
                        <a:lnTo>
                          <a:pt x="392" y="25"/>
                        </a:lnTo>
                        <a:lnTo>
                          <a:pt x="390" y="23"/>
                        </a:lnTo>
                        <a:moveTo>
                          <a:pt x="430" y="0"/>
                        </a:moveTo>
                        <a:lnTo>
                          <a:pt x="394" y="20"/>
                        </a:lnTo>
                        <a:lnTo>
                          <a:pt x="397" y="23"/>
                        </a:lnTo>
                        <a:lnTo>
                          <a:pt x="430" y="2"/>
                        </a:lnTo>
                        <a:lnTo>
                          <a:pt x="430" y="2"/>
                        </a:lnTo>
                        <a:lnTo>
                          <a:pt x="43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57" name="Rectangle 1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9BBE768-E274-4386-B9E2-82C286A00E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58" name="Freeform 1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E5E57C1-BE71-4455-A7E1-7F32835C6A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59" name="Rectangle 1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0090FCF-6373-4D99-A940-C581FCD410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60" name="Freeform 1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49001A8-5467-4187-BA2C-0D9498CC17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61" name="Freeform 1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F536883-94BE-4C30-A11F-61EF71A003C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79" y="1677"/>
                    <a:ext cx="104" cy="321"/>
                  </a:xfrm>
                  <a:custGeom>
                    <a:avLst/>
                    <a:gdLst>
                      <a:gd name="T0" fmla="*/ 52 w 104"/>
                      <a:gd name="T1" fmla="*/ 164 h 321"/>
                      <a:gd name="T2" fmla="*/ 100 w 104"/>
                      <a:gd name="T3" fmla="*/ 318 h 321"/>
                      <a:gd name="T4" fmla="*/ 104 w 104"/>
                      <a:gd name="T5" fmla="*/ 321 h 321"/>
                      <a:gd name="T6" fmla="*/ 104 w 104"/>
                      <a:gd name="T7" fmla="*/ 321 h 321"/>
                      <a:gd name="T8" fmla="*/ 54 w 104"/>
                      <a:gd name="T9" fmla="*/ 164 h 321"/>
                      <a:gd name="T10" fmla="*/ 52 w 104"/>
                      <a:gd name="T11" fmla="*/ 164 h 321"/>
                      <a:gd name="T12" fmla="*/ 0 w 104"/>
                      <a:gd name="T13" fmla="*/ 0 h 321"/>
                      <a:gd name="T14" fmla="*/ 0 w 104"/>
                      <a:gd name="T15" fmla="*/ 0 h 321"/>
                      <a:gd name="T16" fmla="*/ 52 w 104"/>
                      <a:gd name="T17" fmla="*/ 162 h 321"/>
                      <a:gd name="T18" fmla="*/ 54 w 104"/>
                      <a:gd name="T19" fmla="*/ 162 h 321"/>
                      <a:gd name="T20" fmla="*/ 10 w 104"/>
                      <a:gd name="T21" fmla="*/ 27 h 321"/>
                      <a:gd name="T22" fmla="*/ 0 w 104"/>
                      <a:gd name="T23" fmla="*/ 0 h 3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04" h="321">
                        <a:moveTo>
                          <a:pt x="52" y="164"/>
                        </a:moveTo>
                        <a:lnTo>
                          <a:pt x="100" y="318"/>
                        </a:lnTo>
                        <a:lnTo>
                          <a:pt x="104" y="321"/>
                        </a:lnTo>
                        <a:lnTo>
                          <a:pt x="104" y="321"/>
                        </a:lnTo>
                        <a:lnTo>
                          <a:pt x="54" y="164"/>
                        </a:lnTo>
                        <a:lnTo>
                          <a:pt x="52" y="164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52" y="162"/>
                        </a:lnTo>
                        <a:lnTo>
                          <a:pt x="54" y="162"/>
                        </a:lnTo>
                        <a:lnTo>
                          <a:pt x="10" y="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62" name="Freeform 2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C511E19-7807-4746-B9D4-DADF78ADA6E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79" y="1677"/>
                    <a:ext cx="104" cy="321"/>
                  </a:xfrm>
                  <a:custGeom>
                    <a:avLst/>
                    <a:gdLst>
                      <a:gd name="T0" fmla="*/ 52 w 104"/>
                      <a:gd name="T1" fmla="*/ 164 h 321"/>
                      <a:gd name="T2" fmla="*/ 100 w 104"/>
                      <a:gd name="T3" fmla="*/ 318 h 321"/>
                      <a:gd name="T4" fmla="*/ 104 w 104"/>
                      <a:gd name="T5" fmla="*/ 321 h 321"/>
                      <a:gd name="T6" fmla="*/ 104 w 104"/>
                      <a:gd name="T7" fmla="*/ 321 h 321"/>
                      <a:gd name="T8" fmla="*/ 54 w 104"/>
                      <a:gd name="T9" fmla="*/ 164 h 321"/>
                      <a:gd name="T10" fmla="*/ 52 w 104"/>
                      <a:gd name="T11" fmla="*/ 164 h 321"/>
                      <a:gd name="T12" fmla="*/ 0 w 104"/>
                      <a:gd name="T13" fmla="*/ 0 h 321"/>
                      <a:gd name="T14" fmla="*/ 0 w 104"/>
                      <a:gd name="T15" fmla="*/ 0 h 321"/>
                      <a:gd name="T16" fmla="*/ 52 w 104"/>
                      <a:gd name="T17" fmla="*/ 162 h 321"/>
                      <a:gd name="T18" fmla="*/ 54 w 104"/>
                      <a:gd name="T19" fmla="*/ 162 h 321"/>
                      <a:gd name="T20" fmla="*/ 10 w 104"/>
                      <a:gd name="T21" fmla="*/ 27 h 321"/>
                      <a:gd name="T22" fmla="*/ 0 w 104"/>
                      <a:gd name="T23" fmla="*/ 0 h 3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04" h="321">
                        <a:moveTo>
                          <a:pt x="52" y="164"/>
                        </a:moveTo>
                        <a:lnTo>
                          <a:pt x="100" y="318"/>
                        </a:lnTo>
                        <a:lnTo>
                          <a:pt x="104" y="321"/>
                        </a:lnTo>
                        <a:lnTo>
                          <a:pt x="104" y="321"/>
                        </a:lnTo>
                        <a:lnTo>
                          <a:pt x="54" y="164"/>
                        </a:lnTo>
                        <a:lnTo>
                          <a:pt x="52" y="164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52" y="162"/>
                        </a:lnTo>
                        <a:lnTo>
                          <a:pt x="54" y="162"/>
                        </a:lnTo>
                        <a:lnTo>
                          <a:pt x="10" y="27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63" name="Rectangle 2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E441D75-A7CC-49F8-AB0B-7FF2CE08E9F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1998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64" name="Rectangle 2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FD6C01B-6A00-42D1-BB3C-48228E6531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1998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65" name="Freeform 2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5C78F07-C154-4CD0-B2AC-DD1ABA245A2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83" y="2004"/>
                    <a:ext cx="240" cy="435"/>
                  </a:xfrm>
                  <a:custGeom>
                    <a:avLst/>
                    <a:gdLst>
                      <a:gd name="T0" fmla="*/ 161 w 240"/>
                      <a:gd name="T1" fmla="*/ 287 h 435"/>
                      <a:gd name="T2" fmla="*/ 159 w 240"/>
                      <a:gd name="T3" fmla="*/ 287 h 435"/>
                      <a:gd name="T4" fmla="*/ 240 w 240"/>
                      <a:gd name="T5" fmla="*/ 435 h 435"/>
                      <a:gd name="T6" fmla="*/ 240 w 240"/>
                      <a:gd name="T7" fmla="*/ 435 h 435"/>
                      <a:gd name="T8" fmla="*/ 203 w 240"/>
                      <a:gd name="T9" fmla="*/ 362 h 435"/>
                      <a:gd name="T10" fmla="*/ 161 w 240"/>
                      <a:gd name="T11" fmla="*/ 287 h 435"/>
                      <a:gd name="T12" fmla="*/ 90 w 240"/>
                      <a:gd name="T13" fmla="*/ 156 h 435"/>
                      <a:gd name="T14" fmla="*/ 88 w 240"/>
                      <a:gd name="T15" fmla="*/ 158 h 435"/>
                      <a:gd name="T16" fmla="*/ 157 w 240"/>
                      <a:gd name="T17" fmla="*/ 285 h 435"/>
                      <a:gd name="T18" fmla="*/ 161 w 240"/>
                      <a:gd name="T19" fmla="*/ 283 h 435"/>
                      <a:gd name="T20" fmla="*/ 90 w 240"/>
                      <a:gd name="T21" fmla="*/ 156 h 435"/>
                      <a:gd name="T22" fmla="*/ 88 w 240"/>
                      <a:gd name="T23" fmla="*/ 152 h 435"/>
                      <a:gd name="T24" fmla="*/ 86 w 240"/>
                      <a:gd name="T25" fmla="*/ 154 h 435"/>
                      <a:gd name="T26" fmla="*/ 86 w 240"/>
                      <a:gd name="T27" fmla="*/ 156 h 435"/>
                      <a:gd name="T28" fmla="*/ 88 w 240"/>
                      <a:gd name="T29" fmla="*/ 154 h 435"/>
                      <a:gd name="T30" fmla="*/ 88 w 240"/>
                      <a:gd name="T31" fmla="*/ 152 h 435"/>
                      <a:gd name="T32" fmla="*/ 86 w 240"/>
                      <a:gd name="T33" fmla="*/ 150 h 435"/>
                      <a:gd name="T34" fmla="*/ 84 w 240"/>
                      <a:gd name="T35" fmla="*/ 150 h 435"/>
                      <a:gd name="T36" fmla="*/ 84 w 240"/>
                      <a:gd name="T37" fmla="*/ 152 h 435"/>
                      <a:gd name="T38" fmla="*/ 86 w 240"/>
                      <a:gd name="T39" fmla="*/ 150 h 435"/>
                      <a:gd name="T40" fmla="*/ 86 w 240"/>
                      <a:gd name="T41" fmla="*/ 150 h 435"/>
                      <a:gd name="T42" fmla="*/ 69 w 240"/>
                      <a:gd name="T43" fmla="*/ 123 h 435"/>
                      <a:gd name="T44" fmla="*/ 82 w 240"/>
                      <a:gd name="T45" fmla="*/ 148 h 435"/>
                      <a:gd name="T46" fmla="*/ 84 w 240"/>
                      <a:gd name="T47" fmla="*/ 146 h 435"/>
                      <a:gd name="T48" fmla="*/ 75 w 240"/>
                      <a:gd name="T49" fmla="*/ 129 h 435"/>
                      <a:gd name="T50" fmla="*/ 69 w 240"/>
                      <a:gd name="T51" fmla="*/ 123 h 435"/>
                      <a:gd name="T52" fmla="*/ 0 w 240"/>
                      <a:gd name="T53" fmla="*/ 0 h 435"/>
                      <a:gd name="T54" fmla="*/ 0 w 240"/>
                      <a:gd name="T55" fmla="*/ 2 h 435"/>
                      <a:gd name="T56" fmla="*/ 63 w 240"/>
                      <a:gd name="T57" fmla="*/ 114 h 435"/>
                      <a:gd name="T58" fmla="*/ 71 w 240"/>
                      <a:gd name="T59" fmla="*/ 121 h 435"/>
                      <a:gd name="T60" fmla="*/ 23 w 240"/>
                      <a:gd name="T61" fmla="*/ 35 h 435"/>
                      <a:gd name="T62" fmla="*/ 0 w 240"/>
                      <a:gd name="T63" fmla="*/ 0 h 4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40" h="435">
                        <a:moveTo>
                          <a:pt x="161" y="287"/>
                        </a:moveTo>
                        <a:lnTo>
                          <a:pt x="159" y="287"/>
                        </a:lnTo>
                        <a:lnTo>
                          <a:pt x="240" y="435"/>
                        </a:lnTo>
                        <a:lnTo>
                          <a:pt x="240" y="435"/>
                        </a:lnTo>
                        <a:lnTo>
                          <a:pt x="203" y="362"/>
                        </a:lnTo>
                        <a:lnTo>
                          <a:pt x="161" y="287"/>
                        </a:lnTo>
                        <a:close/>
                        <a:moveTo>
                          <a:pt x="90" y="156"/>
                        </a:moveTo>
                        <a:lnTo>
                          <a:pt x="88" y="158"/>
                        </a:lnTo>
                        <a:lnTo>
                          <a:pt x="157" y="285"/>
                        </a:lnTo>
                        <a:lnTo>
                          <a:pt x="161" y="283"/>
                        </a:lnTo>
                        <a:lnTo>
                          <a:pt x="90" y="156"/>
                        </a:lnTo>
                        <a:close/>
                        <a:moveTo>
                          <a:pt x="88" y="152"/>
                        </a:moveTo>
                        <a:lnTo>
                          <a:pt x="86" y="154"/>
                        </a:lnTo>
                        <a:lnTo>
                          <a:pt x="86" y="156"/>
                        </a:lnTo>
                        <a:lnTo>
                          <a:pt x="88" y="154"/>
                        </a:lnTo>
                        <a:lnTo>
                          <a:pt x="88" y="152"/>
                        </a:lnTo>
                        <a:close/>
                        <a:moveTo>
                          <a:pt x="86" y="150"/>
                        </a:moveTo>
                        <a:lnTo>
                          <a:pt x="84" y="150"/>
                        </a:lnTo>
                        <a:lnTo>
                          <a:pt x="84" y="152"/>
                        </a:lnTo>
                        <a:lnTo>
                          <a:pt x="86" y="150"/>
                        </a:lnTo>
                        <a:lnTo>
                          <a:pt x="86" y="150"/>
                        </a:lnTo>
                        <a:close/>
                        <a:moveTo>
                          <a:pt x="69" y="123"/>
                        </a:moveTo>
                        <a:lnTo>
                          <a:pt x="82" y="148"/>
                        </a:lnTo>
                        <a:lnTo>
                          <a:pt x="84" y="146"/>
                        </a:lnTo>
                        <a:lnTo>
                          <a:pt x="75" y="129"/>
                        </a:lnTo>
                        <a:lnTo>
                          <a:pt x="69" y="123"/>
                        </a:lnTo>
                        <a:close/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63" y="114"/>
                        </a:lnTo>
                        <a:lnTo>
                          <a:pt x="71" y="121"/>
                        </a:lnTo>
                        <a:lnTo>
                          <a:pt x="23" y="3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66" name="Freeform 2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0B76EEC-5EBE-4E28-B70B-2AE3BD5B303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83" y="2004"/>
                    <a:ext cx="240" cy="435"/>
                  </a:xfrm>
                  <a:custGeom>
                    <a:avLst/>
                    <a:gdLst>
                      <a:gd name="T0" fmla="*/ 161 w 240"/>
                      <a:gd name="T1" fmla="*/ 287 h 435"/>
                      <a:gd name="T2" fmla="*/ 159 w 240"/>
                      <a:gd name="T3" fmla="*/ 287 h 435"/>
                      <a:gd name="T4" fmla="*/ 240 w 240"/>
                      <a:gd name="T5" fmla="*/ 435 h 435"/>
                      <a:gd name="T6" fmla="*/ 240 w 240"/>
                      <a:gd name="T7" fmla="*/ 435 h 435"/>
                      <a:gd name="T8" fmla="*/ 203 w 240"/>
                      <a:gd name="T9" fmla="*/ 362 h 435"/>
                      <a:gd name="T10" fmla="*/ 161 w 240"/>
                      <a:gd name="T11" fmla="*/ 287 h 435"/>
                      <a:gd name="T12" fmla="*/ 90 w 240"/>
                      <a:gd name="T13" fmla="*/ 156 h 435"/>
                      <a:gd name="T14" fmla="*/ 88 w 240"/>
                      <a:gd name="T15" fmla="*/ 158 h 435"/>
                      <a:gd name="T16" fmla="*/ 157 w 240"/>
                      <a:gd name="T17" fmla="*/ 285 h 435"/>
                      <a:gd name="T18" fmla="*/ 161 w 240"/>
                      <a:gd name="T19" fmla="*/ 283 h 435"/>
                      <a:gd name="T20" fmla="*/ 90 w 240"/>
                      <a:gd name="T21" fmla="*/ 156 h 435"/>
                      <a:gd name="T22" fmla="*/ 88 w 240"/>
                      <a:gd name="T23" fmla="*/ 152 h 435"/>
                      <a:gd name="T24" fmla="*/ 86 w 240"/>
                      <a:gd name="T25" fmla="*/ 154 h 435"/>
                      <a:gd name="T26" fmla="*/ 86 w 240"/>
                      <a:gd name="T27" fmla="*/ 156 h 435"/>
                      <a:gd name="T28" fmla="*/ 88 w 240"/>
                      <a:gd name="T29" fmla="*/ 154 h 435"/>
                      <a:gd name="T30" fmla="*/ 88 w 240"/>
                      <a:gd name="T31" fmla="*/ 152 h 435"/>
                      <a:gd name="T32" fmla="*/ 86 w 240"/>
                      <a:gd name="T33" fmla="*/ 150 h 435"/>
                      <a:gd name="T34" fmla="*/ 84 w 240"/>
                      <a:gd name="T35" fmla="*/ 150 h 435"/>
                      <a:gd name="T36" fmla="*/ 84 w 240"/>
                      <a:gd name="T37" fmla="*/ 152 h 435"/>
                      <a:gd name="T38" fmla="*/ 86 w 240"/>
                      <a:gd name="T39" fmla="*/ 150 h 435"/>
                      <a:gd name="T40" fmla="*/ 86 w 240"/>
                      <a:gd name="T41" fmla="*/ 150 h 435"/>
                      <a:gd name="T42" fmla="*/ 69 w 240"/>
                      <a:gd name="T43" fmla="*/ 123 h 435"/>
                      <a:gd name="T44" fmla="*/ 82 w 240"/>
                      <a:gd name="T45" fmla="*/ 148 h 435"/>
                      <a:gd name="T46" fmla="*/ 84 w 240"/>
                      <a:gd name="T47" fmla="*/ 146 h 435"/>
                      <a:gd name="T48" fmla="*/ 75 w 240"/>
                      <a:gd name="T49" fmla="*/ 129 h 435"/>
                      <a:gd name="T50" fmla="*/ 69 w 240"/>
                      <a:gd name="T51" fmla="*/ 123 h 435"/>
                      <a:gd name="T52" fmla="*/ 0 w 240"/>
                      <a:gd name="T53" fmla="*/ 0 h 435"/>
                      <a:gd name="T54" fmla="*/ 0 w 240"/>
                      <a:gd name="T55" fmla="*/ 2 h 435"/>
                      <a:gd name="T56" fmla="*/ 63 w 240"/>
                      <a:gd name="T57" fmla="*/ 114 h 435"/>
                      <a:gd name="T58" fmla="*/ 71 w 240"/>
                      <a:gd name="T59" fmla="*/ 121 h 435"/>
                      <a:gd name="T60" fmla="*/ 23 w 240"/>
                      <a:gd name="T61" fmla="*/ 35 h 435"/>
                      <a:gd name="T62" fmla="*/ 0 w 240"/>
                      <a:gd name="T63" fmla="*/ 0 h 4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40" h="435">
                        <a:moveTo>
                          <a:pt x="161" y="287"/>
                        </a:moveTo>
                        <a:lnTo>
                          <a:pt x="159" y="287"/>
                        </a:lnTo>
                        <a:lnTo>
                          <a:pt x="240" y="435"/>
                        </a:lnTo>
                        <a:lnTo>
                          <a:pt x="240" y="435"/>
                        </a:lnTo>
                        <a:lnTo>
                          <a:pt x="203" y="362"/>
                        </a:lnTo>
                        <a:lnTo>
                          <a:pt x="161" y="287"/>
                        </a:lnTo>
                        <a:moveTo>
                          <a:pt x="90" y="156"/>
                        </a:moveTo>
                        <a:lnTo>
                          <a:pt x="88" y="158"/>
                        </a:lnTo>
                        <a:lnTo>
                          <a:pt x="157" y="285"/>
                        </a:lnTo>
                        <a:lnTo>
                          <a:pt x="161" y="283"/>
                        </a:lnTo>
                        <a:lnTo>
                          <a:pt x="90" y="156"/>
                        </a:lnTo>
                        <a:moveTo>
                          <a:pt x="88" y="152"/>
                        </a:moveTo>
                        <a:lnTo>
                          <a:pt x="86" y="154"/>
                        </a:lnTo>
                        <a:lnTo>
                          <a:pt x="86" y="156"/>
                        </a:lnTo>
                        <a:lnTo>
                          <a:pt x="88" y="154"/>
                        </a:lnTo>
                        <a:lnTo>
                          <a:pt x="88" y="152"/>
                        </a:lnTo>
                        <a:moveTo>
                          <a:pt x="86" y="150"/>
                        </a:moveTo>
                        <a:lnTo>
                          <a:pt x="84" y="150"/>
                        </a:lnTo>
                        <a:lnTo>
                          <a:pt x="84" y="152"/>
                        </a:lnTo>
                        <a:lnTo>
                          <a:pt x="86" y="150"/>
                        </a:lnTo>
                        <a:lnTo>
                          <a:pt x="86" y="150"/>
                        </a:lnTo>
                        <a:moveTo>
                          <a:pt x="69" y="123"/>
                        </a:moveTo>
                        <a:lnTo>
                          <a:pt x="82" y="148"/>
                        </a:lnTo>
                        <a:lnTo>
                          <a:pt x="84" y="146"/>
                        </a:lnTo>
                        <a:lnTo>
                          <a:pt x="75" y="129"/>
                        </a:lnTo>
                        <a:lnTo>
                          <a:pt x="69" y="123"/>
                        </a:lnTo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63" y="114"/>
                        </a:lnTo>
                        <a:lnTo>
                          <a:pt x="71" y="121"/>
                        </a:lnTo>
                        <a:lnTo>
                          <a:pt x="23" y="35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67" name="Freeform 2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A0442D2-F31E-4D72-947C-14A8BF9282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2"/>
                    <a:ext cx="115" cy="231"/>
                  </a:xfrm>
                  <a:custGeom>
                    <a:avLst/>
                    <a:gdLst>
                      <a:gd name="T0" fmla="*/ 2 w 115"/>
                      <a:gd name="T1" fmla="*/ 0 h 231"/>
                      <a:gd name="T2" fmla="*/ 0 w 115"/>
                      <a:gd name="T3" fmla="*/ 2 h 231"/>
                      <a:gd name="T4" fmla="*/ 94 w 115"/>
                      <a:gd name="T5" fmla="*/ 191 h 231"/>
                      <a:gd name="T6" fmla="*/ 115 w 115"/>
                      <a:gd name="T7" fmla="*/ 231 h 231"/>
                      <a:gd name="T8" fmla="*/ 115 w 115"/>
                      <a:gd name="T9" fmla="*/ 229 h 231"/>
                      <a:gd name="T10" fmla="*/ 2 w 115"/>
                      <a:gd name="T11" fmla="*/ 0 h 2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5" h="231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94" y="191"/>
                        </a:lnTo>
                        <a:lnTo>
                          <a:pt x="115" y="231"/>
                        </a:lnTo>
                        <a:lnTo>
                          <a:pt x="115" y="229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68" name="Freeform 2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7881450-FDF5-4A48-B6AD-5105B37DC3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2"/>
                    <a:ext cx="115" cy="231"/>
                  </a:xfrm>
                  <a:custGeom>
                    <a:avLst/>
                    <a:gdLst>
                      <a:gd name="T0" fmla="*/ 2 w 115"/>
                      <a:gd name="T1" fmla="*/ 0 h 231"/>
                      <a:gd name="T2" fmla="*/ 0 w 115"/>
                      <a:gd name="T3" fmla="*/ 2 h 231"/>
                      <a:gd name="T4" fmla="*/ 94 w 115"/>
                      <a:gd name="T5" fmla="*/ 191 h 231"/>
                      <a:gd name="T6" fmla="*/ 115 w 115"/>
                      <a:gd name="T7" fmla="*/ 231 h 231"/>
                      <a:gd name="T8" fmla="*/ 115 w 115"/>
                      <a:gd name="T9" fmla="*/ 229 h 231"/>
                      <a:gd name="T10" fmla="*/ 2 w 115"/>
                      <a:gd name="T11" fmla="*/ 0 h 2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5" h="231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94" y="191"/>
                        </a:lnTo>
                        <a:lnTo>
                          <a:pt x="115" y="231"/>
                        </a:lnTo>
                        <a:lnTo>
                          <a:pt x="115" y="229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69" name="Freeform 2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94D3A62-2329-477E-B230-35BFF57DB6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2" y="2643"/>
                    <a:ext cx="21" cy="40"/>
                  </a:xfrm>
                  <a:custGeom>
                    <a:avLst/>
                    <a:gdLst>
                      <a:gd name="T0" fmla="*/ 0 w 21"/>
                      <a:gd name="T1" fmla="*/ 0 h 40"/>
                      <a:gd name="T2" fmla="*/ 19 w 21"/>
                      <a:gd name="T3" fmla="*/ 38 h 40"/>
                      <a:gd name="T4" fmla="*/ 21 w 21"/>
                      <a:gd name="T5" fmla="*/ 40 h 40"/>
                      <a:gd name="T6" fmla="*/ 21 w 21"/>
                      <a:gd name="T7" fmla="*/ 40 h 40"/>
                      <a:gd name="T8" fmla="*/ 0 w 21"/>
                      <a:gd name="T9" fmla="*/ 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40">
                        <a:moveTo>
                          <a:pt x="0" y="0"/>
                        </a:moveTo>
                        <a:lnTo>
                          <a:pt x="19" y="38"/>
                        </a:lnTo>
                        <a:lnTo>
                          <a:pt x="21" y="40"/>
                        </a:lnTo>
                        <a:lnTo>
                          <a:pt x="21" y="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70" name="Freeform 2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5CDA5D4-E5B9-44E4-8AEA-F7CC1F8F20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2" y="2643"/>
                    <a:ext cx="21" cy="40"/>
                  </a:xfrm>
                  <a:custGeom>
                    <a:avLst/>
                    <a:gdLst>
                      <a:gd name="T0" fmla="*/ 0 w 21"/>
                      <a:gd name="T1" fmla="*/ 0 h 40"/>
                      <a:gd name="T2" fmla="*/ 19 w 21"/>
                      <a:gd name="T3" fmla="*/ 38 h 40"/>
                      <a:gd name="T4" fmla="*/ 21 w 21"/>
                      <a:gd name="T5" fmla="*/ 40 h 40"/>
                      <a:gd name="T6" fmla="*/ 21 w 21"/>
                      <a:gd name="T7" fmla="*/ 40 h 40"/>
                      <a:gd name="T8" fmla="*/ 0 w 21"/>
                      <a:gd name="T9" fmla="*/ 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40">
                        <a:moveTo>
                          <a:pt x="0" y="0"/>
                        </a:moveTo>
                        <a:lnTo>
                          <a:pt x="19" y="38"/>
                        </a:lnTo>
                        <a:lnTo>
                          <a:pt x="21" y="40"/>
                        </a:lnTo>
                        <a:lnTo>
                          <a:pt x="21" y="4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71" name="Freeform 2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D1AD902-9FEC-43C2-A7CB-D5BA67047E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51" y="2254"/>
                    <a:ext cx="127" cy="194"/>
                  </a:xfrm>
                  <a:custGeom>
                    <a:avLst/>
                    <a:gdLst>
                      <a:gd name="T0" fmla="*/ 0 w 127"/>
                      <a:gd name="T1" fmla="*/ 0 h 194"/>
                      <a:gd name="T2" fmla="*/ 19 w 127"/>
                      <a:gd name="T3" fmla="*/ 33 h 194"/>
                      <a:gd name="T4" fmla="*/ 115 w 127"/>
                      <a:gd name="T5" fmla="*/ 179 h 194"/>
                      <a:gd name="T6" fmla="*/ 127 w 127"/>
                      <a:gd name="T7" fmla="*/ 194 h 194"/>
                      <a:gd name="T8" fmla="*/ 127 w 127"/>
                      <a:gd name="T9" fmla="*/ 194 h 194"/>
                      <a:gd name="T10" fmla="*/ 0 w 127"/>
                      <a:gd name="T11" fmla="*/ 0 h 194"/>
                      <a:gd name="T12" fmla="*/ 0 w 127"/>
                      <a:gd name="T13" fmla="*/ 0 h 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27" h="194">
                        <a:moveTo>
                          <a:pt x="0" y="0"/>
                        </a:moveTo>
                        <a:lnTo>
                          <a:pt x="19" y="33"/>
                        </a:lnTo>
                        <a:lnTo>
                          <a:pt x="115" y="179"/>
                        </a:lnTo>
                        <a:lnTo>
                          <a:pt x="127" y="194"/>
                        </a:lnTo>
                        <a:lnTo>
                          <a:pt x="127" y="19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72" name="Freeform 3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86B53B1-1F11-422F-AA98-57B2929354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51" y="2254"/>
                    <a:ext cx="127" cy="194"/>
                  </a:xfrm>
                  <a:custGeom>
                    <a:avLst/>
                    <a:gdLst>
                      <a:gd name="T0" fmla="*/ 0 w 127"/>
                      <a:gd name="T1" fmla="*/ 0 h 194"/>
                      <a:gd name="T2" fmla="*/ 19 w 127"/>
                      <a:gd name="T3" fmla="*/ 33 h 194"/>
                      <a:gd name="T4" fmla="*/ 115 w 127"/>
                      <a:gd name="T5" fmla="*/ 179 h 194"/>
                      <a:gd name="T6" fmla="*/ 127 w 127"/>
                      <a:gd name="T7" fmla="*/ 194 h 194"/>
                      <a:gd name="T8" fmla="*/ 127 w 127"/>
                      <a:gd name="T9" fmla="*/ 194 h 194"/>
                      <a:gd name="T10" fmla="*/ 0 w 127"/>
                      <a:gd name="T11" fmla="*/ 0 h 194"/>
                      <a:gd name="T12" fmla="*/ 0 w 127"/>
                      <a:gd name="T13" fmla="*/ 0 h 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27" h="194">
                        <a:moveTo>
                          <a:pt x="0" y="0"/>
                        </a:moveTo>
                        <a:lnTo>
                          <a:pt x="19" y="33"/>
                        </a:lnTo>
                        <a:lnTo>
                          <a:pt x="115" y="179"/>
                        </a:lnTo>
                        <a:lnTo>
                          <a:pt x="127" y="194"/>
                        </a:lnTo>
                        <a:lnTo>
                          <a:pt x="127" y="19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73" name="Freeform 3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F050220-2BE5-4987-B7AC-0C72429902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9" y="2252"/>
                    <a:ext cx="21" cy="35"/>
                  </a:xfrm>
                  <a:custGeom>
                    <a:avLst/>
                    <a:gdLst>
                      <a:gd name="T0" fmla="*/ 0 w 21"/>
                      <a:gd name="T1" fmla="*/ 0 h 35"/>
                      <a:gd name="T2" fmla="*/ 0 w 21"/>
                      <a:gd name="T3" fmla="*/ 4 h 35"/>
                      <a:gd name="T4" fmla="*/ 21 w 21"/>
                      <a:gd name="T5" fmla="*/ 35 h 35"/>
                      <a:gd name="T6" fmla="*/ 2 w 21"/>
                      <a:gd name="T7" fmla="*/ 2 h 35"/>
                      <a:gd name="T8" fmla="*/ 0 w 21"/>
                      <a:gd name="T9" fmla="*/ 0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35">
                        <a:moveTo>
                          <a:pt x="0" y="0"/>
                        </a:moveTo>
                        <a:lnTo>
                          <a:pt x="0" y="4"/>
                        </a:lnTo>
                        <a:lnTo>
                          <a:pt x="21" y="35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74" name="Freeform 3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B0E9FC2-0089-4F1E-837A-211578B88F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9" y="2252"/>
                    <a:ext cx="21" cy="35"/>
                  </a:xfrm>
                  <a:custGeom>
                    <a:avLst/>
                    <a:gdLst>
                      <a:gd name="T0" fmla="*/ 0 w 21"/>
                      <a:gd name="T1" fmla="*/ 0 h 35"/>
                      <a:gd name="T2" fmla="*/ 0 w 21"/>
                      <a:gd name="T3" fmla="*/ 4 h 35"/>
                      <a:gd name="T4" fmla="*/ 21 w 21"/>
                      <a:gd name="T5" fmla="*/ 35 h 35"/>
                      <a:gd name="T6" fmla="*/ 2 w 21"/>
                      <a:gd name="T7" fmla="*/ 2 h 35"/>
                      <a:gd name="T8" fmla="*/ 0 w 21"/>
                      <a:gd name="T9" fmla="*/ 0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35">
                        <a:moveTo>
                          <a:pt x="0" y="0"/>
                        </a:moveTo>
                        <a:lnTo>
                          <a:pt x="0" y="4"/>
                        </a:lnTo>
                        <a:lnTo>
                          <a:pt x="21" y="35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75" name="Freeform 3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F65A34E-3C8B-407D-96C7-40ED406C9E0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82" y="2439"/>
                    <a:ext cx="541" cy="11"/>
                  </a:xfrm>
                  <a:custGeom>
                    <a:avLst/>
                    <a:gdLst>
                      <a:gd name="T0" fmla="*/ 226 w 541"/>
                      <a:gd name="T1" fmla="*/ 6 h 11"/>
                      <a:gd name="T2" fmla="*/ 9 w 541"/>
                      <a:gd name="T3" fmla="*/ 9 h 11"/>
                      <a:gd name="T4" fmla="*/ 0 w 541"/>
                      <a:gd name="T5" fmla="*/ 11 h 11"/>
                      <a:gd name="T6" fmla="*/ 224 w 541"/>
                      <a:gd name="T7" fmla="*/ 9 h 11"/>
                      <a:gd name="T8" fmla="*/ 226 w 541"/>
                      <a:gd name="T9" fmla="*/ 6 h 11"/>
                      <a:gd name="T10" fmla="*/ 537 w 541"/>
                      <a:gd name="T11" fmla="*/ 0 h 11"/>
                      <a:gd name="T12" fmla="*/ 230 w 541"/>
                      <a:gd name="T13" fmla="*/ 4 h 11"/>
                      <a:gd name="T14" fmla="*/ 228 w 541"/>
                      <a:gd name="T15" fmla="*/ 9 h 11"/>
                      <a:gd name="T16" fmla="*/ 537 w 541"/>
                      <a:gd name="T17" fmla="*/ 4 h 11"/>
                      <a:gd name="T18" fmla="*/ 541 w 541"/>
                      <a:gd name="T19" fmla="*/ 2 h 11"/>
                      <a:gd name="T20" fmla="*/ 537 w 541"/>
                      <a:gd name="T21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541" h="11">
                        <a:moveTo>
                          <a:pt x="226" y="6"/>
                        </a:moveTo>
                        <a:lnTo>
                          <a:pt x="9" y="9"/>
                        </a:lnTo>
                        <a:lnTo>
                          <a:pt x="0" y="11"/>
                        </a:lnTo>
                        <a:lnTo>
                          <a:pt x="224" y="9"/>
                        </a:lnTo>
                        <a:lnTo>
                          <a:pt x="226" y="6"/>
                        </a:lnTo>
                        <a:close/>
                        <a:moveTo>
                          <a:pt x="537" y="0"/>
                        </a:moveTo>
                        <a:lnTo>
                          <a:pt x="230" y="4"/>
                        </a:lnTo>
                        <a:lnTo>
                          <a:pt x="228" y="9"/>
                        </a:lnTo>
                        <a:lnTo>
                          <a:pt x="537" y="4"/>
                        </a:lnTo>
                        <a:lnTo>
                          <a:pt x="541" y="2"/>
                        </a:lnTo>
                        <a:lnTo>
                          <a:pt x="53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76" name="Freeform 3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DE92E82-ADD0-4F71-8301-C267512CF21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82" y="2439"/>
                    <a:ext cx="541" cy="11"/>
                  </a:xfrm>
                  <a:custGeom>
                    <a:avLst/>
                    <a:gdLst>
                      <a:gd name="T0" fmla="*/ 226 w 541"/>
                      <a:gd name="T1" fmla="*/ 6 h 11"/>
                      <a:gd name="T2" fmla="*/ 9 w 541"/>
                      <a:gd name="T3" fmla="*/ 9 h 11"/>
                      <a:gd name="T4" fmla="*/ 0 w 541"/>
                      <a:gd name="T5" fmla="*/ 11 h 11"/>
                      <a:gd name="T6" fmla="*/ 224 w 541"/>
                      <a:gd name="T7" fmla="*/ 9 h 11"/>
                      <a:gd name="T8" fmla="*/ 226 w 541"/>
                      <a:gd name="T9" fmla="*/ 6 h 11"/>
                      <a:gd name="T10" fmla="*/ 537 w 541"/>
                      <a:gd name="T11" fmla="*/ 0 h 11"/>
                      <a:gd name="T12" fmla="*/ 230 w 541"/>
                      <a:gd name="T13" fmla="*/ 4 h 11"/>
                      <a:gd name="T14" fmla="*/ 228 w 541"/>
                      <a:gd name="T15" fmla="*/ 9 h 11"/>
                      <a:gd name="T16" fmla="*/ 537 w 541"/>
                      <a:gd name="T17" fmla="*/ 4 h 11"/>
                      <a:gd name="T18" fmla="*/ 541 w 541"/>
                      <a:gd name="T19" fmla="*/ 2 h 11"/>
                      <a:gd name="T20" fmla="*/ 537 w 541"/>
                      <a:gd name="T21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541" h="11">
                        <a:moveTo>
                          <a:pt x="226" y="6"/>
                        </a:moveTo>
                        <a:lnTo>
                          <a:pt x="9" y="9"/>
                        </a:lnTo>
                        <a:lnTo>
                          <a:pt x="0" y="11"/>
                        </a:lnTo>
                        <a:lnTo>
                          <a:pt x="224" y="9"/>
                        </a:lnTo>
                        <a:lnTo>
                          <a:pt x="226" y="6"/>
                        </a:lnTo>
                        <a:moveTo>
                          <a:pt x="537" y="0"/>
                        </a:moveTo>
                        <a:lnTo>
                          <a:pt x="230" y="4"/>
                        </a:lnTo>
                        <a:lnTo>
                          <a:pt x="228" y="9"/>
                        </a:lnTo>
                        <a:lnTo>
                          <a:pt x="537" y="4"/>
                        </a:lnTo>
                        <a:lnTo>
                          <a:pt x="541" y="2"/>
                        </a:lnTo>
                        <a:lnTo>
                          <a:pt x="537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77" name="Freeform 3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49E0605-26AB-4B6B-A324-E678C6334A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19" y="2441"/>
                    <a:ext cx="6" cy="2"/>
                  </a:xfrm>
                  <a:custGeom>
                    <a:avLst/>
                    <a:gdLst>
                      <a:gd name="T0" fmla="*/ 6 w 6"/>
                      <a:gd name="T1" fmla="*/ 0 h 2"/>
                      <a:gd name="T2" fmla="*/ 6 w 6"/>
                      <a:gd name="T3" fmla="*/ 2 h 2"/>
                      <a:gd name="T4" fmla="*/ 4 w 6"/>
                      <a:gd name="T5" fmla="*/ 0 h 2"/>
                      <a:gd name="T6" fmla="*/ 0 w 6"/>
                      <a:gd name="T7" fmla="*/ 2 h 2"/>
                      <a:gd name="T8" fmla="*/ 6 w 6"/>
                      <a:gd name="T9" fmla="*/ 2 h 2"/>
                      <a:gd name="T10" fmla="*/ 6 w 6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" h="2">
                        <a:moveTo>
                          <a:pt x="6" y="0"/>
                        </a:moveTo>
                        <a:lnTo>
                          <a:pt x="6" y="2"/>
                        </a:lnTo>
                        <a:lnTo>
                          <a:pt x="4" y="0"/>
                        </a:lnTo>
                        <a:lnTo>
                          <a:pt x="0" y="2"/>
                        </a:lnTo>
                        <a:lnTo>
                          <a:pt x="6" y="2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78" name="Freeform 3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15A7CA4-25EC-499C-B546-14ECC49D6E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19" y="2441"/>
                    <a:ext cx="6" cy="2"/>
                  </a:xfrm>
                  <a:custGeom>
                    <a:avLst/>
                    <a:gdLst>
                      <a:gd name="T0" fmla="*/ 6 w 6"/>
                      <a:gd name="T1" fmla="*/ 0 h 2"/>
                      <a:gd name="T2" fmla="*/ 6 w 6"/>
                      <a:gd name="T3" fmla="*/ 2 h 2"/>
                      <a:gd name="T4" fmla="*/ 4 w 6"/>
                      <a:gd name="T5" fmla="*/ 0 h 2"/>
                      <a:gd name="T6" fmla="*/ 0 w 6"/>
                      <a:gd name="T7" fmla="*/ 2 h 2"/>
                      <a:gd name="T8" fmla="*/ 6 w 6"/>
                      <a:gd name="T9" fmla="*/ 2 h 2"/>
                      <a:gd name="T10" fmla="*/ 6 w 6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" h="2">
                        <a:moveTo>
                          <a:pt x="6" y="0"/>
                        </a:moveTo>
                        <a:lnTo>
                          <a:pt x="6" y="2"/>
                        </a:lnTo>
                        <a:lnTo>
                          <a:pt x="4" y="0"/>
                        </a:lnTo>
                        <a:lnTo>
                          <a:pt x="0" y="2"/>
                        </a:lnTo>
                        <a:lnTo>
                          <a:pt x="6" y="2"/>
                        </a:lnTo>
                        <a:lnTo>
                          <a:pt x="6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79" name="Freeform 3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B5BDDC4-859A-4532-829F-0298D9CBA7F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78" y="2152"/>
                    <a:ext cx="395" cy="296"/>
                  </a:xfrm>
                  <a:custGeom>
                    <a:avLst/>
                    <a:gdLst>
                      <a:gd name="T0" fmla="*/ 176 w 395"/>
                      <a:gd name="T1" fmla="*/ 162 h 296"/>
                      <a:gd name="T2" fmla="*/ 0 w 395"/>
                      <a:gd name="T3" fmla="*/ 296 h 296"/>
                      <a:gd name="T4" fmla="*/ 0 w 395"/>
                      <a:gd name="T5" fmla="*/ 296 h 296"/>
                      <a:gd name="T6" fmla="*/ 8 w 395"/>
                      <a:gd name="T7" fmla="*/ 291 h 296"/>
                      <a:gd name="T8" fmla="*/ 180 w 395"/>
                      <a:gd name="T9" fmla="*/ 164 h 296"/>
                      <a:gd name="T10" fmla="*/ 176 w 395"/>
                      <a:gd name="T11" fmla="*/ 162 h 296"/>
                      <a:gd name="T12" fmla="*/ 251 w 395"/>
                      <a:gd name="T13" fmla="*/ 108 h 296"/>
                      <a:gd name="T14" fmla="*/ 180 w 395"/>
                      <a:gd name="T15" fmla="*/ 160 h 296"/>
                      <a:gd name="T16" fmla="*/ 184 w 395"/>
                      <a:gd name="T17" fmla="*/ 162 h 296"/>
                      <a:gd name="T18" fmla="*/ 251 w 395"/>
                      <a:gd name="T19" fmla="*/ 110 h 296"/>
                      <a:gd name="T20" fmla="*/ 251 w 395"/>
                      <a:gd name="T21" fmla="*/ 108 h 296"/>
                      <a:gd name="T22" fmla="*/ 288 w 395"/>
                      <a:gd name="T23" fmla="*/ 79 h 296"/>
                      <a:gd name="T24" fmla="*/ 253 w 395"/>
                      <a:gd name="T25" fmla="*/ 106 h 296"/>
                      <a:gd name="T26" fmla="*/ 253 w 395"/>
                      <a:gd name="T27" fmla="*/ 108 h 296"/>
                      <a:gd name="T28" fmla="*/ 288 w 395"/>
                      <a:gd name="T29" fmla="*/ 83 h 296"/>
                      <a:gd name="T30" fmla="*/ 288 w 395"/>
                      <a:gd name="T31" fmla="*/ 79 h 296"/>
                      <a:gd name="T32" fmla="*/ 389 w 395"/>
                      <a:gd name="T33" fmla="*/ 4 h 296"/>
                      <a:gd name="T34" fmla="*/ 293 w 395"/>
                      <a:gd name="T35" fmla="*/ 77 h 296"/>
                      <a:gd name="T36" fmla="*/ 293 w 395"/>
                      <a:gd name="T37" fmla="*/ 81 h 296"/>
                      <a:gd name="T38" fmla="*/ 391 w 395"/>
                      <a:gd name="T39" fmla="*/ 6 h 296"/>
                      <a:gd name="T40" fmla="*/ 389 w 395"/>
                      <a:gd name="T41" fmla="*/ 4 h 296"/>
                      <a:gd name="T42" fmla="*/ 395 w 395"/>
                      <a:gd name="T43" fmla="*/ 0 h 296"/>
                      <a:gd name="T44" fmla="*/ 393 w 395"/>
                      <a:gd name="T45" fmla="*/ 0 h 296"/>
                      <a:gd name="T46" fmla="*/ 391 w 395"/>
                      <a:gd name="T47" fmla="*/ 2 h 296"/>
                      <a:gd name="T48" fmla="*/ 393 w 395"/>
                      <a:gd name="T49" fmla="*/ 4 h 296"/>
                      <a:gd name="T50" fmla="*/ 393 w 395"/>
                      <a:gd name="T51" fmla="*/ 4 h 296"/>
                      <a:gd name="T52" fmla="*/ 395 w 395"/>
                      <a:gd name="T53" fmla="*/ 0 h 2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95" h="296">
                        <a:moveTo>
                          <a:pt x="176" y="162"/>
                        </a:moveTo>
                        <a:lnTo>
                          <a:pt x="0" y="296"/>
                        </a:lnTo>
                        <a:lnTo>
                          <a:pt x="0" y="296"/>
                        </a:lnTo>
                        <a:lnTo>
                          <a:pt x="8" y="291"/>
                        </a:lnTo>
                        <a:lnTo>
                          <a:pt x="180" y="164"/>
                        </a:lnTo>
                        <a:lnTo>
                          <a:pt x="176" y="162"/>
                        </a:lnTo>
                        <a:close/>
                        <a:moveTo>
                          <a:pt x="251" y="108"/>
                        </a:moveTo>
                        <a:lnTo>
                          <a:pt x="180" y="160"/>
                        </a:lnTo>
                        <a:lnTo>
                          <a:pt x="184" y="162"/>
                        </a:lnTo>
                        <a:lnTo>
                          <a:pt x="251" y="110"/>
                        </a:lnTo>
                        <a:lnTo>
                          <a:pt x="251" y="108"/>
                        </a:lnTo>
                        <a:close/>
                        <a:moveTo>
                          <a:pt x="288" y="79"/>
                        </a:moveTo>
                        <a:lnTo>
                          <a:pt x="253" y="106"/>
                        </a:lnTo>
                        <a:lnTo>
                          <a:pt x="253" y="108"/>
                        </a:lnTo>
                        <a:lnTo>
                          <a:pt x="288" y="83"/>
                        </a:lnTo>
                        <a:lnTo>
                          <a:pt x="288" y="79"/>
                        </a:lnTo>
                        <a:close/>
                        <a:moveTo>
                          <a:pt x="389" y="4"/>
                        </a:moveTo>
                        <a:lnTo>
                          <a:pt x="293" y="77"/>
                        </a:lnTo>
                        <a:lnTo>
                          <a:pt x="293" y="81"/>
                        </a:lnTo>
                        <a:lnTo>
                          <a:pt x="391" y="6"/>
                        </a:lnTo>
                        <a:lnTo>
                          <a:pt x="389" y="4"/>
                        </a:lnTo>
                        <a:close/>
                        <a:moveTo>
                          <a:pt x="395" y="0"/>
                        </a:moveTo>
                        <a:lnTo>
                          <a:pt x="393" y="0"/>
                        </a:lnTo>
                        <a:lnTo>
                          <a:pt x="391" y="2"/>
                        </a:lnTo>
                        <a:lnTo>
                          <a:pt x="393" y="4"/>
                        </a:lnTo>
                        <a:lnTo>
                          <a:pt x="393" y="4"/>
                        </a:lnTo>
                        <a:lnTo>
                          <a:pt x="39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80" name="Freeform 3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37E4D8C-D6DF-4C0A-ABEA-B8E5D283E78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78" y="2152"/>
                    <a:ext cx="395" cy="296"/>
                  </a:xfrm>
                  <a:custGeom>
                    <a:avLst/>
                    <a:gdLst>
                      <a:gd name="T0" fmla="*/ 176 w 395"/>
                      <a:gd name="T1" fmla="*/ 162 h 296"/>
                      <a:gd name="T2" fmla="*/ 0 w 395"/>
                      <a:gd name="T3" fmla="*/ 296 h 296"/>
                      <a:gd name="T4" fmla="*/ 0 w 395"/>
                      <a:gd name="T5" fmla="*/ 296 h 296"/>
                      <a:gd name="T6" fmla="*/ 8 w 395"/>
                      <a:gd name="T7" fmla="*/ 291 h 296"/>
                      <a:gd name="T8" fmla="*/ 180 w 395"/>
                      <a:gd name="T9" fmla="*/ 164 h 296"/>
                      <a:gd name="T10" fmla="*/ 176 w 395"/>
                      <a:gd name="T11" fmla="*/ 162 h 296"/>
                      <a:gd name="T12" fmla="*/ 251 w 395"/>
                      <a:gd name="T13" fmla="*/ 108 h 296"/>
                      <a:gd name="T14" fmla="*/ 180 w 395"/>
                      <a:gd name="T15" fmla="*/ 160 h 296"/>
                      <a:gd name="T16" fmla="*/ 184 w 395"/>
                      <a:gd name="T17" fmla="*/ 162 h 296"/>
                      <a:gd name="T18" fmla="*/ 251 w 395"/>
                      <a:gd name="T19" fmla="*/ 110 h 296"/>
                      <a:gd name="T20" fmla="*/ 251 w 395"/>
                      <a:gd name="T21" fmla="*/ 108 h 296"/>
                      <a:gd name="T22" fmla="*/ 288 w 395"/>
                      <a:gd name="T23" fmla="*/ 79 h 296"/>
                      <a:gd name="T24" fmla="*/ 253 w 395"/>
                      <a:gd name="T25" fmla="*/ 106 h 296"/>
                      <a:gd name="T26" fmla="*/ 253 w 395"/>
                      <a:gd name="T27" fmla="*/ 108 h 296"/>
                      <a:gd name="T28" fmla="*/ 288 w 395"/>
                      <a:gd name="T29" fmla="*/ 83 h 296"/>
                      <a:gd name="T30" fmla="*/ 288 w 395"/>
                      <a:gd name="T31" fmla="*/ 79 h 296"/>
                      <a:gd name="T32" fmla="*/ 389 w 395"/>
                      <a:gd name="T33" fmla="*/ 4 h 296"/>
                      <a:gd name="T34" fmla="*/ 293 w 395"/>
                      <a:gd name="T35" fmla="*/ 77 h 296"/>
                      <a:gd name="T36" fmla="*/ 293 w 395"/>
                      <a:gd name="T37" fmla="*/ 81 h 296"/>
                      <a:gd name="T38" fmla="*/ 391 w 395"/>
                      <a:gd name="T39" fmla="*/ 6 h 296"/>
                      <a:gd name="T40" fmla="*/ 389 w 395"/>
                      <a:gd name="T41" fmla="*/ 4 h 296"/>
                      <a:gd name="T42" fmla="*/ 395 w 395"/>
                      <a:gd name="T43" fmla="*/ 0 h 296"/>
                      <a:gd name="T44" fmla="*/ 393 w 395"/>
                      <a:gd name="T45" fmla="*/ 0 h 296"/>
                      <a:gd name="T46" fmla="*/ 391 w 395"/>
                      <a:gd name="T47" fmla="*/ 2 h 296"/>
                      <a:gd name="T48" fmla="*/ 393 w 395"/>
                      <a:gd name="T49" fmla="*/ 4 h 296"/>
                      <a:gd name="T50" fmla="*/ 393 w 395"/>
                      <a:gd name="T51" fmla="*/ 4 h 296"/>
                      <a:gd name="T52" fmla="*/ 395 w 395"/>
                      <a:gd name="T53" fmla="*/ 0 h 2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95" h="296">
                        <a:moveTo>
                          <a:pt x="176" y="162"/>
                        </a:moveTo>
                        <a:lnTo>
                          <a:pt x="0" y="296"/>
                        </a:lnTo>
                        <a:lnTo>
                          <a:pt x="0" y="296"/>
                        </a:lnTo>
                        <a:lnTo>
                          <a:pt x="8" y="291"/>
                        </a:lnTo>
                        <a:lnTo>
                          <a:pt x="180" y="164"/>
                        </a:lnTo>
                        <a:lnTo>
                          <a:pt x="176" y="162"/>
                        </a:lnTo>
                        <a:moveTo>
                          <a:pt x="251" y="108"/>
                        </a:moveTo>
                        <a:lnTo>
                          <a:pt x="180" y="160"/>
                        </a:lnTo>
                        <a:lnTo>
                          <a:pt x="184" y="162"/>
                        </a:lnTo>
                        <a:lnTo>
                          <a:pt x="251" y="110"/>
                        </a:lnTo>
                        <a:lnTo>
                          <a:pt x="251" y="108"/>
                        </a:lnTo>
                        <a:moveTo>
                          <a:pt x="288" y="79"/>
                        </a:moveTo>
                        <a:lnTo>
                          <a:pt x="253" y="106"/>
                        </a:lnTo>
                        <a:lnTo>
                          <a:pt x="253" y="108"/>
                        </a:lnTo>
                        <a:lnTo>
                          <a:pt x="288" y="83"/>
                        </a:lnTo>
                        <a:lnTo>
                          <a:pt x="288" y="79"/>
                        </a:lnTo>
                        <a:moveTo>
                          <a:pt x="389" y="4"/>
                        </a:moveTo>
                        <a:lnTo>
                          <a:pt x="293" y="77"/>
                        </a:lnTo>
                        <a:lnTo>
                          <a:pt x="293" y="81"/>
                        </a:lnTo>
                        <a:lnTo>
                          <a:pt x="391" y="6"/>
                        </a:lnTo>
                        <a:lnTo>
                          <a:pt x="389" y="4"/>
                        </a:lnTo>
                        <a:moveTo>
                          <a:pt x="395" y="0"/>
                        </a:moveTo>
                        <a:lnTo>
                          <a:pt x="393" y="0"/>
                        </a:lnTo>
                        <a:lnTo>
                          <a:pt x="391" y="2"/>
                        </a:lnTo>
                        <a:lnTo>
                          <a:pt x="393" y="4"/>
                        </a:lnTo>
                        <a:lnTo>
                          <a:pt x="393" y="4"/>
                        </a:lnTo>
                        <a:lnTo>
                          <a:pt x="395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81" name="Freeform 3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6F63181-EEE1-4251-9A8F-985AE63AD9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67" y="2154"/>
                    <a:ext cx="4" cy="4"/>
                  </a:xfrm>
                  <a:custGeom>
                    <a:avLst/>
                    <a:gdLst>
                      <a:gd name="T0" fmla="*/ 2 w 4"/>
                      <a:gd name="T1" fmla="*/ 0 h 4"/>
                      <a:gd name="T2" fmla="*/ 0 w 4"/>
                      <a:gd name="T3" fmla="*/ 2 h 4"/>
                      <a:gd name="T4" fmla="*/ 2 w 4"/>
                      <a:gd name="T5" fmla="*/ 4 h 4"/>
                      <a:gd name="T6" fmla="*/ 4 w 4"/>
                      <a:gd name="T7" fmla="*/ 2 h 4"/>
                      <a:gd name="T8" fmla="*/ 2 w 4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82" name="Freeform 4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B3946E9-8355-4210-B438-5EA5964A91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67" y="2154"/>
                    <a:ext cx="4" cy="4"/>
                  </a:xfrm>
                  <a:custGeom>
                    <a:avLst/>
                    <a:gdLst>
                      <a:gd name="T0" fmla="*/ 2 w 4"/>
                      <a:gd name="T1" fmla="*/ 0 h 4"/>
                      <a:gd name="T2" fmla="*/ 0 w 4"/>
                      <a:gd name="T3" fmla="*/ 2 h 4"/>
                      <a:gd name="T4" fmla="*/ 2 w 4"/>
                      <a:gd name="T5" fmla="*/ 4 h 4"/>
                      <a:gd name="T6" fmla="*/ 4 w 4"/>
                      <a:gd name="T7" fmla="*/ 2 h 4"/>
                      <a:gd name="T8" fmla="*/ 2 w 4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83" name="Rectangle 4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E83ACD0-A75A-4B50-B4B2-41D27D2347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84" name="Rectangle 4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11F53AD-10F7-412D-B11A-911A263E15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85" name="Freeform 4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602B652-84BA-42C4-8A5A-23DD53F26B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7" y="2006"/>
                    <a:ext cx="86" cy="139"/>
                  </a:xfrm>
                  <a:custGeom>
                    <a:avLst/>
                    <a:gdLst>
                      <a:gd name="T0" fmla="*/ 0 w 86"/>
                      <a:gd name="T1" fmla="*/ 0 h 139"/>
                      <a:gd name="T2" fmla="*/ 19 w 86"/>
                      <a:gd name="T3" fmla="*/ 33 h 139"/>
                      <a:gd name="T4" fmla="*/ 84 w 86"/>
                      <a:gd name="T5" fmla="*/ 135 h 139"/>
                      <a:gd name="T6" fmla="*/ 86 w 86"/>
                      <a:gd name="T7" fmla="*/ 139 h 139"/>
                      <a:gd name="T8" fmla="*/ 82 w 86"/>
                      <a:gd name="T9" fmla="*/ 129 h 139"/>
                      <a:gd name="T10" fmla="*/ 0 w 86"/>
                      <a:gd name="T11" fmla="*/ 0 h 139"/>
                      <a:gd name="T12" fmla="*/ 0 w 86"/>
                      <a:gd name="T13" fmla="*/ 0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6" h="139">
                        <a:moveTo>
                          <a:pt x="0" y="0"/>
                        </a:moveTo>
                        <a:lnTo>
                          <a:pt x="19" y="33"/>
                        </a:lnTo>
                        <a:lnTo>
                          <a:pt x="84" y="135"/>
                        </a:lnTo>
                        <a:lnTo>
                          <a:pt x="86" y="139"/>
                        </a:lnTo>
                        <a:lnTo>
                          <a:pt x="82" y="129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86" name="Freeform 4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9DC9E30-8F91-4D1E-A5AF-FC0B9480D7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7" y="2006"/>
                    <a:ext cx="86" cy="139"/>
                  </a:xfrm>
                  <a:custGeom>
                    <a:avLst/>
                    <a:gdLst>
                      <a:gd name="T0" fmla="*/ 0 w 86"/>
                      <a:gd name="T1" fmla="*/ 0 h 139"/>
                      <a:gd name="T2" fmla="*/ 19 w 86"/>
                      <a:gd name="T3" fmla="*/ 33 h 139"/>
                      <a:gd name="T4" fmla="*/ 84 w 86"/>
                      <a:gd name="T5" fmla="*/ 135 h 139"/>
                      <a:gd name="T6" fmla="*/ 86 w 86"/>
                      <a:gd name="T7" fmla="*/ 139 h 139"/>
                      <a:gd name="T8" fmla="*/ 82 w 86"/>
                      <a:gd name="T9" fmla="*/ 129 h 139"/>
                      <a:gd name="T10" fmla="*/ 0 w 86"/>
                      <a:gd name="T11" fmla="*/ 0 h 139"/>
                      <a:gd name="T12" fmla="*/ 0 w 86"/>
                      <a:gd name="T13" fmla="*/ 0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6" h="139">
                        <a:moveTo>
                          <a:pt x="0" y="0"/>
                        </a:moveTo>
                        <a:lnTo>
                          <a:pt x="19" y="33"/>
                        </a:lnTo>
                        <a:lnTo>
                          <a:pt x="84" y="135"/>
                        </a:lnTo>
                        <a:lnTo>
                          <a:pt x="86" y="139"/>
                        </a:lnTo>
                        <a:lnTo>
                          <a:pt x="82" y="129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87" name="Freeform 4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0799101-139D-4A83-97DD-5344A9741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2"/>
                    <a:ext cx="23" cy="37"/>
                  </a:xfrm>
                  <a:custGeom>
                    <a:avLst/>
                    <a:gdLst>
                      <a:gd name="T0" fmla="*/ 0 w 23"/>
                      <a:gd name="T1" fmla="*/ 0 h 37"/>
                      <a:gd name="T2" fmla="*/ 0 w 23"/>
                      <a:gd name="T3" fmla="*/ 2 h 37"/>
                      <a:gd name="T4" fmla="*/ 23 w 23"/>
                      <a:gd name="T5" fmla="*/ 37 h 37"/>
                      <a:gd name="T6" fmla="*/ 4 w 23"/>
                      <a:gd name="T7" fmla="*/ 4 h 37"/>
                      <a:gd name="T8" fmla="*/ 0 w 23"/>
                      <a:gd name="T9" fmla="*/ 0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37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23" y="37"/>
                        </a:lnTo>
                        <a:lnTo>
                          <a:pt x="4" y="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88" name="Freeform 4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000902A-64B7-4B5D-9793-EC953138F7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2"/>
                    <a:ext cx="23" cy="37"/>
                  </a:xfrm>
                  <a:custGeom>
                    <a:avLst/>
                    <a:gdLst>
                      <a:gd name="T0" fmla="*/ 0 w 23"/>
                      <a:gd name="T1" fmla="*/ 0 h 37"/>
                      <a:gd name="T2" fmla="*/ 0 w 23"/>
                      <a:gd name="T3" fmla="*/ 2 h 37"/>
                      <a:gd name="T4" fmla="*/ 23 w 23"/>
                      <a:gd name="T5" fmla="*/ 37 h 37"/>
                      <a:gd name="T6" fmla="*/ 4 w 23"/>
                      <a:gd name="T7" fmla="*/ 4 h 37"/>
                      <a:gd name="T8" fmla="*/ 0 w 23"/>
                      <a:gd name="T9" fmla="*/ 0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37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23" y="37"/>
                        </a:lnTo>
                        <a:lnTo>
                          <a:pt x="4" y="4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89" name="Freeform 4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3E7B0C4-C552-448F-8882-1649A01DF74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77" y="1848"/>
                    <a:ext cx="192" cy="302"/>
                  </a:xfrm>
                  <a:custGeom>
                    <a:avLst/>
                    <a:gdLst>
                      <a:gd name="T0" fmla="*/ 31 w 192"/>
                      <a:gd name="T1" fmla="*/ 250 h 302"/>
                      <a:gd name="T2" fmla="*/ 0 w 192"/>
                      <a:gd name="T3" fmla="*/ 300 h 302"/>
                      <a:gd name="T4" fmla="*/ 0 w 192"/>
                      <a:gd name="T5" fmla="*/ 302 h 302"/>
                      <a:gd name="T6" fmla="*/ 2 w 192"/>
                      <a:gd name="T7" fmla="*/ 302 h 302"/>
                      <a:gd name="T8" fmla="*/ 33 w 192"/>
                      <a:gd name="T9" fmla="*/ 252 h 302"/>
                      <a:gd name="T10" fmla="*/ 31 w 192"/>
                      <a:gd name="T11" fmla="*/ 250 h 302"/>
                      <a:gd name="T12" fmla="*/ 192 w 192"/>
                      <a:gd name="T13" fmla="*/ 0 h 302"/>
                      <a:gd name="T14" fmla="*/ 188 w 192"/>
                      <a:gd name="T15" fmla="*/ 2 h 302"/>
                      <a:gd name="T16" fmla="*/ 33 w 192"/>
                      <a:gd name="T17" fmla="*/ 247 h 302"/>
                      <a:gd name="T18" fmla="*/ 36 w 192"/>
                      <a:gd name="T19" fmla="*/ 247 h 302"/>
                      <a:gd name="T20" fmla="*/ 192 w 192"/>
                      <a:gd name="T21" fmla="*/ 2 h 302"/>
                      <a:gd name="T22" fmla="*/ 192 w 192"/>
                      <a:gd name="T23" fmla="*/ 0 h 3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2" h="302">
                        <a:moveTo>
                          <a:pt x="31" y="250"/>
                        </a:moveTo>
                        <a:lnTo>
                          <a:pt x="0" y="300"/>
                        </a:lnTo>
                        <a:lnTo>
                          <a:pt x="0" y="302"/>
                        </a:lnTo>
                        <a:lnTo>
                          <a:pt x="2" y="302"/>
                        </a:lnTo>
                        <a:lnTo>
                          <a:pt x="33" y="252"/>
                        </a:lnTo>
                        <a:lnTo>
                          <a:pt x="31" y="250"/>
                        </a:lnTo>
                        <a:close/>
                        <a:moveTo>
                          <a:pt x="192" y="0"/>
                        </a:moveTo>
                        <a:lnTo>
                          <a:pt x="188" y="2"/>
                        </a:lnTo>
                        <a:lnTo>
                          <a:pt x="33" y="247"/>
                        </a:lnTo>
                        <a:lnTo>
                          <a:pt x="36" y="247"/>
                        </a:lnTo>
                        <a:lnTo>
                          <a:pt x="192" y="2"/>
                        </a:lnTo>
                        <a:lnTo>
                          <a:pt x="19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90" name="Freeform 4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D290383-F5DF-4349-84E1-2A4C27BEC9B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77" y="1848"/>
                    <a:ext cx="192" cy="302"/>
                  </a:xfrm>
                  <a:custGeom>
                    <a:avLst/>
                    <a:gdLst>
                      <a:gd name="T0" fmla="*/ 31 w 192"/>
                      <a:gd name="T1" fmla="*/ 250 h 302"/>
                      <a:gd name="T2" fmla="*/ 0 w 192"/>
                      <a:gd name="T3" fmla="*/ 300 h 302"/>
                      <a:gd name="T4" fmla="*/ 0 w 192"/>
                      <a:gd name="T5" fmla="*/ 302 h 302"/>
                      <a:gd name="T6" fmla="*/ 2 w 192"/>
                      <a:gd name="T7" fmla="*/ 302 h 302"/>
                      <a:gd name="T8" fmla="*/ 33 w 192"/>
                      <a:gd name="T9" fmla="*/ 252 h 302"/>
                      <a:gd name="T10" fmla="*/ 31 w 192"/>
                      <a:gd name="T11" fmla="*/ 250 h 302"/>
                      <a:gd name="T12" fmla="*/ 192 w 192"/>
                      <a:gd name="T13" fmla="*/ 0 h 302"/>
                      <a:gd name="T14" fmla="*/ 188 w 192"/>
                      <a:gd name="T15" fmla="*/ 2 h 302"/>
                      <a:gd name="T16" fmla="*/ 33 w 192"/>
                      <a:gd name="T17" fmla="*/ 247 h 302"/>
                      <a:gd name="T18" fmla="*/ 36 w 192"/>
                      <a:gd name="T19" fmla="*/ 247 h 302"/>
                      <a:gd name="T20" fmla="*/ 192 w 192"/>
                      <a:gd name="T21" fmla="*/ 2 h 302"/>
                      <a:gd name="T22" fmla="*/ 192 w 192"/>
                      <a:gd name="T23" fmla="*/ 0 h 3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2" h="302">
                        <a:moveTo>
                          <a:pt x="31" y="250"/>
                        </a:moveTo>
                        <a:lnTo>
                          <a:pt x="0" y="300"/>
                        </a:lnTo>
                        <a:lnTo>
                          <a:pt x="0" y="302"/>
                        </a:lnTo>
                        <a:lnTo>
                          <a:pt x="2" y="302"/>
                        </a:lnTo>
                        <a:lnTo>
                          <a:pt x="33" y="252"/>
                        </a:lnTo>
                        <a:lnTo>
                          <a:pt x="31" y="250"/>
                        </a:lnTo>
                        <a:moveTo>
                          <a:pt x="192" y="0"/>
                        </a:moveTo>
                        <a:lnTo>
                          <a:pt x="188" y="2"/>
                        </a:lnTo>
                        <a:lnTo>
                          <a:pt x="33" y="247"/>
                        </a:lnTo>
                        <a:lnTo>
                          <a:pt x="36" y="247"/>
                        </a:lnTo>
                        <a:lnTo>
                          <a:pt x="192" y="2"/>
                        </a:lnTo>
                        <a:lnTo>
                          <a:pt x="19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91" name="Freeform 4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A38879B-A0D9-4A22-9A60-97875970D8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5" y="1848"/>
                    <a:ext cx="4" cy="2"/>
                  </a:xfrm>
                  <a:custGeom>
                    <a:avLst/>
                    <a:gdLst>
                      <a:gd name="T0" fmla="*/ 2 w 4"/>
                      <a:gd name="T1" fmla="*/ 0 h 2"/>
                      <a:gd name="T2" fmla="*/ 0 w 4"/>
                      <a:gd name="T3" fmla="*/ 2 h 2"/>
                      <a:gd name="T4" fmla="*/ 4 w 4"/>
                      <a:gd name="T5" fmla="*/ 0 h 2"/>
                      <a:gd name="T6" fmla="*/ 4 w 4"/>
                      <a:gd name="T7" fmla="*/ 0 h 2"/>
                      <a:gd name="T8" fmla="*/ 2 w 4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92" name="Freeform 5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A929A32-0CF7-47C2-BB0D-153738422A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5" y="1848"/>
                    <a:ext cx="4" cy="2"/>
                  </a:xfrm>
                  <a:custGeom>
                    <a:avLst/>
                    <a:gdLst>
                      <a:gd name="T0" fmla="*/ 2 w 4"/>
                      <a:gd name="T1" fmla="*/ 0 h 2"/>
                      <a:gd name="T2" fmla="*/ 0 w 4"/>
                      <a:gd name="T3" fmla="*/ 2 h 2"/>
                      <a:gd name="T4" fmla="*/ 4 w 4"/>
                      <a:gd name="T5" fmla="*/ 0 h 2"/>
                      <a:gd name="T6" fmla="*/ 4 w 4"/>
                      <a:gd name="T7" fmla="*/ 0 h 2"/>
                      <a:gd name="T8" fmla="*/ 2 w 4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93" name="Freeform 5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38CC224-F62C-4398-8578-0934FF27E37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51" y="2150"/>
                    <a:ext cx="524" cy="102"/>
                  </a:xfrm>
                  <a:custGeom>
                    <a:avLst/>
                    <a:gdLst>
                      <a:gd name="T0" fmla="*/ 346 w 524"/>
                      <a:gd name="T1" fmla="*/ 33 h 102"/>
                      <a:gd name="T2" fmla="*/ 4 w 524"/>
                      <a:gd name="T3" fmla="*/ 98 h 102"/>
                      <a:gd name="T4" fmla="*/ 0 w 524"/>
                      <a:gd name="T5" fmla="*/ 100 h 102"/>
                      <a:gd name="T6" fmla="*/ 4 w 524"/>
                      <a:gd name="T7" fmla="*/ 102 h 102"/>
                      <a:gd name="T8" fmla="*/ 346 w 524"/>
                      <a:gd name="T9" fmla="*/ 35 h 102"/>
                      <a:gd name="T10" fmla="*/ 346 w 524"/>
                      <a:gd name="T11" fmla="*/ 33 h 102"/>
                      <a:gd name="T12" fmla="*/ 420 w 524"/>
                      <a:gd name="T13" fmla="*/ 18 h 102"/>
                      <a:gd name="T14" fmla="*/ 349 w 524"/>
                      <a:gd name="T15" fmla="*/ 33 h 102"/>
                      <a:gd name="T16" fmla="*/ 349 w 524"/>
                      <a:gd name="T17" fmla="*/ 35 h 102"/>
                      <a:gd name="T18" fmla="*/ 420 w 524"/>
                      <a:gd name="T19" fmla="*/ 23 h 102"/>
                      <a:gd name="T20" fmla="*/ 420 w 524"/>
                      <a:gd name="T21" fmla="*/ 18 h 102"/>
                      <a:gd name="T22" fmla="*/ 514 w 524"/>
                      <a:gd name="T23" fmla="*/ 2 h 102"/>
                      <a:gd name="T24" fmla="*/ 422 w 524"/>
                      <a:gd name="T25" fmla="*/ 18 h 102"/>
                      <a:gd name="T26" fmla="*/ 422 w 524"/>
                      <a:gd name="T27" fmla="*/ 20 h 102"/>
                      <a:gd name="T28" fmla="*/ 516 w 524"/>
                      <a:gd name="T29" fmla="*/ 4 h 102"/>
                      <a:gd name="T30" fmla="*/ 514 w 524"/>
                      <a:gd name="T31" fmla="*/ 2 h 102"/>
                      <a:gd name="T32" fmla="*/ 522 w 524"/>
                      <a:gd name="T33" fmla="*/ 0 h 102"/>
                      <a:gd name="T34" fmla="*/ 516 w 524"/>
                      <a:gd name="T35" fmla="*/ 0 h 102"/>
                      <a:gd name="T36" fmla="*/ 518 w 524"/>
                      <a:gd name="T37" fmla="*/ 4 h 102"/>
                      <a:gd name="T38" fmla="*/ 520 w 524"/>
                      <a:gd name="T39" fmla="*/ 2 h 102"/>
                      <a:gd name="T40" fmla="*/ 524 w 524"/>
                      <a:gd name="T41" fmla="*/ 0 h 102"/>
                      <a:gd name="T42" fmla="*/ 522 w 524"/>
                      <a:gd name="T43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524" h="102">
                        <a:moveTo>
                          <a:pt x="346" y="33"/>
                        </a:moveTo>
                        <a:lnTo>
                          <a:pt x="4" y="98"/>
                        </a:lnTo>
                        <a:lnTo>
                          <a:pt x="0" y="100"/>
                        </a:lnTo>
                        <a:lnTo>
                          <a:pt x="4" y="102"/>
                        </a:lnTo>
                        <a:lnTo>
                          <a:pt x="346" y="35"/>
                        </a:lnTo>
                        <a:lnTo>
                          <a:pt x="346" y="33"/>
                        </a:lnTo>
                        <a:close/>
                        <a:moveTo>
                          <a:pt x="420" y="18"/>
                        </a:moveTo>
                        <a:lnTo>
                          <a:pt x="349" y="33"/>
                        </a:lnTo>
                        <a:lnTo>
                          <a:pt x="349" y="35"/>
                        </a:lnTo>
                        <a:lnTo>
                          <a:pt x="420" y="23"/>
                        </a:lnTo>
                        <a:lnTo>
                          <a:pt x="420" y="18"/>
                        </a:lnTo>
                        <a:close/>
                        <a:moveTo>
                          <a:pt x="514" y="2"/>
                        </a:moveTo>
                        <a:lnTo>
                          <a:pt x="422" y="18"/>
                        </a:lnTo>
                        <a:lnTo>
                          <a:pt x="422" y="20"/>
                        </a:lnTo>
                        <a:lnTo>
                          <a:pt x="516" y="4"/>
                        </a:lnTo>
                        <a:lnTo>
                          <a:pt x="514" y="2"/>
                        </a:lnTo>
                        <a:close/>
                        <a:moveTo>
                          <a:pt x="522" y="0"/>
                        </a:moveTo>
                        <a:lnTo>
                          <a:pt x="516" y="0"/>
                        </a:lnTo>
                        <a:lnTo>
                          <a:pt x="518" y="4"/>
                        </a:lnTo>
                        <a:lnTo>
                          <a:pt x="520" y="2"/>
                        </a:lnTo>
                        <a:lnTo>
                          <a:pt x="524" y="0"/>
                        </a:lnTo>
                        <a:lnTo>
                          <a:pt x="52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94" name="Freeform 5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3669781-6AD8-432A-9638-7EC19136A14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51" y="2150"/>
                    <a:ext cx="524" cy="102"/>
                  </a:xfrm>
                  <a:custGeom>
                    <a:avLst/>
                    <a:gdLst>
                      <a:gd name="T0" fmla="*/ 346 w 524"/>
                      <a:gd name="T1" fmla="*/ 33 h 102"/>
                      <a:gd name="T2" fmla="*/ 4 w 524"/>
                      <a:gd name="T3" fmla="*/ 98 h 102"/>
                      <a:gd name="T4" fmla="*/ 0 w 524"/>
                      <a:gd name="T5" fmla="*/ 100 h 102"/>
                      <a:gd name="T6" fmla="*/ 4 w 524"/>
                      <a:gd name="T7" fmla="*/ 102 h 102"/>
                      <a:gd name="T8" fmla="*/ 346 w 524"/>
                      <a:gd name="T9" fmla="*/ 35 h 102"/>
                      <a:gd name="T10" fmla="*/ 346 w 524"/>
                      <a:gd name="T11" fmla="*/ 33 h 102"/>
                      <a:gd name="T12" fmla="*/ 420 w 524"/>
                      <a:gd name="T13" fmla="*/ 18 h 102"/>
                      <a:gd name="T14" fmla="*/ 349 w 524"/>
                      <a:gd name="T15" fmla="*/ 33 h 102"/>
                      <a:gd name="T16" fmla="*/ 349 w 524"/>
                      <a:gd name="T17" fmla="*/ 35 h 102"/>
                      <a:gd name="T18" fmla="*/ 420 w 524"/>
                      <a:gd name="T19" fmla="*/ 23 h 102"/>
                      <a:gd name="T20" fmla="*/ 420 w 524"/>
                      <a:gd name="T21" fmla="*/ 18 h 102"/>
                      <a:gd name="T22" fmla="*/ 514 w 524"/>
                      <a:gd name="T23" fmla="*/ 2 h 102"/>
                      <a:gd name="T24" fmla="*/ 422 w 524"/>
                      <a:gd name="T25" fmla="*/ 18 h 102"/>
                      <a:gd name="T26" fmla="*/ 422 w 524"/>
                      <a:gd name="T27" fmla="*/ 20 h 102"/>
                      <a:gd name="T28" fmla="*/ 516 w 524"/>
                      <a:gd name="T29" fmla="*/ 4 h 102"/>
                      <a:gd name="T30" fmla="*/ 514 w 524"/>
                      <a:gd name="T31" fmla="*/ 2 h 102"/>
                      <a:gd name="T32" fmla="*/ 522 w 524"/>
                      <a:gd name="T33" fmla="*/ 0 h 102"/>
                      <a:gd name="T34" fmla="*/ 516 w 524"/>
                      <a:gd name="T35" fmla="*/ 0 h 102"/>
                      <a:gd name="T36" fmla="*/ 518 w 524"/>
                      <a:gd name="T37" fmla="*/ 4 h 102"/>
                      <a:gd name="T38" fmla="*/ 520 w 524"/>
                      <a:gd name="T39" fmla="*/ 2 h 102"/>
                      <a:gd name="T40" fmla="*/ 524 w 524"/>
                      <a:gd name="T41" fmla="*/ 0 h 102"/>
                      <a:gd name="T42" fmla="*/ 522 w 524"/>
                      <a:gd name="T43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524" h="102">
                        <a:moveTo>
                          <a:pt x="346" y="33"/>
                        </a:moveTo>
                        <a:lnTo>
                          <a:pt x="4" y="98"/>
                        </a:lnTo>
                        <a:lnTo>
                          <a:pt x="0" y="100"/>
                        </a:lnTo>
                        <a:lnTo>
                          <a:pt x="4" y="102"/>
                        </a:lnTo>
                        <a:lnTo>
                          <a:pt x="346" y="35"/>
                        </a:lnTo>
                        <a:lnTo>
                          <a:pt x="346" y="33"/>
                        </a:lnTo>
                        <a:moveTo>
                          <a:pt x="420" y="18"/>
                        </a:moveTo>
                        <a:lnTo>
                          <a:pt x="349" y="33"/>
                        </a:lnTo>
                        <a:lnTo>
                          <a:pt x="349" y="35"/>
                        </a:lnTo>
                        <a:lnTo>
                          <a:pt x="420" y="23"/>
                        </a:lnTo>
                        <a:lnTo>
                          <a:pt x="420" y="18"/>
                        </a:lnTo>
                        <a:moveTo>
                          <a:pt x="514" y="2"/>
                        </a:moveTo>
                        <a:lnTo>
                          <a:pt x="422" y="18"/>
                        </a:lnTo>
                        <a:lnTo>
                          <a:pt x="422" y="20"/>
                        </a:lnTo>
                        <a:lnTo>
                          <a:pt x="516" y="4"/>
                        </a:lnTo>
                        <a:lnTo>
                          <a:pt x="514" y="2"/>
                        </a:lnTo>
                        <a:moveTo>
                          <a:pt x="522" y="0"/>
                        </a:moveTo>
                        <a:lnTo>
                          <a:pt x="516" y="0"/>
                        </a:lnTo>
                        <a:lnTo>
                          <a:pt x="518" y="4"/>
                        </a:lnTo>
                        <a:lnTo>
                          <a:pt x="520" y="2"/>
                        </a:lnTo>
                        <a:lnTo>
                          <a:pt x="524" y="0"/>
                        </a:lnTo>
                        <a:lnTo>
                          <a:pt x="52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95" name="Freeform 5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BBEACEC-EB0C-4C8F-9A5B-29A01537D1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9" y="2248"/>
                    <a:ext cx="6" cy="2"/>
                  </a:xfrm>
                  <a:custGeom>
                    <a:avLst/>
                    <a:gdLst>
                      <a:gd name="T0" fmla="*/ 6 w 6"/>
                      <a:gd name="T1" fmla="*/ 0 h 2"/>
                      <a:gd name="T2" fmla="*/ 2 w 6"/>
                      <a:gd name="T3" fmla="*/ 2 h 2"/>
                      <a:gd name="T4" fmla="*/ 0 w 6"/>
                      <a:gd name="T5" fmla="*/ 2 h 2"/>
                      <a:gd name="T6" fmla="*/ 2 w 6"/>
                      <a:gd name="T7" fmla="*/ 2 h 2"/>
                      <a:gd name="T8" fmla="*/ 6 w 6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6" y="0"/>
                        </a:moveTo>
                        <a:lnTo>
                          <a:pt x="2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96" name="Freeform 5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552360B-04F2-4E3C-8C1E-480F8025EA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9" y="2248"/>
                    <a:ext cx="6" cy="2"/>
                  </a:xfrm>
                  <a:custGeom>
                    <a:avLst/>
                    <a:gdLst>
                      <a:gd name="T0" fmla="*/ 6 w 6"/>
                      <a:gd name="T1" fmla="*/ 0 h 2"/>
                      <a:gd name="T2" fmla="*/ 2 w 6"/>
                      <a:gd name="T3" fmla="*/ 2 h 2"/>
                      <a:gd name="T4" fmla="*/ 0 w 6"/>
                      <a:gd name="T5" fmla="*/ 2 h 2"/>
                      <a:gd name="T6" fmla="*/ 2 w 6"/>
                      <a:gd name="T7" fmla="*/ 2 h 2"/>
                      <a:gd name="T8" fmla="*/ 6 w 6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6" y="0"/>
                        </a:moveTo>
                        <a:lnTo>
                          <a:pt x="2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6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97" name="Freeform 5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2DCF87F-22FE-4193-B6A2-A3E16AD831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65" y="2150"/>
                    <a:ext cx="4" cy="4"/>
                  </a:xfrm>
                  <a:custGeom>
                    <a:avLst/>
                    <a:gdLst>
                      <a:gd name="T0" fmla="*/ 2 w 4"/>
                      <a:gd name="T1" fmla="*/ 0 h 4"/>
                      <a:gd name="T2" fmla="*/ 0 w 4"/>
                      <a:gd name="T3" fmla="*/ 2 h 4"/>
                      <a:gd name="T4" fmla="*/ 2 w 4"/>
                      <a:gd name="T5" fmla="*/ 4 h 4"/>
                      <a:gd name="T6" fmla="*/ 4 w 4"/>
                      <a:gd name="T7" fmla="*/ 4 h 4"/>
                      <a:gd name="T8" fmla="*/ 2 w 4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4" y="4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98" name="Freeform 5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D0FCC46-0BD6-446C-8E23-3E64C4DD11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65" y="2150"/>
                    <a:ext cx="4" cy="4"/>
                  </a:xfrm>
                  <a:custGeom>
                    <a:avLst/>
                    <a:gdLst>
                      <a:gd name="T0" fmla="*/ 2 w 4"/>
                      <a:gd name="T1" fmla="*/ 0 h 4"/>
                      <a:gd name="T2" fmla="*/ 0 w 4"/>
                      <a:gd name="T3" fmla="*/ 2 h 4"/>
                      <a:gd name="T4" fmla="*/ 2 w 4"/>
                      <a:gd name="T5" fmla="*/ 4 h 4"/>
                      <a:gd name="T6" fmla="*/ 4 w 4"/>
                      <a:gd name="T7" fmla="*/ 4 h 4"/>
                      <a:gd name="T8" fmla="*/ 2 w 4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4" y="4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99" name="Freeform 5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DCBEA13-2D64-449B-8B0A-9F244CF807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1" y="2150"/>
                    <a:ext cx="4" cy="2"/>
                  </a:xfrm>
                  <a:custGeom>
                    <a:avLst/>
                    <a:gdLst>
                      <a:gd name="T0" fmla="*/ 4 w 4"/>
                      <a:gd name="T1" fmla="*/ 0 h 2"/>
                      <a:gd name="T2" fmla="*/ 0 w 4"/>
                      <a:gd name="T3" fmla="*/ 2 h 2"/>
                      <a:gd name="T4" fmla="*/ 2 w 4"/>
                      <a:gd name="T5" fmla="*/ 2 h 2"/>
                      <a:gd name="T6" fmla="*/ 4 w 4"/>
                      <a:gd name="T7" fmla="*/ 0 h 2"/>
                      <a:gd name="T8" fmla="*/ 4 w 4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4" y="0"/>
                        </a:move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00" name="Freeform 5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D612887-AE24-4468-9CB5-78BCB9A43D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1" y="2150"/>
                    <a:ext cx="4" cy="2"/>
                  </a:xfrm>
                  <a:custGeom>
                    <a:avLst/>
                    <a:gdLst>
                      <a:gd name="T0" fmla="*/ 4 w 4"/>
                      <a:gd name="T1" fmla="*/ 0 h 2"/>
                      <a:gd name="T2" fmla="*/ 0 w 4"/>
                      <a:gd name="T3" fmla="*/ 2 h 2"/>
                      <a:gd name="T4" fmla="*/ 2 w 4"/>
                      <a:gd name="T5" fmla="*/ 2 h 2"/>
                      <a:gd name="T6" fmla="*/ 4 w 4"/>
                      <a:gd name="T7" fmla="*/ 0 h 2"/>
                      <a:gd name="T8" fmla="*/ 4 w 4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4" y="0"/>
                        </a:move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01" name="Rectangle 5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3A93188-FD1B-4E4B-9DC4-64BB4C506F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02" name="Freeform 6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5C13DE3-EF18-4125-AAFF-D9ED72B668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03" name="Rectangle 6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2C42D38-C29C-4E91-849A-E8840E0796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04" name="Freeform 6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C1A71CC-00C1-41CA-A56E-C2B893A595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05" name="Freeform 6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0214945-0760-4972-81F4-3CC747FCF93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81" y="1677"/>
                    <a:ext cx="196" cy="471"/>
                  </a:xfrm>
                  <a:custGeom>
                    <a:avLst/>
                    <a:gdLst>
                      <a:gd name="T0" fmla="*/ 146 w 196"/>
                      <a:gd name="T1" fmla="*/ 358 h 471"/>
                      <a:gd name="T2" fmla="*/ 188 w 196"/>
                      <a:gd name="T3" fmla="*/ 458 h 471"/>
                      <a:gd name="T4" fmla="*/ 196 w 196"/>
                      <a:gd name="T5" fmla="*/ 471 h 471"/>
                      <a:gd name="T6" fmla="*/ 196 w 196"/>
                      <a:gd name="T7" fmla="*/ 471 h 471"/>
                      <a:gd name="T8" fmla="*/ 150 w 196"/>
                      <a:gd name="T9" fmla="*/ 362 h 471"/>
                      <a:gd name="T10" fmla="*/ 146 w 196"/>
                      <a:gd name="T11" fmla="*/ 358 h 471"/>
                      <a:gd name="T12" fmla="*/ 129 w 196"/>
                      <a:gd name="T13" fmla="*/ 310 h 471"/>
                      <a:gd name="T14" fmla="*/ 127 w 196"/>
                      <a:gd name="T15" fmla="*/ 312 h 471"/>
                      <a:gd name="T16" fmla="*/ 144 w 196"/>
                      <a:gd name="T17" fmla="*/ 354 h 471"/>
                      <a:gd name="T18" fmla="*/ 148 w 196"/>
                      <a:gd name="T19" fmla="*/ 358 h 471"/>
                      <a:gd name="T20" fmla="*/ 129 w 196"/>
                      <a:gd name="T21" fmla="*/ 310 h 471"/>
                      <a:gd name="T22" fmla="*/ 67 w 196"/>
                      <a:gd name="T23" fmla="*/ 164 h 471"/>
                      <a:gd name="T24" fmla="*/ 125 w 196"/>
                      <a:gd name="T25" fmla="*/ 308 h 471"/>
                      <a:gd name="T26" fmla="*/ 129 w 196"/>
                      <a:gd name="T27" fmla="*/ 308 h 471"/>
                      <a:gd name="T28" fmla="*/ 69 w 196"/>
                      <a:gd name="T29" fmla="*/ 164 h 471"/>
                      <a:gd name="T30" fmla="*/ 67 w 196"/>
                      <a:gd name="T31" fmla="*/ 164 h 471"/>
                      <a:gd name="T32" fmla="*/ 0 w 196"/>
                      <a:gd name="T33" fmla="*/ 0 h 471"/>
                      <a:gd name="T34" fmla="*/ 8 w 196"/>
                      <a:gd name="T35" fmla="*/ 27 h 471"/>
                      <a:gd name="T36" fmla="*/ 64 w 196"/>
                      <a:gd name="T37" fmla="*/ 162 h 471"/>
                      <a:gd name="T38" fmla="*/ 69 w 196"/>
                      <a:gd name="T39" fmla="*/ 162 h 471"/>
                      <a:gd name="T40" fmla="*/ 0 w 196"/>
                      <a:gd name="T41" fmla="*/ 0 h 471"/>
                      <a:gd name="T42" fmla="*/ 0 w 196"/>
                      <a:gd name="T43" fmla="*/ 0 h 4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96" h="471">
                        <a:moveTo>
                          <a:pt x="146" y="358"/>
                        </a:moveTo>
                        <a:lnTo>
                          <a:pt x="188" y="458"/>
                        </a:lnTo>
                        <a:lnTo>
                          <a:pt x="196" y="471"/>
                        </a:lnTo>
                        <a:lnTo>
                          <a:pt x="196" y="471"/>
                        </a:lnTo>
                        <a:lnTo>
                          <a:pt x="150" y="362"/>
                        </a:lnTo>
                        <a:lnTo>
                          <a:pt x="146" y="358"/>
                        </a:lnTo>
                        <a:close/>
                        <a:moveTo>
                          <a:pt x="129" y="310"/>
                        </a:moveTo>
                        <a:lnTo>
                          <a:pt x="127" y="312"/>
                        </a:lnTo>
                        <a:lnTo>
                          <a:pt x="144" y="354"/>
                        </a:lnTo>
                        <a:lnTo>
                          <a:pt x="148" y="358"/>
                        </a:lnTo>
                        <a:lnTo>
                          <a:pt x="129" y="310"/>
                        </a:lnTo>
                        <a:close/>
                        <a:moveTo>
                          <a:pt x="67" y="164"/>
                        </a:moveTo>
                        <a:lnTo>
                          <a:pt x="125" y="308"/>
                        </a:lnTo>
                        <a:lnTo>
                          <a:pt x="129" y="308"/>
                        </a:lnTo>
                        <a:lnTo>
                          <a:pt x="69" y="164"/>
                        </a:lnTo>
                        <a:lnTo>
                          <a:pt x="67" y="164"/>
                        </a:lnTo>
                        <a:close/>
                        <a:moveTo>
                          <a:pt x="0" y="0"/>
                        </a:moveTo>
                        <a:lnTo>
                          <a:pt x="8" y="27"/>
                        </a:lnTo>
                        <a:lnTo>
                          <a:pt x="64" y="162"/>
                        </a:lnTo>
                        <a:lnTo>
                          <a:pt x="69" y="16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06" name="Freeform 6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9CE2FD6-427A-42EC-8079-C472A353463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81" y="1677"/>
                    <a:ext cx="196" cy="471"/>
                  </a:xfrm>
                  <a:custGeom>
                    <a:avLst/>
                    <a:gdLst>
                      <a:gd name="T0" fmla="*/ 146 w 196"/>
                      <a:gd name="T1" fmla="*/ 358 h 471"/>
                      <a:gd name="T2" fmla="*/ 188 w 196"/>
                      <a:gd name="T3" fmla="*/ 458 h 471"/>
                      <a:gd name="T4" fmla="*/ 196 w 196"/>
                      <a:gd name="T5" fmla="*/ 471 h 471"/>
                      <a:gd name="T6" fmla="*/ 196 w 196"/>
                      <a:gd name="T7" fmla="*/ 471 h 471"/>
                      <a:gd name="T8" fmla="*/ 150 w 196"/>
                      <a:gd name="T9" fmla="*/ 362 h 471"/>
                      <a:gd name="T10" fmla="*/ 146 w 196"/>
                      <a:gd name="T11" fmla="*/ 358 h 471"/>
                      <a:gd name="T12" fmla="*/ 129 w 196"/>
                      <a:gd name="T13" fmla="*/ 310 h 471"/>
                      <a:gd name="T14" fmla="*/ 127 w 196"/>
                      <a:gd name="T15" fmla="*/ 312 h 471"/>
                      <a:gd name="T16" fmla="*/ 144 w 196"/>
                      <a:gd name="T17" fmla="*/ 354 h 471"/>
                      <a:gd name="T18" fmla="*/ 148 w 196"/>
                      <a:gd name="T19" fmla="*/ 358 h 471"/>
                      <a:gd name="T20" fmla="*/ 129 w 196"/>
                      <a:gd name="T21" fmla="*/ 310 h 471"/>
                      <a:gd name="T22" fmla="*/ 67 w 196"/>
                      <a:gd name="T23" fmla="*/ 164 h 471"/>
                      <a:gd name="T24" fmla="*/ 125 w 196"/>
                      <a:gd name="T25" fmla="*/ 308 h 471"/>
                      <a:gd name="T26" fmla="*/ 129 w 196"/>
                      <a:gd name="T27" fmla="*/ 308 h 471"/>
                      <a:gd name="T28" fmla="*/ 69 w 196"/>
                      <a:gd name="T29" fmla="*/ 164 h 471"/>
                      <a:gd name="T30" fmla="*/ 67 w 196"/>
                      <a:gd name="T31" fmla="*/ 164 h 471"/>
                      <a:gd name="T32" fmla="*/ 0 w 196"/>
                      <a:gd name="T33" fmla="*/ 0 h 471"/>
                      <a:gd name="T34" fmla="*/ 8 w 196"/>
                      <a:gd name="T35" fmla="*/ 27 h 471"/>
                      <a:gd name="T36" fmla="*/ 64 w 196"/>
                      <a:gd name="T37" fmla="*/ 162 h 471"/>
                      <a:gd name="T38" fmla="*/ 69 w 196"/>
                      <a:gd name="T39" fmla="*/ 162 h 471"/>
                      <a:gd name="T40" fmla="*/ 0 w 196"/>
                      <a:gd name="T41" fmla="*/ 0 h 471"/>
                      <a:gd name="T42" fmla="*/ 0 w 196"/>
                      <a:gd name="T43" fmla="*/ 0 h 4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96" h="471">
                        <a:moveTo>
                          <a:pt x="146" y="358"/>
                        </a:moveTo>
                        <a:lnTo>
                          <a:pt x="188" y="458"/>
                        </a:lnTo>
                        <a:lnTo>
                          <a:pt x="196" y="471"/>
                        </a:lnTo>
                        <a:lnTo>
                          <a:pt x="196" y="471"/>
                        </a:lnTo>
                        <a:lnTo>
                          <a:pt x="150" y="362"/>
                        </a:lnTo>
                        <a:lnTo>
                          <a:pt x="146" y="358"/>
                        </a:lnTo>
                        <a:moveTo>
                          <a:pt x="129" y="310"/>
                        </a:moveTo>
                        <a:lnTo>
                          <a:pt x="127" y="312"/>
                        </a:lnTo>
                        <a:lnTo>
                          <a:pt x="144" y="354"/>
                        </a:lnTo>
                        <a:lnTo>
                          <a:pt x="148" y="358"/>
                        </a:lnTo>
                        <a:lnTo>
                          <a:pt x="129" y="310"/>
                        </a:lnTo>
                        <a:moveTo>
                          <a:pt x="67" y="164"/>
                        </a:moveTo>
                        <a:lnTo>
                          <a:pt x="125" y="308"/>
                        </a:lnTo>
                        <a:lnTo>
                          <a:pt x="129" y="308"/>
                        </a:lnTo>
                        <a:lnTo>
                          <a:pt x="69" y="164"/>
                        </a:lnTo>
                        <a:lnTo>
                          <a:pt x="67" y="164"/>
                        </a:lnTo>
                        <a:moveTo>
                          <a:pt x="0" y="0"/>
                        </a:moveTo>
                        <a:lnTo>
                          <a:pt x="8" y="27"/>
                        </a:lnTo>
                        <a:lnTo>
                          <a:pt x="64" y="162"/>
                        </a:lnTo>
                        <a:lnTo>
                          <a:pt x="69" y="16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07" name="Freeform 6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DA61C41-544C-4357-ADD3-76D03FA8D64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79" y="1675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0 w 2"/>
                      <a:gd name="T7" fmla="*/ 0 h 2"/>
                      <a:gd name="T8" fmla="*/ 0 w 2"/>
                      <a:gd name="T9" fmla="*/ 0 h 2"/>
                      <a:gd name="T10" fmla="*/ 0 w 2"/>
                      <a:gd name="T11" fmla="*/ 0 h 2"/>
                      <a:gd name="T12" fmla="*/ 0 w 2"/>
                      <a:gd name="T13" fmla="*/ 0 h 2"/>
                      <a:gd name="T14" fmla="*/ 0 w 2"/>
                      <a:gd name="T15" fmla="*/ 0 h 2"/>
                      <a:gd name="T16" fmla="*/ 0 w 2"/>
                      <a:gd name="T17" fmla="*/ 0 h 2"/>
                      <a:gd name="T18" fmla="*/ 2 w 2"/>
                      <a:gd name="T19" fmla="*/ 0 h 2"/>
                      <a:gd name="T20" fmla="*/ 0 w 2"/>
                      <a:gd name="T21" fmla="*/ 0 h 2"/>
                      <a:gd name="T22" fmla="*/ 0 w 2"/>
                      <a:gd name="T23" fmla="*/ 0 h 2"/>
                      <a:gd name="T24" fmla="*/ 2 w 2"/>
                      <a:gd name="T25" fmla="*/ 0 h 2"/>
                      <a:gd name="T26" fmla="*/ 2 w 2"/>
                      <a:gd name="T27" fmla="*/ 2 h 2"/>
                      <a:gd name="T28" fmla="*/ 2 w 2"/>
                      <a:gd name="T29" fmla="*/ 2 h 2"/>
                      <a:gd name="T30" fmla="*/ 2 w 2"/>
                      <a:gd name="T3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08" name="Freeform 6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9F79DE0-7823-48F3-AC2C-411D1641E2D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79" y="1675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0 w 2"/>
                      <a:gd name="T7" fmla="*/ 0 h 2"/>
                      <a:gd name="T8" fmla="*/ 0 w 2"/>
                      <a:gd name="T9" fmla="*/ 0 h 2"/>
                      <a:gd name="T10" fmla="*/ 0 w 2"/>
                      <a:gd name="T11" fmla="*/ 0 h 2"/>
                      <a:gd name="T12" fmla="*/ 0 w 2"/>
                      <a:gd name="T13" fmla="*/ 0 h 2"/>
                      <a:gd name="T14" fmla="*/ 0 w 2"/>
                      <a:gd name="T15" fmla="*/ 0 h 2"/>
                      <a:gd name="T16" fmla="*/ 0 w 2"/>
                      <a:gd name="T17" fmla="*/ 0 h 2"/>
                      <a:gd name="T18" fmla="*/ 2 w 2"/>
                      <a:gd name="T19" fmla="*/ 0 h 2"/>
                      <a:gd name="T20" fmla="*/ 0 w 2"/>
                      <a:gd name="T21" fmla="*/ 0 h 2"/>
                      <a:gd name="T22" fmla="*/ 0 w 2"/>
                      <a:gd name="T23" fmla="*/ 0 h 2"/>
                      <a:gd name="T24" fmla="*/ 2 w 2"/>
                      <a:gd name="T25" fmla="*/ 0 h 2"/>
                      <a:gd name="T26" fmla="*/ 2 w 2"/>
                      <a:gd name="T27" fmla="*/ 2 h 2"/>
                      <a:gd name="T28" fmla="*/ 2 w 2"/>
                      <a:gd name="T29" fmla="*/ 2 h 2"/>
                      <a:gd name="T30" fmla="*/ 2 w 2"/>
                      <a:gd name="T3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09" name="Freeform 6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1FB4376-D23C-420B-839A-98CCC16985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06" y="1985"/>
                    <a:ext cx="4" cy="4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0 w 4"/>
                      <a:gd name="T3" fmla="*/ 0 h 4"/>
                      <a:gd name="T4" fmla="*/ 2 w 4"/>
                      <a:gd name="T5" fmla="*/ 4 h 4"/>
                      <a:gd name="T6" fmla="*/ 4 w 4"/>
                      <a:gd name="T7" fmla="*/ 2 h 4"/>
                      <a:gd name="T8" fmla="*/ 4 w 4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lnTo>
                          <a:pt x="0" y="0"/>
                        </a:lnTo>
                        <a:lnTo>
                          <a:pt x="2" y="4"/>
                        </a:lnTo>
                        <a:lnTo>
                          <a:pt x="4" y="2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10" name="Freeform 6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5F4084F-5E71-4538-B746-0BCA3F6570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06" y="1985"/>
                    <a:ext cx="4" cy="4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0 w 4"/>
                      <a:gd name="T3" fmla="*/ 0 h 4"/>
                      <a:gd name="T4" fmla="*/ 2 w 4"/>
                      <a:gd name="T5" fmla="*/ 4 h 4"/>
                      <a:gd name="T6" fmla="*/ 4 w 4"/>
                      <a:gd name="T7" fmla="*/ 2 h 4"/>
                      <a:gd name="T8" fmla="*/ 4 w 4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lnTo>
                          <a:pt x="0" y="0"/>
                        </a:lnTo>
                        <a:lnTo>
                          <a:pt x="2" y="4"/>
                        </a:lnTo>
                        <a:lnTo>
                          <a:pt x="4" y="2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11" name="Rectangle 6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57DA5D0-EFD7-44B4-A274-44D794DFE0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12" name="Rectangle 7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78969E5-D267-48B3-8410-4332BC982A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13" name="Rectangle 7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760A8F4-DE9A-4D02-B102-E5D7E5DE99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14" name="Rectangle 7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234C1C2-5023-452D-8AA0-BF7A61BDAB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15" name="Rectangle 7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D8AB2D6-A01E-4CA7-9B8D-4B335C2288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16" name="Rectangle 7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B2B8DD8-16FC-4A59-9A7B-D84FD4475C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17" name="Freeform 7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0BADAC2-D245-4FD7-8A3F-C9F756C347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7"/>
                    <a:ext cx="10" cy="27"/>
                  </a:xfrm>
                  <a:custGeom>
                    <a:avLst/>
                    <a:gdLst>
                      <a:gd name="T0" fmla="*/ 0 w 10"/>
                      <a:gd name="T1" fmla="*/ 0 h 27"/>
                      <a:gd name="T2" fmla="*/ 0 w 10"/>
                      <a:gd name="T3" fmla="*/ 0 h 27"/>
                      <a:gd name="T4" fmla="*/ 10 w 10"/>
                      <a:gd name="T5" fmla="*/ 27 h 27"/>
                      <a:gd name="T6" fmla="*/ 2 w 10"/>
                      <a:gd name="T7" fmla="*/ 0 h 27"/>
                      <a:gd name="T8" fmla="*/ 0 w 10"/>
                      <a:gd name="T9" fmla="*/ 0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2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0" y="27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18" name="Freeform 7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427FDC2-272B-42FC-BEF2-E91A9C6948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7"/>
                    <a:ext cx="10" cy="27"/>
                  </a:xfrm>
                  <a:custGeom>
                    <a:avLst/>
                    <a:gdLst>
                      <a:gd name="T0" fmla="*/ 0 w 10"/>
                      <a:gd name="T1" fmla="*/ 0 h 27"/>
                      <a:gd name="T2" fmla="*/ 0 w 10"/>
                      <a:gd name="T3" fmla="*/ 0 h 27"/>
                      <a:gd name="T4" fmla="*/ 10 w 10"/>
                      <a:gd name="T5" fmla="*/ 27 h 27"/>
                      <a:gd name="T6" fmla="*/ 2 w 10"/>
                      <a:gd name="T7" fmla="*/ 0 h 27"/>
                      <a:gd name="T8" fmla="*/ 0 w 10"/>
                      <a:gd name="T9" fmla="*/ 0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2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0" y="27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19" name="Freeform 7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43A19CF-878D-413F-BFD0-3417ED9D941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79" y="1675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0 w 2"/>
                      <a:gd name="T7" fmla="*/ 0 h 2"/>
                      <a:gd name="T8" fmla="*/ 0 w 2"/>
                      <a:gd name="T9" fmla="*/ 0 h 2"/>
                      <a:gd name="T10" fmla="*/ 2 w 2"/>
                      <a:gd name="T11" fmla="*/ 0 h 2"/>
                      <a:gd name="T12" fmla="*/ 0 w 2"/>
                      <a:gd name="T13" fmla="*/ 0 h 2"/>
                      <a:gd name="T14" fmla="*/ 0 w 2"/>
                      <a:gd name="T15" fmla="*/ 0 h 2"/>
                      <a:gd name="T16" fmla="*/ 0 w 2"/>
                      <a:gd name="T17" fmla="*/ 0 h 2"/>
                      <a:gd name="T18" fmla="*/ 0 w 2"/>
                      <a:gd name="T19" fmla="*/ 0 h 2"/>
                      <a:gd name="T20" fmla="*/ 2 w 2"/>
                      <a:gd name="T21" fmla="*/ 0 h 2"/>
                      <a:gd name="T22" fmla="*/ 0 w 2"/>
                      <a:gd name="T23" fmla="*/ 2 h 2"/>
                      <a:gd name="T24" fmla="*/ 2 w 2"/>
                      <a:gd name="T25" fmla="*/ 2 h 2"/>
                      <a:gd name="T26" fmla="*/ 2 w 2"/>
                      <a:gd name="T2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20" name="Freeform 7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7659053-3045-40E9-B623-D9E8BD32522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79" y="1675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0 w 2"/>
                      <a:gd name="T7" fmla="*/ 0 h 2"/>
                      <a:gd name="T8" fmla="*/ 0 w 2"/>
                      <a:gd name="T9" fmla="*/ 0 h 2"/>
                      <a:gd name="T10" fmla="*/ 2 w 2"/>
                      <a:gd name="T11" fmla="*/ 0 h 2"/>
                      <a:gd name="T12" fmla="*/ 0 w 2"/>
                      <a:gd name="T13" fmla="*/ 0 h 2"/>
                      <a:gd name="T14" fmla="*/ 0 w 2"/>
                      <a:gd name="T15" fmla="*/ 0 h 2"/>
                      <a:gd name="T16" fmla="*/ 0 w 2"/>
                      <a:gd name="T17" fmla="*/ 0 h 2"/>
                      <a:gd name="T18" fmla="*/ 0 w 2"/>
                      <a:gd name="T19" fmla="*/ 0 h 2"/>
                      <a:gd name="T20" fmla="*/ 2 w 2"/>
                      <a:gd name="T21" fmla="*/ 0 h 2"/>
                      <a:gd name="T22" fmla="*/ 0 w 2"/>
                      <a:gd name="T23" fmla="*/ 2 h 2"/>
                      <a:gd name="T24" fmla="*/ 2 w 2"/>
                      <a:gd name="T25" fmla="*/ 2 h 2"/>
                      <a:gd name="T26" fmla="*/ 2 w 2"/>
                      <a:gd name="T2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21" name="Freeform 7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D7002D3-9BED-4E17-949E-583B4496D2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69" y="2135"/>
                    <a:ext cx="8" cy="13"/>
                  </a:xfrm>
                  <a:custGeom>
                    <a:avLst/>
                    <a:gdLst>
                      <a:gd name="T0" fmla="*/ 0 w 8"/>
                      <a:gd name="T1" fmla="*/ 0 h 13"/>
                      <a:gd name="T2" fmla="*/ 4 w 8"/>
                      <a:gd name="T3" fmla="*/ 10 h 13"/>
                      <a:gd name="T4" fmla="*/ 8 w 8"/>
                      <a:gd name="T5" fmla="*/ 13 h 13"/>
                      <a:gd name="T6" fmla="*/ 8 w 8"/>
                      <a:gd name="T7" fmla="*/ 13 h 13"/>
                      <a:gd name="T8" fmla="*/ 0 w 8"/>
                      <a:gd name="T9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3">
                        <a:moveTo>
                          <a:pt x="0" y="0"/>
                        </a:moveTo>
                        <a:lnTo>
                          <a:pt x="4" y="10"/>
                        </a:lnTo>
                        <a:lnTo>
                          <a:pt x="8" y="13"/>
                        </a:lnTo>
                        <a:lnTo>
                          <a:pt x="8" y="1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22" name="Freeform 8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A810FA4-63CA-490A-A9B1-48CD08CEDF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69" y="2135"/>
                    <a:ext cx="8" cy="13"/>
                  </a:xfrm>
                  <a:custGeom>
                    <a:avLst/>
                    <a:gdLst>
                      <a:gd name="T0" fmla="*/ 0 w 8"/>
                      <a:gd name="T1" fmla="*/ 0 h 13"/>
                      <a:gd name="T2" fmla="*/ 4 w 8"/>
                      <a:gd name="T3" fmla="*/ 10 h 13"/>
                      <a:gd name="T4" fmla="*/ 8 w 8"/>
                      <a:gd name="T5" fmla="*/ 13 h 13"/>
                      <a:gd name="T6" fmla="*/ 8 w 8"/>
                      <a:gd name="T7" fmla="*/ 13 h 13"/>
                      <a:gd name="T8" fmla="*/ 0 w 8"/>
                      <a:gd name="T9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3">
                        <a:moveTo>
                          <a:pt x="0" y="0"/>
                        </a:moveTo>
                        <a:lnTo>
                          <a:pt x="4" y="10"/>
                        </a:lnTo>
                        <a:lnTo>
                          <a:pt x="8" y="13"/>
                        </a:lnTo>
                        <a:lnTo>
                          <a:pt x="8" y="13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23" name="Rectangle 8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C6FCF71-947D-4517-B084-4E36F34F34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48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24" name="Rectangle 8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7722C87-D0BC-4A9E-A7F7-016657BBA0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48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25" name="Rectangle 8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5F9B197-B9B8-4C69-8B4B-3E746E0FF9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48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26" name="Rectangle 8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526D409-B3E2-4FB7-B4A6-2EDA5458F9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48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27" name="Freeform 8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6CC6DBC-7215-4C43-93D7-8F48184EFCE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28" name="Freeform 8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96F777E-C0F6-4B75-91BB-47E248591DB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29" name="Rectangle 8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29B3450-7A52-4161-AD1B-B9F782B74C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30" name="Rectangle 8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D5A9AB9-C19C-412B-8D96-FCAFCEF8D9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31" name="Rectangle 8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6FF5C7F-97AA-4349-8C77-50A1847207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32" name="Rectangle 9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946418F-FA62-4554-9968-14DF43FB4B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33" name="Rectangle 9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861E118-47C3-45C9-8BB5-9BA8883723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34" name="Rectangle 9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46065F5-55FD-4C48-B536-1C9B727B05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35" name="Freeform 9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43F6503-AE1E-4F1F-9902-8BDA4ED30E6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77" y="2152"/>
                    <a:ext cx="148" cy="285"/>
                  </a:xfrm>
                  <a:custGeom>
                    <a:avLst/>
                    <a:gdLst>
                      <a:gd name="T0" fmla="*/ 73 w 148"/>
                      <a:gd name="T1" fmla="*/ 137 h 285"/>
                      <a:gd name="T2" fmla="*/ 69 w 148"/>
                      <a:gd name="T3" fmla="*/ 137 h 285"/>
                      <a:gd name="T4" fmla="*/ 109 w 148"/>
                      <a:gd name="T5" fmla="*/ 214 h 285"/>
                      <a:gd name="T6" fmla="*/ 148 w 148"/>
                      <a:gd name="T7" fmla="*/ 285 h 285"/>
                      <a:gd name="T8" fmla="*/ 148 w 148"/>
                      <a:gd name="T9" fmla="*/ 285 h 285"/>
                      <a:gd name="T10" fmla="*/ 73 w 148"/>
                      <a:gd name="T11" fmla="*/ 137 h 285"/>
                      <a:gd name="T12" fmla="*/ 0 w 148"/>
                      <a:gd name="T13" fmla="*/ 0 h 285"/>
                      <a:gd name="T14" fmla="*/ 0 w 148"/>
                      <a:gd name="T15" fmla="*/ 0 h 285"/>
                      <a:gd name="T16" fmla="*/ 69 w 148"/>
                      <a:gd name="T17" fmla="*/ 135 h 285"/>
                      <a:gd name="T18" fmla="*/ 71 w 148"/>
                      <a:gd name="T19" fmla="*/ 135 h 285"/>
                      <a:gd name="T20" fmla="*/ 2 w 148"/>
                      <a:gd name="T21" fmla="*/ 0 h 285"/>
                      <a:gd name="T22" fmla="*/ 0 w 148"/>
                      <a:gd name="T23" fmla="*/ 0 h 2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48" h="285">
                        <a:moveTo>
                          <a:pt x="73" y="137"/>
                        </a:moveTo>
                        <a:lnTo>
                          <a:pt x="69" y="137"/>
                        </a:lnTo>
                        <a:lnTo>
                          <a:pt x="109" y="214"/>
                        </a:lnTo>
                        <a:lnTo>
                          <a:pt x="148" y="285"/>
                        </a:lnTo>
                        <a:lnTo>
                          <a:pt x="148" y="285"/>
                        </a:lnTo>
                        <a:lnTo>
                          <a:pt x="73" y="137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" y="135"/>
                        </a:lnTo>
                        <a:lnTo>
                          <a:pt x="71" y="135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36" name="Freeform 9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004A819-598D-4132-8BB7-3FD1C199769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77" y="2152"/>
                    <a:ext cx="148" cy="285"/>
                  </a:xfrm>
                  <a:custGeom>
                    <a:avLst/>
                    <a:gdLst>
                      <a:gd name="T0" fmla="*/ 73 w 148"/>
                      <a:gd name="T1" fmla="*/ 137 h 285"/>
                      <a:gd name="T2" fmla="*/ 69 w 148"/>
                      <a:gd name="T3" fmla="*/ 137 h 285"/>
                      <a:gd name="T4" fmla="*/ 109 w 148"/>
                      <a:gd name="T5" fmla="*/ 214 h 285"/>
                      <a:gd name="T6" fmla="*/ 148 w 148"/>
                      <a:gd name="T7" fmla="*/ 285 h 285"/>
                      <a:gd name="T8" fmla="*/ 148 w 148"/>
                      <a:gd name="T9" fmla="*/ 285 h 285"/>
                      <a:gd name="T10" fmla="*/ 73 w 148"/>
                      <a:gd name="T11" fmla="*/ 137 h 285"/>
                      <a:gd name="T12" fmla="*/ 0 w 148"/>
                      <a:gd name="T13" fmla="*/ 0 h 285"/>
                      <a:gd name="T14" fmla="*/ 0 w 148"/>
                      <a:gd name="T15" fmla="*/ 0 h 285"/>
                      <a:gd name="T16" fmla="*/ 69 w 148"/>
                      <a:gd name="T17" fmla="*/ 135 h 285"/>
                      <a:gd name="T18" fmla="*/ 71 w 148"/>
                      <a:gd name="T19" fmla="*/ 135 h 285"/>
                      <a:gd name="T20" fmla="*/ 2 w 148"/>
                      <a:gd name="T21" fmla="*/ 0 h 285"/>
                      <a:gd name="T22" fmla="*/ 0 w 148"/>
                      <a:gd name="T23" fmla="*/ 0 h 2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48" h="285">
                        <a:moveTo>
                          <a:pt x="73" y="137"/>
                        </a:moveTo>
                        <a:lnTo>
                          <a:pt x="69" y="137"/>
                        </a:lnTo>
                        <a:lnTo>
                          <a:pt x="109" y="214"/>
                        </a:lnTo>
                        <a:lnTo>
                          <a:pt x="148" y="285"/>
                        </a:lnTo>
                        <a:lnTo>
                          <a:pt x="148" y="285"/>
                        </a:lnTo>
                        <a:lnTo>
                          <a:pt x="73" y="137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" y="135"/>
                        </a:lnTo>
                        <a:lnTo>
                          <a:pt x="71" y="135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37" name="Freeform 9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042AF1B-545F-4881-80D5-CE87A5215F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86" y="2366"/>
                    <a:ext cx="39" cy="73"/>
                  </a:xfrm>
                  <a:custGeom>
                    <a:avLst/>
                    <a:gdLst>
                      <a:gd name="T0" fmla="*/ 0 w 39"/>
                      <a:gd name="T1" fmla="*/ 0 h 73"/>
                      <a:gd name="T2" fmla="*/ 37 w 39"/>
                      <a:gd name="T3" fmla="*/ 73 h 73"/>
                      <a:gd name="T4" fmla="*/ 39 w 39"/>
                      <a:gd name="T5" fmla="*/ 73 h 73"/>
                      <a:gd name="T6" fmla="*/ 39 w 39"/>
                      <a:gd name="T7" fmla="*/ 71 h 73"/>
                      <a:gd name="T8" fmla="*/ 0 w 39"/>
                      <a:gd name="T9" fmla="*/ 0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9" h="73">
                        <a:moveTo>
                          <a:pt x="0" y="0"/>
                        </a:moveTo>
                        <a:lnTo>
                          <a:pt x="37" y="73"/>
                        </a:lnTo>
                        <a:lnTo>
                          <a:pt x="39" y="73"/>
                        </a:lnTo>
                        <a:lnTo>
                          <a:pt x="39" y="7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38" name="Freeform 9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6298BFE-47F6-4066-B434-6762ECFA16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86" y="2366"/>
                    <a:ext cx="39" cy="73"/>
                  </a:xfrm>
                  <a:custGeom>
                    <a:avLst/>
                    <a:gdLst>
                      <a:gd name="T0" fmla="*/ 0 w 39"/>
                      <a:gd name="T1" fmla="*/ 0 h 73"/>
                      <a:gd name="T2" fmla="*/ 37 w 39"/>
                      <a:gd name="T3" fmla="*/ 73 h 73"/>
                      <a:gd name="T4" fmla="*/ 39 w 39"/>
                      <a:gd name="T5" fmla="*/ 73 h 73"/>
                      <a:gd name="T6" fmla="*/ 39 w 39"/>
                      <a:gd name="T7" fmla="*/ 71 h 73"/>
                      <a:gd name="T8" fmla="*/ 0 w 39"/>
                      <a:gd name="T9" fmla="*/ 0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9" h="73">
                        <a:moveTo>
                          <a:pt x="0" y="0"/>
                        </a:moveTo>
                        <a:lnTo>
                          <a:pt x="37" y="73"/>
                        </a:lnTo>
                        <a:lnTo>
                          <a:pt x="39" y="73"/>
                        </a:lnTo>
                        <a:lnTo>
                          <a:pt x="39" y="71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39" name="Freeform 9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1257B35-1210-458B-9DB7-0ECD2631FCF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64" y="2152"/>
                    <a:ext cx="113" cy="181"/>
                  </a:xfrm>
                  <a:custGeom>
                    <a:avLst/>
                    <a:gdLst>
                      <a:gd name="T0" fmla="*/ 105 w 113"/>
                      <a:gd name="T1" fmla="*/ 8 h 181"/>
                      <a:gd name="T2" fmla="*/ 0 w 113"/>
                      <a:gd name="T3" fmla="*/ 177 h 181"/>
                      <a:gd name="T4" fmla="*/ 0 w 113"/>
                      <a:gd name="T5" fmla="*/ 181 h 181"/>
                      <a:gd name="T6" fmla="*/ 0 w 113"/>
                      <a:gd name="T7" fmla="*/ 181 h 181"/>
                      <a:gd name="T8" fmla="*/ 107 w 113"/>
                      <a:gd name="T9" fmla="*/ 10 h 181"/>
                      <a:gd name="T10" fmla="*/ 105 w 113"/>
                      <a:gd name="T11" fmla="*/ 8 h 181"/>
                      <a:gd name="T12" fmla="*/ 113 w 113"/>
                      <a:gd name="T13" fmla="*/ 0 h 181"/>
                      <a:gd name="T14" fmla="*/ 107 w 113"/>
                      <a:gd name="T15" fmla="*/ 4 h 181"/>
                      <a:gd name="T16" fmla="*/ 107 w 113"/>
                      <a:gd name="T17" fmla="*/ 6 h 181"/>
                      <a:gd name="T18" fmla="*/ 109 w 113"/>
                      <a:gd name="T19" fmla="*/ 8 h 181"/>
                      <a:gd name="T20" fmla="*/ 113 w 113"/>
                      <a:gd name="T21" fmla="*/ 0 h 181"/>
                      <a:gd name="T22" fmla="*/ 113 w 113"/>
                      <a:gd name="T23" fmla="*/ 0 h 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13" h="181">
                        <a:moveTo>
                          <a:pt x="105" y="8"/>
                        </a:moveTo>
                        <a:lnTo>
                          <a:pt x="0" y="177"/>
                        </a:lnTo>
                        <a:lnTo>
                          <a:pt x="0" y="181"/>
                        </a:lnTo>
                        <a:lnTo>
                          <a:pt x="0" y="181"/>
                        </a:lnTo>
                        <a:lnTo>
                          <a:pt x="107" y="10"/>
                        </a:lnTo>
                        <a:lnTo>
                          <a:pt x="105" y="8"/>
                        </a:lnTo>
                        <a:close/>
                        <a:moveTo>
                          <a:pt x="113" y="0"/>
                        </a:moveTo>
                        <a:lnTo>
                          <a:pt x="107" y="4"/>
                        </a:lnTo>
                        <a:lnTo>
                          <a:pt x="107" y="6"/>
                        </a:lnTo>
                        <a:lnTo>
                          <a:pt x="109" y="8"/>
                        </a:lnTo>
                        <a:lnTo>
                          <a:pt x="113" y="0"/>
                        </a:lnTo>
                        <a:lnTo>
                          <a:pt x="113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40" name="Freeform 9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1B301BC-293A-403F-9E86-F4DE8B0B069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64" y="2152"/>
                    <a:ext cx="113" cy="181"/>
                  </a:xfrm>
                  <a:custGeom>
                    <a:avLst/>
                    <a:gdLst>
                      <a:gd name="T0" fmla="*/ 105 w 113"/>
                      <a:gd name="T1" fmla="*/ 8 h 181"/>
                      <a:gd name="T2" fmla="*/ 0 w 113"/>
                      <a:gd name="T3" fmla="*/ 177 h 181"/>
                      <a:gd name="T4" fmla="*/ 0 w 113"/>
                      <a:gd name="T5" fmla="*/ 181 h 181"/>
                      <a:gd name="T6" fmla="*/ 0 w 113"/>
                      <a:gd name="T7" fmla="*/ 181 h 181"/>
                      <a:gd name="T8" fmla="*/ 107 w 113"/>
                      <a:gd name="T9" fmla="*/ 10 h 181"/>
                      <a:gd name="T10" fmla="*/ 105 w 113"/>
                      <a:gd name="T11" fmla="*/ 8 h 181"/>
                      <a:gd name="T12" fmla="*/ 113 w 113"/>
                      <a:gd name="T13" fmla="*/ 0 h 181"/>
                      <a:gd name="T14" fmla="*/ 107 w 113"/>
                      <a:gd name="T15" fmla="*/ 4 h 181"/>
                      <a:gd name="T16" fmla="*/ 107 w 113"/>
                      <a:gd name="T17" fmla="*/ 6 h 181"/>
                      <a:gd name="T18" fmla="*/ 109 w 113"/>
                      <a:gd name="T19" fmla="*/ 8 h 181"/>
                      <a:gd name="T20" fmla="*/ 113 w 113"/>
                      <a:gd name="T21" fmla="*/ 0 h 181"/>
                      <a:gd name="T22" fmla="*/ 113 w 113"/>
                      <a:gd name="T23" fmla="*/ 0 h 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13" h="181">
                        <a:moveTo>
                          <a:pt x="105" y="8"/>
                        </a:moveTo>
                        <a:lnTo>
                          <a:pt x="0" y="177"/>
                        </a:lnTo>
                        <a:lnTo>
                          <a:pt x="0" y="181"/>
                        </a:lnTo>
                        <a:lnTo>
                          <a:pt x="0" y="181"/>
                        </a:lnTo>
                        <a:lnTo>
                          <a:pt x="107" y="10"/>
                        </a:lnTo>
                        <a:lnTo>
                          <a:pt x="105" y="8"/>
                        </a:lnTo>
                        <a:moveTo>
                          <a:pt x="113" y="0"/>
                        </a:moveTo>
                        <a:lnTo>
                          <a:pt x="107" y="4"/>
                        </a:lnTo>
                        <a:lnTo>
                          <a:pt x="107" y="6"/>
                        </a:lnTo>
                        <a:lnTo>
                          <a:pt x="109" y="8"/>
                        </a:lnTo>
                        <a:lnTo>
                          <a:pt x="113" y="0"/>
                        </a:lnTo>
                        <a:lnTo>
                          <a:pt x="113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41" name="Freeform 9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C2B5B6C-8B96-4F22-ABDF-74FCBA3C5D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69" y="2158"/>
                    <a:ext cx="4" cy="4"/>
                  </a:xfrm>
                  <a:custGeom>
                    <a:avLst/>
                    <a:gdLst>
                      <a:gd name="T0" fmla="*/ 2 w 4"/>
                      <a:gd name="T1" fmla="*/ 0 h 4"/>
                      <a:gd name="T2" fmla="*/ 0 w 4"/>
                      <a:gd name="T3" fmla="*/ 2 h 4"/>
                      <a:gd name="T4" fmla="*/ 2 w 4"/>
                      <a:gd name="T5" fmla="*/ 4 h 4"/>
                      <a:gd name="T6" fmla="*/ 4 w 4"/>
                      <a:gd name="T7" fmla="*/ 2 h 4"/>
                      <a:gd name="T8" fmla="*/ 2 w 4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42" name="Freeform 10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F74DB00-64C4-4C9D-B51F-3007966773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69" y="2158"/>
                    <a:ext cx="4" cy="4"/>
                  </a:xfrm>
                  <a:custGeom>
                    <a:avLst/>
                    <a:gdLst>
                      <a:gd name="T0" fmla="*/ 2 w 4"/>
                      <a:gd name="T1" fmla="*/ 0 h 4"/>
                      <a:gd name="T2" fmla="*/ 0 w 4"/>
                      <a:gd name="T3" fmla="*/ 2 h 4"/>
                      <a:gd name="T4" fmla="*/ 2 w 4"/>
                      <a:gd name="T5" fmla="*/ 4 h 4"/>
                      <a:gd name="T6" fmla="*/ 4 w 4"/>
                      <a:gd name="T7" fmla="*/ 2 h 4"/>
                      <a:gd name="T8" fmla="*/ 2 w 4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43" name="Freeform 10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7D4519D-2A35-4DB2-927A-3F751E5E8B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1" y="2152"/>
                    <a:ext cx="6" cy="4"/>
                  </a:xfrm>
                  <a:custGeom>
                    <a:avLst/>
                    <a:gdLst>
                      <a:gd name="T0" fmla="*/ 6 w 6"/>
                      <a:gd name="T1" fmla="*/ 0 h 4"/>
                      <a:gd name="T2" fmla="*/ 2 w 6"/>
                      <a:gd name="T3" fmla="*/ 0 h 4"/>
                      <a:gd name="T4" fmla="*/ 0 w 6"/>
                      <a:gd name="T5" fmla="*/ 4 h 4"/>
                      <a:gd name="T6" fmla="*/ 6 w 6"/>
                      <a:gd name="T7" fmla="*/ 0 h 4"/>
                      <a:gd name="T8" fmla="*/ 6 w 6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4">
                        <a:moveTo>
                          <a:pt x="6" y="0"/>
                        </a:moveTo>
                        <a:lnTo>
                          <a:pt x="2" y="0"/>
                        </a:lnTo>
                        <a:lnTo>
                          <a:pt x="0" y="4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44" name="Freeform 10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C1CA9B0-4134-4382-931D-8E0CBC65DE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1" y="2152"/>
                    <a:ext cx="6" cy="4"/>
                  </a:xfrm>
                  <a:custGeom>
                    <a:avLst/>
                    <a:gdLst>
                      <a:gd name="T0" fmla="*/ 6 w 6"/>
                      <a:gd name="T1" fmla="*/ 0 h 4"/>
                      <a:gd name="T2" fmla="*/ 2 w 6"/>
                      <a:gd name="T3" fmla="*/ 0 h 4"/>
                      <a:gd name="T4" fmla="*/ 0 w 6"/>
                      <a:gd name="T5" fmla="*/ 4 h 4"/>
                      <a:gd name="T6" fmla="*/ 6 w 6"/>
                      <a:gd name="T7" fmla="*/ 0 h 4"/>
                      <a:gd name="T8" fmla="*/ 6 w 6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4">
                        <a:moveTo>
                          <a:pt x="6" y="0"/>
                        </a:moveTo>
                        <a:lnTo>
                          <a:pt x="2" y="0"/>
                        </a:lnTo>
                        <a:lnTo>
                          <a:pt x="0" y="4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45" name="Freeform 10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46D3B6A-EB2D-430E-8C04-AA284E509A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3" y="2150"/>
                    <a:ext cx="4" cy="2"/>
                  </a:xfrm>
                  <a:custGeom>
                    <a:avLst/>
                    <a:gdLst>
                      <a:gd name="T0" fmla="*/ 2 w 4"/>
                      <a:gd name="T1" fmla="*/ 0 h 2"/>
                      <a:gd name="T2" fmla="*/ 0 w 4"/>
                      <a:gd name="T3" fmla="*/ 2 h 2"/>
                      <a:gd name="T4" fmla="*/ 4 w 4"/>
                      <a:gd name="T5" fmla="*/ 2 h 2"/>
                      <a:gd name="T6" fmla="*/ 2 w 4"/>
                      <a:gd name="T7" fmla="*/ 2 h 2"/>
                      <a:gd name="T8" fmla="*/ 2 w 4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46" name="Freeform 10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C215535-E959-4D6B-A9A9-016F468B1D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3" y="2150"/>
                    <a:ext cx="4" cy="2"/>
                  </a:xfrm>
                  <a:custGeom>
                    <a:avLst/>
                    <a:gdLst>
                      <a:gd name="T0" fmla="*/ 2 w 4"/>
                      <a:gd name="T1" fmla="*/ 0 h 2"/>
                      <a:gd name="T2" fmla="*/ 0 w 4"/>
                      <a:gd name="T3" fmla="*/ 2 h 2"/>
                      <a:gd name="T4" fmla="*/ 4 w 4"/>
                      <a:gd name="T5" fmla="*/ 2 h 2"/>
                      <a:gd name="T6" fmla="*/ 2 w 4"/>
                      <a:gd name="T7" fmla="*/ 2 h 2"/>
                      <a:gd name="T8" fmla="*/ 2 w 4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47" name="Rectangle 10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2124112-09FC-4878-8ED0-1F99F35BCD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48" name="Rectangle 10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4C69F3F-4403-427C-A9C1-9057111BE5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49" name="Rectangle 10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2DFA9F5-5F42-4C01-9699-BD574E0788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50" name="Rectangle 10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BE856A3-1970-4938-8C38-E102D9B403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51" name="Freeform 10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D1DBAC9-F97A-4684-BBC0-2D59888FC8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5" y="215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2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52" name="Freeform 11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AD064E4-F518-4A38-8970-06E4EE030E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5" y="215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2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53" name="Freeform 11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8CA2C44-EAB3-419C-BE29-3C93350F13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2" y="2335"/>
                    <a:ext cx="274" cy="113"/>
                  </a:xfrm>
                  <a:custGeom>
                    <a:avLst/>
                    <a:gdLst>
                      <a:gd name="T0" fmla="*/ 274 w 274"/>
                      <a:gd name="T1" fmla="*/ 0 h 113"/>
                      <a:gd name="T2" fmla="*/ 4 w 274"/>
                      <a:gd name="T3" fmla="*/ 108 h 113"/>
                      <a:gd name="T4" fmla="*/ 0 w 274"/>
                      <a:gd name="T5" fmla="*/ 113 h 113"/>
                      <a:gd name="T6" fmla="*/ 0 w 274"/>
                      <a:gd name="T7" fmla="*/ 113 h 113"/>
                      <a:gd name="T8" fmla="*/ 274 w 274"/>
                      <a:gd name="T9" fmla="*/ 0 h 113"/>
                      <a:gd name="T10" fmla="*/ 274 w 274"/>
                      <a:gd name="T11" fmla="*/ 0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74" h="113">
                        <a:moveTo>
                          <a:pt x="274" y="0"/>
                        </a:moveTo>
                        <a:lnTo>
                          <a:pt x="4" y="108"/>
                        </a:lnTo>
                        <a:lnTo>
                          <a:pt x="0" y="113"/>
                        </a:lnTo>
                        <a:lnTo>
                          <a:pt x="0" y="113"/>
                        </a:lnTo>
                        <a:lnTo>
                          <a:pt x="274" y="0"/>
                        </a:lnTo>
                        <a:lnTo>
                          <a:pt x="27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54" name="Freeform 11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8EDDBBE-7839-45D1-8579-67567FB14A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2" y="2335"/>
                    <a:ext cx="274" cy="113"/>
                  </a:xfrm>
                  <a:custGeom>
                    <a:avLst/>
                    <a:gdLst>
                      <a:gd name="T0" fmla="*/ 274 w 274"/>
                      <a:gd name="T1" fmla="*/ 0 h 113"/>
                      <a:gd name="T2" fmla="*/ 4 w 274"/>
                      <a:gd name="T3" fmla="*/ 108 h 113"/>
                      <a:gd name="T4" fmla="*/ 0 w 274"/>
                      <a:gd name="T5" fmla="*/ 113 h 113"/>
                      <a:gd name="T6" fmla="*/ 0 w 274"/>
                      <a:gd name="T7" fmla="*/ 113 h 113"/>
                      <a:gd name="T8" fmla="*/ 274 w 274"/>
                      <a:gd name="T9" fmla="*/ 0 h 113"/>
                      <a:gd name="T10" fmla="*/ 274 w 274"/>
                      <a:gd name="T11" fmla="*/ 0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74" h="113">
                        <a:moveTo>
                          <a:pt x="274" y="0"/>
                        </a:moveTo>
                        <a:lnTo>
                          <a:pt x="4" y="108"/>
                        </a:lnTo>
                        <a:lnTo>
                          <a:pt x="0" y="113"/>
                        </a:lnTo>
                        <a:lnTo>
                          <a:pt x="0" y="113"/>
                        </a:lnTo>
                        <a:lnTo>
                          <a:pt x="274" y="0"/>
                        </a:lnTo>
                        <a:lnTo>
                          <a:pt x="274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55" name="Rectangle 11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1573293-76D6-42C9-95B6-686F8BA89C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56" name="Rectangle 11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A42AF1B-19D9-47FC-BA43-128710DC0D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57" name="Rectangle 11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4D2F0E2-F37B-49BE-B551-189D791334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58" name="Rectangle 11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0862984-6E9D-45DC-9143-C93F1C4A28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59" name="Rectangle 11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CD6896D-BB52-4F61-80AB-A5209862AF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60" name="Rectangle 11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7F0BFD7-E39A-4EB4-9CE1-ABA4D66C26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61" name="Rectangle 11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F5A9721-3EC7-442D-B37E-4960C59AD2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62" name="Rectangle 12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00426EE-0957-4603-AC30-361447EBD0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63" name="Rectangle 12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29B15A3-9754-47E1-8363-7F8F60FF8A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64" name="Freeform 12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EB423AC-F39F-4380-8152-02B097F833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65" name="Rectangle 12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A2A8248-86E5-4384-AEA5-45B2233807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66" name="Rectangle 12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0D13768-D4A9-462E-A27C-D5487D1F91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67" name="Freeform 12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713E958-C131-4B4F-ACF0-A2502BBBDD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0" y="2448"/>
                    <a:ext cx="2" cy="0"/>
                  </a:xfrm>
                  <a:custGeom>
                    <a:avLst/>
                    <a:gdLst>
                      <a:gd name="T0" fmla="*/ 2 w 2"/>
                      <a:gd name="T1" fmla="*/ 2 w 2"/>
                      <a:gd name="T2" fmla="*/ 0 w 2"/>
                      <a:gd name="T3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68" name="Freeform 12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95916A8-CC64-4FDA-809B-CE4B4AFC1B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0" y="2448"/>
                    <a:ext cx="2" cy="0"/>
                  </a:xfrm>
                  <a:custGeom>
                    <a:avLst/>
                    <a:gdLst>
                      <a:gd name="T0" fmla="*/ 2 w 2"/>
                      <a:gd name="T1" fmla="*/ 2 w 2"/>
                      <a:gd name="T2" fmla="*/ 0 w 2"/>
                      <a:gd name="T3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69" name="Freeform 12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B4AD94A-F069-441E-AB3E-AD0C2AC7DD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70" name="Freeform 12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710D6D5-BED1-4209-B0D7-3E37273489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71" name="Rectangle 12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A716769-5749-4AD4-BBC9-328F33BC6C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72" name="Rectangle 13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D734182-261F-4A6E-BDE6-730D875482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73" name="Freeform 13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0047BBA-AD08-409D-9B2B-DD90688FF6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43"/>
                    <a:ext cx="8" cy="5"/>
                  </a:xfrm>
                  <a:custGeom>
                    <a:avLst/>
                    <a:gdLst>
                      <a:gd name="T0" fmla="*/ 8 w 8"/>
                      <a:gd name="T1" fmla="*/ 0 h 5"/>
                      <a:gd name="T2" fmla="*/ 0 w 8"/>
                      <a:gd name="T3" fmla="*/ 5 h 5"/>
                      <a:gd name="T4" fmla="*/ 0 w 8"/>
                      <a:gd name="T5" fmla="*/ 5 h 5"/>
                      <a:gd name="T6" fmla="*/ 4 w 8"/>
                      <a:gd name="T7" fmla="*/ 5 h 5"/>
                      <a:gd name="T8" fmla="*/ 8 w 8"/>
                      <a:gd name="T9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5">
                        <a:moveTo>
                          <a:pt x="8" y="0"/>
                        </a:moveTo>
                        <a:lnTo>
                          <a:pt x="0" y="5"/>
                        </a:lnTo>
                        <a:lnTo>
                          <a:pt x="0" y="5"/>
                        </a:lnTo>
                        <a:lnTo>
                          <a:pt x="4" y="5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74" name="Freeform 13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8F09391-5D8B-49DA-A340-61D0E4C2E5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43"/>
                    <a:ext cx="8" cy="5"/>
                  </a:xfrm>
                  <a:custGeom>
                    <a:avLst/>
                    <a:gdLst>
                      <a:gd name="T0" fmla="*/ 8 w 8"/>
                      <a:gd name="T1" fmla="*/ 0 h 5"/>
                      <a:gd name="T2" fmla="*/ 0 w 8"/>
                      <a:gd name="T3" fmla="*/ 5 h 5"/>
                      <a:gd name="T4" fmla="*/ 0 w 8"/>
                      <a:gd name="T5" fmla="*/ 5 h 5"/>
                      <a:gd name="T6" fmla="*/ 4 w 8"/>
                      <a:gd name="T7" fmla="*/ 5 h 5"/>
                      <a:gd name="T8" fmla="*/ 8 w 8"/>
                      <a:gd name="T9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5">
                        <a:moveTo>
                          <a:pt x="8" y="0"/>
                        </a:moveTo>
                        <a:lnTo>
                          <a:pt x="0" y="5"/>
                        </a:lnTo>
                        <a:lnTo>
                          <a:pt x="0" y="5"/>
                        </a:lnTo>
                        <a:lnTo>
                          <a:pt x="4" y="5"/>
                        </a:lnTo>
                        <a:lnTo>
                          <a:pt x="8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75" name="Freeform 13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7CC7B47-5C13-4250-A5E3-5AA2929CF6E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78" y="2448"/>
                    <a:ext cx="0" cy="2"/>
                  </a:xfrm>
                  <a:custGeom>
                    <a:avLst/>
                    <a:gdLst>
                      <a:gd name="T0" fmla="*/ 2 h 2"/>
                      <a:gd name="T1" fmla="*/ 2 h 2"/>
                      <a:gd name="T2" fmla="*/ 2 h 2"/>
                      <a:gd name="T3" fmla="*/ 2 h 2"/>
                      <a:gd name="T4" fmla="*/ 2 h 2"/>
                      <a:gd name="T5" fmla="*/ 0 h 2"/>
                      <a:gd name="T6" fmla="*/ 0 h 2"/>
                      <a:gd name="T7" fmla="*/ 0 h 2"/>
                      <a:gd name="T8" fmla="*/ 0 h 2"/>
                      <a:gd name="T9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  <a:cxn ang="0">
                        <a:pos x="0" y="T8"/>
                      </a:cxn>
                      <a:cxn ang="0">
                        <a:pos x="0" y="T9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76" name="Freeform 13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E806A56-21A0-4692-9666-72253DE007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78" y="2448"/>
                    <a:ext cx="0" cy="2"/>
                  </a:xfrm>
                  <a:custGeom>
                    <a:avLst/>
                    <a:gdLst>
                      <a:gd name="T0" fmla="*/ 2 h 2"/>
                      <a:gd name="T1" fmla="*/ 2 h 2"/>
                      <a:gd name="T2" fmla="*/ 2 h 2"/>
                      <a:gd name="T3" fmla="*/ 2 h 2"/>
                      <a:gd name="T4" fmla="*/ 2 h 2"/>
                      <a:gd name="T5" fmla="*/ 0 h 2"/>
                      <a:gd name="T6" fmla="*/ 0 h 2"/>
                      <a:gd name="T7" fmla="*/ 0 h 2"/>
                      <a:gd name="T8" fmla="*/ 0 h 2"/>
                      <a:gd name="T9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  <a:cxn ang="0">
                        <a:pos x="0" y="T8"/>
                      </a:cxn>
                      <a:cxn ang="0">
                        <a:pos x="0" y="T9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77" name="Rectangle 13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8A2696A-8577-4C6F-8FD7-A01448187C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78" name="Rectangle 13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2D1EDF1-3694-47F3-8200-2E7B7FA723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79" name="Freeform 13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7A7E09B-EF7A-4299-9BA0-9579654A79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48"/>
                    <a:ext cx="4" cy="2"/>
                  </a:xfrm>
                  <a:custGeom>
                    <a:avLst/>
                    <a:gdLst>
                      <a:gd name="T0" fmla="*/ 4 w 4"/>
                      <a:gd name="T1" fmla="*/ 0 h 2"/>
                      <a:gd name="T2" fmla="*/ 0 w 4"/>
                      <a:gd name="T3" fmla="*/ 0 h 2"/>
                      <a:gd name="T4" fmla="*/ 0 w 4"/>
                      <a:gd name="T5" fmla="*/ 0 h 2"/>
                      <a:gd name="T6" fmla="*/ 0 w 4"/>
                      <a:gd name="T7" fmla="*/ 2 h 2"/>
                      <a:gd name="T8" fmla="*/ 0 w 4"/>
                      <a:gd name="T9" fmla="*/ 2 h 2"/>
                      <a:gd name="T10" fmla="*/ 0 w 4"/>
                      <a:gd name="T11" fmla="*/ 2 h 2"/>
                      <a:gd name="T12" fmla="*/ 2 w 4"/>
                      <a:gd name="T13" fmla="*/ 0 h 2"/>
                      <a:gd name="T14" fmla="*/ 4 w 4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2">
                        <a:moveTo>
                          <a:pt x="4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80" name="Freeform 13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219BFCE-AEA1-43CB-91A7-353E51D6B8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48"/>
                    <a:ext cx="4" cy="2"/>
                  </a:xfrm>
                  <a:custGeom>
                    <a:avLst/>
                    <a:gdLst>
                      <a:gd name="T0" fmla="*/ 4 w 4"/>
                      <a:gd name="T1" fmla="*/ 0 h 2"/>
                      <a:gd name="T2" fmla="*/ 0 w 4"/>
                      <a:gd name="T3" fmla="*/ 0 h 2"/>
                      <a:gd name="T4" fmla="*/ 0 w 4"/>
                      <a:gd name="T5" fmla="*/ 0 h 2"/>
                      <a:gd name="T6" fmla="*/ 0 w 4"/>
                      <a:gd name="T7" fmla="*/ 2 h 2"/>
                      <a:gd name="T8" fmla="*/ 0 w 4"/>
                      <a:gd name="T9" fmla="*/ 2 h 2"/>
                      <a:gd name="T10" fmla="*/ 0 w 4"/>
                      <a:gd name="T11" fmla="*/ 2 h 2"/>
                      <a:gd name="T12" fmla="*/ 2 w 4"/>
                      <a:gd name="T13" fmla="*/ 0 h 2"/>
                      <a:gd name="T14" fmla="*/ 4 w 4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2">
                        <a:moveTo>
                          <a:pt x="4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81" name="Freeform 13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7FA1013-48CD-4936-BCC2-AB7456B0E5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82" name="Freeform 14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001C24F-EC01-41D6-BBB4-5505429CFA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83" name="Freeform 14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18660A9-0250-4BB1-B1CE-6B1A7FB09F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48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0 h 2"/>
                      <a:gd name="T3" fmla="*/ 2 h 2"/>
                      <a:gd name="T4" fmla="*/ 2 h 2"/>
                      <a:gd name="T5" fmla="*/ 2 h 2"/>
                      <a:gd name="T6" fmla="*/ 0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84" name="Freeform 14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4036E50-A54E-4DF2-8600-425B75ACC4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48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0 h 2"/>
                      <a:gd name="T3" fmla="*/ 2 h 2"/>
                      <a:gd name="T4" fmla="*/ 2 h 2"/>
                      <a:gd name="T5" fmla="*/ 2 h 2"/>
                      <a:gd name="T6" fmla="*/ 0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85" name="Rectangle 14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B24B916-574D-40C4-8398-0AFA91FAEF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86" name="Freeform 14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BE1B881-1B5F-4629-A4D5-6B7E7ADD63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87" name="Rectangle 14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22F1B92-BAFC-4C07-928A-D98D6429C4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88" name="Rectangle 14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E04C427-DF4E-4E75-AA61-9549E2360F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89" name="Rectangle 14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D9A2C5B-7DB4-4790-A70C-9BF0516D20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90" name="Rectangle 14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1278657-888F-4EF6-89FA-FAFDB184C7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91" name="Freeform 14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C614C7A-96DD-4B02-A045-1CC881D243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79" y="2002"/>
                    <a:ext cx="4" cy="54"/>
                  </a:xfrm>
                  <a:custGeom>
                    <a:avLst/>
                    <a:gdLst>
                      <a:gd name="T0" fmla="*/ 4 w 4"/>
                      <a:gd name="T1" fmla="*/ 0 h 54"/>
                      <a:gd name="T2" fmla="*/ 2 w 4"/>
                      <a:gd name="T3" fmla="*/ 0 h 54"/>
                      <a:gd name="T4" fmla="*/ 0 w 4"/>
                      <a:gd name="T5" fmla="*/ 50 h 54"/>
                      <a:gd name="T6" fmla="*/ 2 w 4"/>
                      <a:gd name="T7" fmla="*/ 54 h 54"/>
                      <a:gd name="T8" fmla="*/ 4 w 4"/>
                      <a:gd name="T9" fmla="*/ 4 h 54"/>
                      <a:gd name="T10" fmla="*/ 4 w 4"/>
                      <a:gd name="T11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54">
                        <a:moveTo>
                          <a:pt x="4" y="0"/>
                        </a:moveTo>
                        <a:lnTo>
                          <a:pt x="2" y="0"/>
                        </a:lnTo>
                        <a:lnTo>
                          <a:pt x="0" y="50"/>
                        </a:lnTo>
                        <a:lnTo>
                          <a:pt x="2" y="54"/>
                        </a:lnTo>
                        <a:lnTo>
                          <a:pt x="4" y="4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92" name="Freeform 15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0DC8D5C-7507-45CC-AF77-2F16822BDB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79" y="2002"/>
                    <a:ext cx="4" cy="54"/>
                  </a:xfrm>
                  <a:custGeom>
                    <a:avLst/>
                    <a:gdLst>
                      <a:gd name="T0" fmla="*/ 4 w 4"/>
                      <a:gd name="T1" fmla="*/ 0 h 54"/>
                      <a:gd name="T2" fmla="*/ 2 w 4"/>
                      <a:gd name="T3" fmla="*/ 0 h 54"/>
                      <a:gd name="T4" fmla="*/ 0 w 4"/>
                      <a:gd name="T5" fmla="*/ 50 h 54"/>
                      <a:gd name="T6" fmla="*/ 2 w 4"/>
                      <a:gd name="T7" fmla="*/ 54 h 54"/>
                      <a:gd name="T8" fmla="*/ 4 w 4"/>
                      <a:gd name="T9" fmla="*/ 4 h 54"/>
                      <a:gd name="T10" fmla="*/ 4 w 4"/>
                      <a:gd name="T11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54">
                        <a:moveTo>
                          <a:pt x="4" y="0"/>
                        </a:moveTo>
                        <a:lnTo>
                          <a:pt x="2" y="0"/>
                        </a:lnTo>
                        <a:lnTo>
                          <a:pt x="0" y="50"/>
                        </a:lnTo>
                        <a:lnTo>
                          <a:pt x="2" y="54"/>
                        </a:lnTo>
                        <a:lnTo>
                          <a:pt x="4" y="4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93" name="Freeform 15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E83167D-B5D4-44B2-8EFB-ECBE522AE1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2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2 w 2"/>
                      <a:gd name="T3" fmla="*/ 0 w 2"/>
                      <a:gd name="T4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94" name="Freeform 15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2275F8A-EBB6-4C0C-86E0-9C79EE8C9A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2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2 w 2"/>
                      <a:gd name="T3" fmla="*/ 0 w 2"/>
                      <a:gd name="T4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95" name="Freeform 15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216514B-CEDA-46A8-8459-93B4902A20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2"/>
                    <a:ext cx="0" cy="4"/>
                  </a:xfrm>
                  <a:custGeom>
                    <a:avLst/>
                    <a:gdLst>
                      <a:gd name="T0" fmla="*/ 0 h 4"/>
                      <a:gd name="T1" fmla="*/ 0 h 4"/>
                      <a:gd name="T2" fmla="*/ 4 h 4"/>
                      <a:gd name="T3" fmla="*/ 2 h 4"/>
                      <a:gd name="T4" fmla="*/ 0 h 4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96" name="Freeform 15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0574BC4-32A9-4BC8-880C-E310644F24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2"/>
                    <a:ext cx="0" cy="4"/>
                  </a:xfrm>
                  <a:custGeom>
                    <a:avLst/>
                    <a:gdLst>
                      <a:gd name="T0" fmla="*/ 0 h 4"/>
                      <a:gd name="T1" fmla="*/ 0 h 4"/>
                      <a:gd name="T2" fmla="*/ 4 h 4"/>
                      <a:gd name="T3" fmla="*/ 2 h 4"/>
                      <a:gd name="T4" fmla="*/ 0 h 4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97" name="Rectangle 15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8765972-A698-4453-ADD7-F81492BE00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1" y="2002"/>
                    <a:ext cx="2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98" name="Rectangle 15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E4B9BEA-651E-4526-8A73-80864B7408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1" y="2002"/>
                    <a:ext cx="2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99" name="Freeform 15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4508E55-A8E1-4A76-A13D-4DC20B2FA0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2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0 h 2"/>
                      <a:gd name="T4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00" name="Freeform 15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1660B2D-47F6-4699-8FB4-300C215041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2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0 h 2"/>
                      <a:gd name="T4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01" name="Freeform 15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B37AB09-02D0-4C0B-A8D4-6DA32B3471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2"/>
                    <a:ext cx="2" cy="0"/>
                  </a:xfrm>
                  <a:custGeom>
                    <a:avLst/>
                    <a:gdLst>
                      <a:gd name="T0" fmla="*/ 0 w 2"/>
                      <a:gd name="T1" fmla="*/ 2 w 2"/>
                      <a:gd name="T2" fmla="*/ 2 w 2"/>
                      <a:gd name="T3" fmla="*/ 0 w 2"/>
                      <a:gd name="T4" fmla="*/ 0 w 2"/>
                      <a:gd name="T5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02" name="Freeform 16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E431AAA-A2F8-471F-97C1-E3AA9D889B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2"/>
                    <a:ext cx="2" cy="0"/>
                  </a:xfrm>
                  <a:custGeom>
                    <a:avLst/>
                    <a:gdLst>
                      <a:gd name="T0" fmla="*/ 0 w 2"/>
                      <a:gd name="T1" fmla="*/ 2 w 2"/>
                      <a:gd name="T2" fmla="*/ 2 w 2"/>
                      <a:gd name="T3" fmla="*/ 0 w 2"/>
                      <a:gd name="T4" fmla="*/ 0 w 2"/>
                      <a:gd name="T5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03" name="Freeform 16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30E34D2-5E5D-4B92-8ED3-A3D1A95D11C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60" y="2056"/>
                    <a:ext cx="21" cy="277"/>
                  </a:xfrm>
                  <a:custGeom>
                    <a:avLst/>
                    <a:gdLst>
                      <a:gd name="T0" fmla="*/ 11 w 21"/>
                      <a:gd name="T1" fmla="*/ 177 h 277"/>
                      <a:gd name="T2" fmla="*/ 6 w 21"/>
                      <a:gd name="T3" fmla="*/ 179 h 277"/>
                      <a:gd name="T4" fmla="*/ 0 w 21"/>
                      <a:gd name="T5" fmla="*/ 273 h 277"/>
                      <a:gd name="T6" fmla="*/ 2 w 21"/>
                      <a:gd name="T7" fmla="*/ 277 h 277"/>
                      <a:gd name="T8" fmla="*/ 4 w 21"/>
                      <a:gd name="T9" fmla="*/ 273 h 277"/>
                      <a:gd name="T10" fmla="*/ 11 w 21"/>
                      <a:gd name="T11" fmla="*/ 177 h 277"/>
                      <a:gd name="T12" fmla="*/ 13 w 21"/>
                      <a:gd name="T13" fmla="*/ 114 h 277"/>
                      <a:gd name="T14" fmla="*/ 11 w 21"/>
                      <a:gd name="T15" fmla="*/ 117 h 277"/>
                      <a:gd name="T16" fmla="*/ 6 w 21"/>
                      <a:gd name="T17" fmla="*/ 175 h 277"/>
                      <a:gd name="T18" fmla="*/ 11 w 21"/>
                      <a:gd name="T19" fmla="*/ 173 h 277"/>
                      <a:gd name="T20" fmla="*/ 13 w 21"/>
                      <a:gd name="T21" fmla="*/ 114 h 277"/>
                      <a:gd name="T22" fmla="*/ 17 w 21"/>
                      <a:gd name="T23" fmla="*/ 0 h 277"/>
                      <a:gd name="T24" fmla="*/ 11 w 21"/>
                      <a:gd name="T25" fmla="*/ 112 h 277"/>
                      <a:gd name="T26" fmla="*/ 13 w 21"/>
                      <a:gd name="T27" fmla="*/ 112 h 277"/>
                      <a:gd name="T28" fmla="*/ 21 w 21"/>
                      <a:gd name="T29" fmla="*/ 2 h 277"/>
                      <a:gd name="T30" fmla="*/ 17 w 21"/>
                      <a:gd name="T31" fmla="*/ 0 h 2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1" h="277">
                        <a:moveTo>
                          <a:pt x="11" y="177"/>
                        </a:moveTo>
                        <a:lnTo>
                          <a:pt x="6" y="179"/>
                        </a:lnTo>
                        <a:lnTo>
                          <a:pt x="0" y="273"/>
                        </a:lnTo>
                        <a:lnTo>
                          <a:pt x="2" y="277"/>
                        </a:lnTo>
                        <a:lnTo>
                          <a:pt x="4" y="273"/>
                        </a:lnTo>
                        <a:lnTo>
                          <a:pt x="11" y="177"/>
                        </a:lnTo>
                        <a:close/>
                        <a:moveTo>
                          <a:pt x="13" y="114"/>
                        </a:moveTo>
                        <a:lnTo>
                          <a:pt x="11" y="117"/>
                        </a:lnTo>
                        <a:lnTo>
                          <a:pt x="6" y="175"/>
                        </a:lnTo>
                        <a:lnTo>
                          <a:pt x="11" y="173"/>
                        </a:lnTo>
                        <a:lnTo>
                          <a:pt x="13" y="114"/>
                        </a:lnTo>
                        <a:close/>
                        <a:moveTo>
                          <a:pt x="17" y="0"/>
                        </a:moveTo>
                        <a:lnTo>
                          <a:pt x="11" y="112"/>
                        </a:lnTo>
                        <a:lnTo>
                          <a:pt x="13" y="112"/>
                        </a:lnTo>
                        <a:lnTo>
                          <a:pt x="21" y="2"/>
                        </a:lnTo>
                        <a:lnTo>
                          <a:pt x="1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04" name="Freeform 16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16F8E25-EA42-4B45-B1B8-FD4E3BF0CA8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60" y="2056"/>
                    <a:ext cx="21" cy="277"/>
                  </a:xfrm>
                  <a:custGeom>
                    <a:avLst/>
                    <a:gdLst>
                      <a:gd name="T0" fmla="*/ 11 w 21"/>
                      <a:gd name="T1" fmla="*/ 177 h 277"/>
                      <a:gd name="T2" fmla="*/ 6 w 21"/>
                      <a:gd name="T3" fmla="*/ 179 h 277"/>
                      <a:gd name="T4" fmla="*/ 0 w 21"/>
                      <a:gd name="T5" fmla="*/ 273 h 277"/>
                      <a:gd name="T6" fmla="*/ 2 w 21"/>
                      <a:gd name="T7" fmla="*/ 277 h 277"/>
                      <a:gd name="T8" fmla="*/ 4 w 21"/>
                      <a:gd name="T9" fmla="*/ 273 h 277"/>
                      <a:gd name="T10" fmla="*/ 11 w 21"/>
                      <a:gd name="T11" fmla="*/ 177 h 277"/>
                      <a:gd name="T12" fmla="*/ 13 w 21"/>
                      <a:gd name="T13" fmla="*/ 114 h 277"/>
                      <a:gd name="T14" fmla="*/ 11 w 21"/>
                      <a:gd name="T15" fmla="*/ 117 h 277"/>
                      <a:gd name="T16" fmla="*/ 6 w 21"/>
                      <a:gd name="T17" fmla="*/ 175 h 277"/>
                      <a:gd name="T18" fmla="*/ 11 w 21"/>
                      <a:gd name="T19" fmla="*/ 173 h 277"/>
                      <a:gd name="T20" fmla="*/ 13 w 21"/>
                      <a:gd name="T21" fmla="*/ 114 h 277"/>
                      <a:gd name="T22" fmla="*/ 17 w 21"/>
                      <a:gd name="T23" fmla="*/ 0 h 277"/>
                      <a:gd name="T24" fmla="*/ 11 w 21"/>
                      <a:gd name="T25" fmla="*/ 112 h 277"/>
                      <a:gd name="T26" fmla="*/ 13 w 21"/>
                      <a:gd name="T27" fmla="*/ 112 h 277"/>
                      <a:gd name="T28" fmla="*/ 21 w 21"/>
                      <a:gd name="T29" fmla="*/ 2 h 277"/>
                      <a:gd name="T30" fmla="*/ 17 w 21"/>
                      <a:gd name="T31" fmla="*/ 0 h 2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1" h="277">
                        <a:moveTo>
                          <a:pt x="11" y="177"/>
                        </a:moveTo>
                        <a:lnTo>
                          <a:pt x="6" y="179"/>
                        </a:lnTo>
                        <a:lnTo>
                          <a:pt x="0" y="273"/>
                        </a:lnTo>
                        <a:lnTo>
                          <a:pt x="2" y="277"/>
                        </a:lnTo>
                        <a:lnTo>
                          <a:pt x="4" y="273"/>
                        </a:lnTo>
                        <a:lnTo>
                          <a:pt x="11" y="177"/>
                        </a:lnTo>
                        <a:moveTo>
                          <a:pt x="13" y="114"/>
                        </a:moveTo>
                        <a:lnTo>
                          <a:pt x="11" y="117"/>
                        </a:lnTo>
                        <a:lnTo>
                          <a:pt x="6" y="175"/>
                        </a:lnTo>
                        <a:lnTo>
                          <a:pt x="11" y="173"/>
                        </a:lnTo>
                        <a:lnTo>
                          <a:pt x="13" y="114"/>
                        </a:lnTo>
                        <a:moveTo>
                          <a:pt x="17" y="0"/>
                        </a:moveTo>
                        <a:lnTo>
                          <a:pt x="11" y="112"/>
                        </a:lnTo>
                        <a:lnTo>
                          <a:pt x="13" y="112"/>
                        </a:lnTo>
                        <a:lnTo>
                          <a:pt x="21" y="2"/>
                        </a:lnTo>
                        <a:lnTo>
                          <a:pt x="17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05" name="Freeform 16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DF581A3-A473-46B6-B734-3148A99C7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6" y="2229"/>
                    <a:ext cx="5" cy="6"/>
                  </a:xfrm>
                  <a:custGeom>
                    <a:avLst/>
                    <a:gdLst>
                      <a:gd name="T0" fmla="*/ 5 w 5"/>
                      <a:gd name="T1" fmla="*/ 0 h 6"/>
                      <a:gd name="T2" fmla="*/ 0 w 5"/>
                      <a:gd name="T3" fmla="*/ 2 h 6"/>
                      <a:gd name="T4" fmla="*/ 0 w 5"/>
                      <a:gd name="T5" fmla="*/ 6 h 6"/>
                      <a:gd name="T6" fmla="*/ 5 w 5"/>
                      <a:gd name="T7" fmla="*/ 4 h 6"/>
                      <a:gd name="T8" fmla="*/ 5 w 5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5" y="0"/>
                        </a:moveTo>
                        <a:lnTo>
                          <a:pt x="0" y="2"/>
                        </a:lnTo>
                        <a:lnTo>
                          <a:pt x="0" y="6"/>
                        </a:lnTo>
                        <a:lnTo>
                          <a:pt x="5" y="4"/>
                        </a:lnTo>
                        <a:lnTo>
                          <a:pt x="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06" name="Freeform 16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897459A-775E-4B6D-87FE-278077FD37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6" y="2229"/>
                    <a:ext cx="5" cy="6"/>
                  </a:xfrm>
                  <a:custGeom>
                    <a:avLst/>
                    <a:gdLst>
                      <a:gd name="T0" fmla="*/ 5 w 5"/>
                      <a:gd name="T1" fmla="*/ 0 h 6"/>
                      <a:gd name="T2" fmla="*/ 0 w 5"/>
                      <a:gd name="T3" fmla="*/ 2 h 6"/>
                      <a:gd name="T4" fmla="*/ 0 w 5"/>
                      <a:gd name="T5" fmla="*/ 6 h 6"/>
                      <a:gd name="T6" fmla="*/ 5 w 5"/>
                      <a:gd name="T7" fmla="*/ 4 h 6"/>
                      <a:gd name="T8" fmla="*/ 5 w 5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5" y="0"/>
                        </a:moveTo>
                        <a:lnTo>
                          <a:pt x="0" y="2"/>
                        </a:lnTo>
                        <a:lnTo>
                          <a:pt x="0" y="6"/>
                        </a:lnTo>
                        <a:lnTo>
                          <a:pt x="5" y="4"/>
                        </a:lnTo>
                        <a:lnTo>
                          <a:pt x="5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07" name="Freeform 16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0908746-481F-465F-B90D-63AF8EEE6B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71" y="2168"/>
                    <a:ext cx="2" cy="5"/>
                  </a:xfrm>
                  <a:custGeom>
                    <a:avLst/>
                    <a:gdLst>
                      <a:gd name="T0" fmla="*/ 2 w 2"/>
                      <a:gd name="T1" fmla="*/ 0 h 5"/>
                      <a:gd name="T2" fmla="*/ 0 w 2"/>
                      <a:gd name="T3" fmla="*/ 0 h 5"/>
                      <a:gd name="T4" fmla="*/ 0 w 2"/>
                      <a:gd name="T5" fmla="*/ 5 h 5"/>
                      <a:gd name="T6" fmla="*/ 2 w 2"/>
                      <a:gd name="T7" fmla="*/ 2 h 5"/>
                      <a:gd name="T8" fmla="*/ 2 w 2"/>
                      <a:gd name="T9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5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08" name="Freeform 16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B527892-5A81-4821-A896-8D0655B4D8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71" y="2168"/>
                    <a:ext cx="2" cy="5"/>
                  </a:xfrm>
                  <a:custGeom>
                    <a:avLst/>
                    <a:gdLst>
                      <a:gd name="T0" fmla="*/ 2 w 2"/>
                      <a:gd name="T1" fmla="*/ 0 h 5"/>
                      <a:gd name="T2" fmla="*/ 0 w 2"/>
                      <a:gd name="T3" fmla="*/ 0 h 5"/>
                      <a:gd name="T4" fmla="*/ 0 w 2"/>
                      <a:gd name="T5" fmla="*/ 5 h 5"/>
                      <a:gd name="T6" fmla="*/ 2 w 2"/>
                      <a:gd name="T7" fmla="*/ 2 h 5"/>
                      <a:gd name="T8" fmla="*/ 2 w 2"/>
                      <a:gd name="T9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5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09" name="Freeform 16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A403C7E-1497-48CD-8F78-BA4AE893E3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29"/>
                    <a:ext cx="2" cy="4"/>
                  </a:xfrm>
                  <a:custGeom>
                    <a:avLst/>
                    <a:gdLst>
                      <a:gd name="T0" fmla="*/ 2 w 2"/>
                      <a:gd name="T1" fmla="*/ 0 h 4"/>
                      <a:gd name="T2" fmla="*/ 0 w 2"/>
                      <a:gd name="T3" fmla="*/ 4 h 4"/>
                      <a:gd name="T4" fmla="*/ 0 w 2"/>
                      <a:gd name="T5" fmla="*/ 4 h 4"/>
                      <a:gd name="T6" fmla="*/ 2 w 2"/>
                      <a:gd name="T7" fmla="*/ 4 h 4"/>
                      <a:gd name="T8" fmla="*/ 2 w 2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2" y="0"/>
                        </a:move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2" y="4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10" name="Freeform 16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F09269D-8AFC-4089-8FB6-8BBB28398F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29"/>
                    <a:ext cx="2" cy="4"/>
                  </a:xfrm>
                  <a:custGeom>
                    <a:avLst/>
                    <a:gdLst>
                      <a:gd name="T0" fmla="*/ 2 w 2"/>
                      <a:gd name="T1" fmla="*/ 0 h 4"/>
                      <a:gd name="T2" fmla="*/ 0 w 2"/>
                      <a:gd name="T3" fmla="*/ 4 h 4"/>
                      <a:gd name="T4" fmla="*/ 0 w 2"/>
                      <a:gd name="T5" fmla="*/ 4 h 4"/>
                      <a:gd name="T6" fmla="*/ 2 w 2"/>
                      <a:gd name="T7" fmla="*/ 4 h 4"/>
                      <a:gd name="T8" fmla="*/ 2 w 2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2" y="0"/>
                        </a:move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2" y="4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11" name="Freeform 16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F9B631F-5AB9-4230-A074-1E7D8EE4D24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93" y="2337"/>
                    <a:ext cx="169" cy="346"/>
                  </a:xfrm>
                  <a:custGeom>
                    <a:avLst/>
                    <a:gdLst>
                      <a:gd name="T0" fmla="*/ 117 w 169"/>
                      <a:gd name="T1" fmla="*/ 111 h 346"/>
                      <a:gd name="T2" fmla="*/ 113 w 169"/>
                      <a:gd name="T3" fmla="*/ 111 h 346"/>
                      <a:gd name="T4" fmla="*/ 0 w 169"/>
                      <a:gd name="T5" fmla="*/ 344 h 346"/>
                      <a:gd name="T6" fmla="*/ 2 w 169"/>
                      <a:gd name="T7" fmla="*/ 346 h 346"/>
                      <a:gd name="T8" fmla="*/ 4 w 169"/>
                      <a:gd name="T9" fmla="*/ 344 h 346"/>
                      <a:gd name="T10" fmla="*/ 117 w 169"/>
                      <a:gd name="T11" fmla="*/ 111 h 346"/>
                      <a:gd name="T12" fmla="*/ 169 w 169"/>
                      <a:gd name="T13" fmla="*/ 0 h 346"/>
                      <a:gd name="T14" fmla="*/ 165 w 169"/>
                      <a:gd name="T15" fmla="*/ 2 h 346"/>
                      <a:gd name="T16" fmla="*/ 115 w 169"/>
                      <a:gd name="T17" fmla="*/ 108 h 346"/>
                      <a:gd name="T18" fmla="*/ 119 w 169"/>
                      <a:gd name="T19" fmla="*/ 106 h 346"/>
                      <a:gd name="T20" fmla="*/ 169 w 169"/>
                      <a:gd name="T21" fmla="*/ 0 h 346"/>
                      <a:gd name="T22" fmla="*/ 169 w 169"/>
                      <a:gd name="T23" fmla="*/ 0 h 3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69" h="346">
                        <a:moveTo>
                          <a:pt x="117" y="111"/>
                        </a:moveTo>
                        <a:lnTo>
                          <a:pt x="113" y="111"/>
                        </a:lnTo>
                        <a:lnTo>
                          <a:pt x="0" y="344"/>
                        </a:lnTo>
                        <a:lnTo>
                          <a:pt x="2" y="346"/>
                        </a:lnTo>
                        <a:lnTo>
                          <a:pt x="4" y="344"/>
                        </a:lnTo>
                        <a:lnTo>
                          <a:pt x="117" y="111"/>
                        </a:lnTo>
                        <a:close/>
                        <a:moveTo>
                          <a:pt x="169" y="0"/>
                        </a:moveTo>
                        <a:lnTo>
                          <a:pt x="165" y="2"/>
                        </a:lnTo>
                        <a:lnTo>
                          <a:pt x="115" y="108"/>
                        </a:lnTo>
                        <a:lnTo>
                          <a:pt x="119" y="106"/>
                        </a:lnTo>
                        <a:lnTo>
                          <a:pt x="169" y="0"/>
                        </a:lnTo>
                        <a:lnTo>
                          <a:pt x="169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12" name="Freeform 17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28EE699-A230-4EE2-AEBD-1286EFF044A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93" y="2337"/>
                    <a:ext cx="169" cy="346"/>
                  </a:xfrm>
                  <a:custGeom>
                    <a:avLst/>
                    <a:gdLst>
                      <a:gd name="T0" fmla="*/ 117 w 169"/>
                      <a:gd name="T1" fmla="*/ 111 h 346"/>
                      <a:gd name="T2" fmla="*/ 113 w 169"/>
                      <a:gd name="T3" fmla="*/ 111 h 346"/>
                      <a:gd name="T4" fmla="*/ 0 w 169"/>
                      <a:gd name="T5" fmla="*/ 344 h 346"/>
                      <a:gd name="T6" fmla="*/ 2 w 169"/>
                      <a:gd name="T7" fmla="*/ 346 h 346"/>
                      <a:gd name="T8" fmla="*/ 4 w 169"/>
                      <a:gd name="T9" fmla="*/ 344 h 346"/>
                      <a:gd name="T10" fmla="*/ 117 w 169"/>
                      <a:gd name="T11" fmla="*/ 111 h 346"/>
                      <a:gd name="T12" fmla="*/ 169 w 169"/>
                      <a:gd name="T13" fmla="*/ 0 h 346"/>
                      <a:gd name="T14" fmla="*/ 165 w 169"/>
                      <a:gd name="T15" fmla="*/ 2 h 346"/>
                      <a:gd name="T16" fmla="*/ 115 w 169"/>
                      <a:gd name="T17" fmla="*/ 108 h 346"/>
                      <a:gd name="T18" fmla="*/ 119 w 169"/>
                      <a:gd name="T19" fmla="*/ 106 h 346"/>
                      <a:gd name="T20" fmla="*/ 169 w 169"/>
                      <a:gd name="T21" fmla="*/ 0 h 346"/>
                      <a:gd name="T22" fmla="*/ 169 w 169"/>
                      <a:gd name="T23" fmla="*/ 0 h 3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69" h="346">
                        <a:moveTo>
                          <a:pt x="117" y="111"/>
                        </a:moveTo>
                        <a:lnTo>
                          <a:pt x="113" y="111"/>
                        </a:lnTo>
                        <a:lnTo>
                          <a:pt x="0" y="344"/>
                        </a:lnTo>
                        <a:lnTo>
                          <a:pt x="2" y="346"/>
                        </a:lnTo>
                        <a:lnTo>
                          <a:pt x="4" y="344"/>
                        </a:lnTo>
                        <a:lnTo>
                          <a:pt x="117" y="111"/>
                        </a:lnTo>
                        <a:moveTo>
                          <a:pt x="169" y="0"/>
                        </a:moveTo>
                        <a:lnTo>
                          <a:pt x="165" y="2"/>
                        </a:lnTo>
                        <a:lnTo>
                          <a:pt x="115" y="108"/>
                        </a:lnTo>
                        <a:lnTo>
                          <a:pt x="119" y="106"/>
                        </a:lnTo>
                        <a:lnTo>
                          <a:pt x="169" y="0"/>
                        </a:lnTo>
                        <a:lnTo>
                          <a:pt x="169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13" name="Freeform 17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9A80ADB-ECD1-4A1C-9F07-266BF2CE8A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" y="2681"/>
                    <a:ext cx="4" cy="4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2 w 4"/>
                      <a:gd name="T3" fmla="*/ 2 h 4"/>
                      <a:gd name="T4" fmla="*/ 2 w 4"/>
                      <a:gd name="T5" fmla="*/ 4 h 4"/>
                      <a:gd name="T6" fmla="*/ 2 w 4"/>
                      <a:gd name="T7" fmla="*/ 4 h 4"/>
                      <a:gd name="T8" fmla="*/ 2 w 4"/>
                      <a:gd name="T9" fmla="*/ 4 h 4"/>
                      <a:gd name="T10" fmla="*/ 2 w 4"/>
                      <a:gd name="T11" fmla="*/ 4 h 4"/>
                      <a:gd name="T12" fmla="*/ 0 w 4"/>
                      <a:gd name="T13" fmla="*/ 4 h 4"/>
                      <a:gd name="T14" fmla="*/ 0 w 4"/>
                      <a:gd name="T15" fmla="*/ 4 h 4"/>
                      <a:gd name="T16" fmla="*/ 2 w 4"/>
                      <a:gd name="T17" fmla="*/ 4 h 4"/>
                      <a:gd name="T18" fmla="*/ 4 w 4"/>
                      <a:gd name="T1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lnTo>
                          <a:pt x="2" y="2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2" y="4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14" name="Freeform 17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42C9218-5B94-4754-B637-A6287B9934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" y="2681"/>
                    <a:ext cx="4" cy="4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2 w 4"/>
                      <a:gd name="T3" fmla="*/ 2 h 4"/>
                      <a:gd name="T4" fmla="*/ 2 w 4"/>
                      <a:gd name="T5" fmla="*/ 4 h 4"/>
                      <a:gd name="T6" fmla="*/ 2 w 4"/>
                      <a:gd name="T7" fmla="*/ 4 h 4"/>
                      <a:gd name="T8" fmla="*/ 2 w 4"/>
                      <a:gd name="T9" fmla="*/ 4 h 4"/>
                      <a:gd name="T10" fmla="*/ 2 w 4"/>
                      <a:gd name="T11" fmla="*/ 4 h 4"/>
                      <a:gd name="T12" fmla="*/ 0 w 4"/>
                      <a:gd name="T13" fmla="*/ 4 h 4"/>
                      <a:gd name="T14" fmla="*/ 0 w 4"/>
                      <a:gd name="T15" fmla="*/ 4 h 4"/>
                      <a:gd name="T16" fmla="*/ 2 w 4"/>
                      <a:gd name="T17" fmla="*/ 4 h 4"/>
                      <a:gd name="T18" fmla="*/ 4 w 4"/>
                      <a:gd name="T1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lnTo>
                          <a:pt x="2" y="2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2" y="4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15" name="Freeform 17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CB1678F-6F49-4470-95C9-B2849DC557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5" y="268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16" name="Freeform 17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1785B3E-99C3-4889-A08C-BA7A1B1A04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5" y="268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17" name="Freeform 17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59E8587-2D26-4D0B-9A83-310312B72B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" y="2681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2 h 2"/>
                      <a:gd name="T4" fmla="*/ 2 w 2"/>
                      <a:gd name="T5" fmla="*/ 2 h 2"/>
                      <a:gd name="T6" fmla="*/ 2 w 2"/>
                      <a:gd name="T7" fmla="*/ 2 h 2"/>
                      <a:gd name="T8" fmla="*/ 0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18" name="Freeform 17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457470F-95DB-423D-8E33-3C2FCA1D12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" y="2681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2 h 2"/>
                      <a:gd name="T4" fmla="*/ 2 w 2"/>
                      <a:gd name="T5" fmla="*/ 2 h 2"/>
                      <a:gd name="T6" fmla="*/ 2 w 2"/>
                      <a:gd name="T7" fmla="*/ 2 h 2"/>
                      <a:gd name="T8" fmla="*/ 0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19" name="Freeform 17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8654E7D-A6F9-437A-B95C-EDE77CF3C8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" y="2683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2 w 2"/>
                      <a:gd name="T4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20" name="Freeform 17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9126391-841C-4355-8D21-F9C3E19C47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" y="2683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2 w 2"/>
                      <a:gd name="T4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21" name="Freeform 17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E19CA8D-A10D-4FAF-A40A-51765EBDF9B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93" y="2683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0 w 2"/>
                      <a:gd name="T3" fmla="*/ 2 h 2"/>
                      <a:gd name="T4" fmla="*/ 0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0 h 2"/>
                      <a:gd name="T12" fmla="*/ 2 w 2"/>
                      <a:gd name="T13" fmla="*/ 0 h 2"/>
                      <a:gd name="T14" fmla="*/ 2 w 2"/>
                      <a:gd name="T15" fmla="*/ 2 h 2"/>
                      <a:gd name="T16" fmla="*/ 2 w 2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close/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22" name="Freeform 18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EF3487A-7FA1-40BF-BFEC-D643664FFC2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93" y="2683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0 w 2"/>
                      <a:gd name="T3" fmla="*/ 2 h 2"/>
                      <a:gd name="T4" fmla="*/ 0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0 h 2"/>
                      <a:gd name="T12" fmla="*/ 2 w 2"/>
                      <a:gd name="T13" fmla="*/ 0 h 2"/>
                      <a:gd name="T14" fmla="*/ 2 w 2"/>
                      <a:gd name="T15" fmla="*/ 2 h 2"/>
                      <a:gd name="T16" fmla="*/ 2 w 2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23" name="Freeform 18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2FECEF9-83BC-44FE-982E-E7DE65EB24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" y="2683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2 w 2"/>
                      <a:gd name="T5" fmla="*/ 0 h 2"/>
                      <a:gd name="T6" fmla="*/ 0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2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24" name="Freeform 18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2A6B06F-9D45-4626-A6E9-346EAC8DF4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" y="2683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2 w 2"/>
                      <a:gd name="T5" fmla="*/ 0 h 2"/>
                      <a:gd name="T6" fmla="*/ 0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2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25" name="Freeform 18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3A281D3-9EE9-49FC-B76C-B451821986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06" y="2443"/>
                    <a:ext cx="6" cy="5"/>
                  </a:xfrm>
                  <a:custGeom>
                    <a:avLst/>
                    <a:gdLst>
                      <a:gd name="T0" fmla="*/ 6 w 6"/>
                      <a:gd name="T1" fmla="*/ 0 h 5"/>
                      <a:gd name="T2" fmla="*/ 2 w 6"/>
                      <a:gd name="T3" fmla="*/ 2 h 5"/>
                      <a:gd name="T4" fmla="*/ 0 w 6"/>
                      <a:gd name="T5" fmla="*/ 5 h 5"/>
                      <a:gd name="T6" fmla="*/ 4 w 6"/>
                      <a:gd name="T7" fmla="*/ 5 h 5"/>
                      <a:gd name="T8" fmla="*/ 6 w 6"/>
                      <a:gd name="T9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5">
                        <a:moveTo>
                          <a:pt x="6" y="0"/>
                        </a:moveTo>
                        <a:lnTo>
                          <a:pt x="2" y="2"/>
                        </a:lnTo>
                        <a:lnTo>
                          <a:pt x="0" y="5"/>
                        </a:lnTo>
                        <a:lnTo>
                          <a:pt x="4" y="5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26" name="Freeform 18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9A06E7F-E984-4876-9672-BDC45B5D3D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06" y="2443"/>
                    <a:ext cx="6" cy="5"/>
                  </a:xfrm>
                  <a:custGeom>
                    <a:avLst/>
                    <a:gdLst>
                      <a:gd name="T0" fmla="*/ 6 w 6"/>
                      <a:gd name="T1" fmla="*/ 0 h 5"/>
                      <a:gd name="T2" fmla="*/ 2 w 6"/>
                      <a:gd name="T3" fmla="*/ 2 h 5"/>
                      <a:gd name="T4" fmla="*/ 0 w 6"/>
                      <a:gd name="T5" fmla="*/ 5 h 5"/>
                      <a:gd name="T6" fmla="*/ 4 w 6"/>
                      <a:gd name="T7" fmla="*/ 5 h 5"/>
                      <a:gd name="T8" fmla="*/ 6 w 6"/>
                      <a:gd name="T9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5">
                        <a:moveTo>
                          <a:pt x="6" y="0"/>
                        </a:moveTo>
                        <a:lnTo>
                          <a:pt x="2" y="2"/>
                        </a:lnTo>
                        <a:lnTo>
                          <a:pt x="0" y="5"/>
                        </a:lnTo>
                        <a:lnTo>
                          <a:pt x="4" y="5"/>
                        </a:lnTo>
                        <a:lnTo>
                          <a:pt x="6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27" name="Freeform 18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3C9CB4B-31A3-471D-8475-F425340BB42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49" y="2252"/>
                    <a:ext cx="411" cy="83"/>
                  </a:xfrm>
                  <a:custGeom>
                    <a:avLst/>
                    <a:gdLst>
                      <a:gd name="T0" fmla="*/ 313 w 411"/>
                      <a:gd name="T1" fmla="*/ 62 h 83"/>
                      <a:gd name="T2" fmla="*/ 309 w 411"/>
                      <a:gd name="T3" fmla="*/ 64 h 83"/>
                      <a:gd name="T4" fmla="*/ 407 w 411"/>
                      <a:gd name="T5" fmla="*/ 83 h 83"/>
                      <a:gd name="T6" fmla="*/ 411 w 411"/>
                      <a:gd name="T7" fmla="*/ 83 h 83"/>
                      <a:gd name="T8" fmla="*/ 411 w 411"/>
                      <a:gd name="T9" fmla="*/ 81 h 83"/>
                      <a:gd name="T10" fmla="*/ 313 w 411"/>
                      <a:gd name="T11" fmla="*/ 62 h 83"/>
                      <a:gd name="T12" fmla="*/ 6 w 411"/>
                      <a:gd name="T13" fmla="*/ 0 h 83"/>
                      <a:gd name="T14" fmla="*/ 0 w 411"/>
                      <a:gd name="T15" fmla="*/ 0 h 83"/>
                      <a:gd name="T16" fmla="*/ 2 w 411"/>
                      <a:gd name="T17" fmla="*/ 2 h 83"/>
                      <a:gd name="T18" fmla="*/ 305 w 411"/>
                      <a:gd name="T19" fmla="*/ 62 h 83"/>
                      <a:gd name="T20" fmla="*/ 309 w 411"/>
                      <a:gd name="T21" fmla="*/ 60 h 83"/>
                      <a:gd name="T22" fmla="*/ 6 w 411"/>
                      <a:gd name="T23" fmla="*/ 0 h 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11" h="83">
                        <a:moveTo>
                          <a:pt x="313" y="62"/>
                        </a:moveTo>
                        <a:lnTo>
                          <a:pt x="309" y="64"/>
                        </a:lnTo>
                        <a:lnTo>
                          <a:pt x="407" y="83"/>
                        </a:lnTo>
                        <a:lnTo>
                          <a:pt x="411" y="83"/>
                        </a:lnTo>
                        <a:lnTo>
                          <a:pt x="411" y="81"/>
                        </a:lnTo>
                        <a:lnTo>
                          <a:pt x="313" y="62"/>
                        </a:lnTo>
                        <a:close/>
                        <a:moveTo>
                          <a:pt x="6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305" y="62"/>
                        </a:lnTo>
                        <a:lnTo>
                          <a:pt x="309" y="6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28" name="Freeform 18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27B60F4-32CD-43F5-B807-4E2037EB8CD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49" y="2252"/>
                    <a:ext cx="411" cy="83"/>
                  </a:xfrm>
                  <a:custGeom>
                    <a:avLst/>
                    <a:gdLst>
                      <a:gd name="T0" fmla="*/ 313 w 411"/>
                      <a:gd name="T1" fmla="*/ 62 h 83"/>
                      <a:gd name="T2" fmla="*/ 309 w 411"/>
                      <a:gd name="T3" fmla="*/ 64 h 83"/>
                      <a:gd name="T4" fmla="*/ 407 w 411"/>
                      <a:gd name="T5" fmla="*/ 83 h 83"/>
                      <a:gd name="T6" fmla="*/ 411 w 411"/>
                      <a:gd name="T7" fmla="*/ 83 h 83"/>
                      <a:gd name="T8" fmla="*/ 411 w 411"/>
                      <a:gd name="T9" fmla="*/ 81 h 83"/>
                      <a:gd name="T10" fmla="*/ 313 w 411"/>
                      <a:gd name="T11" fmla="*/ 62 h 83"/>
                      <a:gd name="T12" fmla="*/ 6 w 411"/>
                      <a:gd name="T13" fmla="*/ 0 h 83"/>
                      <a:gd name="T14" fmla="*/ 0 w 411"/>
                      <a:gd name="T15" fmla="*/ 0 h 83"/>
                      <a:gd name="T16" fmla="*/ 2 w 411"/>
                      <a:gd name="T17" fmla="*/ 2 h 83"/>
                      <a:gd name="T18" fmla="*/ 305 w 411"/>
                      <a:gd name="T19" fmla="*/ 62 h 83"/>
                      <a:gd name="T20" fmla="*/ 309 w 411"/>
                      <a:gd name="T21" fmla="*/ 60 h 83"/>
                      <a:gd name="T22" fmla="*/ 6 w 411"/>
                      <a:gd name="T23" fmla="*/ 0 h 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11" h="83">
                        <a:moveTo>
                          <a:pt x="313" y="62"/>
                        </a:moveTo>
                        <a:lnTo>
                          <a:pt x="309" y="64"/>
                        </a:lnTo>
                        <a:lnTo>
                          <a:pt x="407" y="83"/>
                        </a:lnTo>
                        <a:lnTo>
                          <a:pt x="411" y="83"/>
                        </a:lnTo>
                        <a:lnTo>
                          <a:pt x="411" y="81"/>
                        </a:lnTo>
                        <a:lnTo>
                          <a:pt x="313" y="62"/>
                        </a:lnTo>
                        <a:moveTo>
                          <a:pt x="6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305" y="62"/>
                        </a:lnTo>
                        <a:lnTo>
                          <a:pt x="309" y="60"/>
                        </a:lnTo>
                        <a:lnTo>
                          <a:pt x="6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29" name="Freeform 18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1E00F4B-7270-40E5-8911-EF03B2FF9D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9" y="2252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2 h 2"/>
                      <a:gd name="T8" fmla="*/ 0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30" name="Freeform 18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5B3C47B-A2F5-4721-BEA7-06B6C980D8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9" y="2252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2 h 2"/>
                      <a:gd name="T8" fmla="*/ 0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31" name="Freeform 18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9DC5B14-5F6C-4D3A-B03C-6B161FAB6E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9" y="2252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2 w 2"/>
                      <a:gd name="T7" fmla="*/ 2 h 2"/>
                      <a:gd name="T8" fmla="*/ 0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32" name="Freeform 19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3B02E9D-C468-4832-ACD5-BDE452356A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9" y="2252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2 w 2"/>
                      <a:gd name="T7" fmla="*/ 2 h 2"/>
                      <a:gd name="T8" fmla="*/ 0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33" name="Freeform 19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9D62D44-0167-4E7B-8CF5-356F780721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54" y="2312"/>
                    <a:ext cx="8" cy="4"/>
                  </a:xfrm>
                  <a:custGeom>
                    <a:avLst/>
                    <a:gdLst>
                      <a:gd name="T0" fmla="*/ 4 w 8"/>
                      <a:gd name="T1" fmla="*/ 0 h 4"/>
                      <a:gd name="T2" fmla="*/ 0 w 8"/>
                      <a:gd name="T3" fmla="*/ 2 h 4"/>
                      <a:gd name="T4" fmla="*/ 4 w 8"/>
                      <a:gd name="T5" fmla="*/ 4 h 4"/>
                      <a:gd name="T6" fmla="*/ 8 w 8"/>
                      <a:gd name="T7" fmla="*/ 2 h 4"/>
                      <a:gd name="T8" fmla="*/ 4 w 8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4">
                        <a:moveTo>
                          <a:pt x="4" y="0"/>
                        </a:moveTo>
                        <a:lnTo>
                          <a:pt x="0" y="2"/>
                        </a:lnTo>
                        <a:lnTo>
                          <a:pt x="4" y="4"/>
                        </a:lnTo>
                        <a:lnTo>
                          <a:pt x="8" y="2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34" name="Freeform 19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4088A3E-57AF-433F-BB04-F5383CD5C7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54" y="2312"/>
                    <a:ext cx="8" cy="4"/>
                  </a:xfrm>
                  <a:custGeom>
                    <a:avLst/>
                    <a:gdLst>
                      <a:gd name="T0" fmla="*/ 4 w 8"/>
                      <a:gd name="T1" fmla="*/ 0 h 4"/>
                      <a:gd name="T2" fmla="*/ 0 w 8"/>
                      <a:gd name="T3" fmla="*/ 2 h 4"/>
                      <a:gd name="T4" fmla="*/ 4 w 8"/>
                      <a:gd name="T5" fmla="*/ 4 h 4"/>
                      <a:gd name="T6" fmla="*/ 8 w 8"/>
                      <a:gd name="T7" fmla="*/ 2 h 4"/>
                      <a:gd name="T8" fmla="*/ 4 w 8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4">
                        <a:moveTo>
                          <a:pt x="4" y="0"/>
                        </a:moveTo>
                        <a:lnTo>
                          <a:pt x="0" y="2"/>
                        </a:lnTo>
                        <a:lnTo>
                          <a:pt x="4" y="4"/>
                        </a:lnTo>
                        <a:lnTo>
                          <a:pt x="8" y="2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35" name="Freeform 19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2E14CB6-3685-4EFD-9D3F-7ADF95B167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9" y="2250"/>
                    <a:ext cx="6" cy="2"/>
                  </a:xfrm>
                  <a:custGeom>
                    <a:avLst/>
                    <a:gdLst>
                      <a:gd name="T0" fmla="*/ 2 w 6"/>
                      <a:gd name="T1" fmla="*/ 0 h 2"/>
                      <a:gd name="T2" fmla="*/ 0 w 6"/>
                      <a:gd name="T3" fmla="*/ 2 h 2"/>
                      <a:gd name="T4" fmla="*/ 0 w 6"/>
                      <a:gd name="T5" fmla="*/ 2 h 2"/>
                      <a:gd name="T6" fmla="*/ 6 w 6"/>
                      <a:gd name="T7" fmla="*/ 2 h 2"/>
                      <a:gd name="T8" fmla="*/ 2 w 6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6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36" name="Freeform 19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410AD87-DFFD-4E0E-B252-5B7EC4424C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9" y="2250"/>
                    <a:ext cx="6" cy="2"/>
                  </a:xfrm>
                  <a:custGeom>
                    <a:avLst/>
                    <a:gdLst>
                      <a:gd name="T0" fmla="*/ 2 w 6"/>
                      <a:gd name="T1" fmla="*/ 0 h 2"/>
                      <a:gd name="T2" fmla="*/ 0 w 6"/>
                      <a:gd name="T3" fmla="*/ 2 h 2"/>
                      <a:gd name="T4" fmla="*/ 0 w 6"/>
                      <a:gd name="T5" fmla="*/ 2 h 2"/>
                      <a:gd name="T6" fmla="*/ 6 w 6"/>
                      <a:gd name="T7" fmla="*/ 2 h 2"/>
                      <a:gd name="T8" fmla="*/ 2 w 6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6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37" name="Freeform 19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C424DDB-343B-4359-8356-B02DCB953B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9" y="2250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2 w 2"/>
                      <a:gd name="T7" fmla="*/ 0 h 2"/>
                      <a:gd name="T8" fmla="*/ 0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38" name="Freeform 19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86997C8-F543-4F22-B645-1DDFDD0025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9" y="2250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2 w 2"/>
                      <a:gd name="T7" fmla="*/ 0 h 2"/>
                      <a:gd name="T8" fmla="*/ 0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39" name="Rectangle 19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9C5B746-FD7A-4005-9B42-EBB6114E3B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49" y="225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40" name="Rectangle 19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14C51B8-536D-4078-A043-EDC373A7E9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49" y="225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41" name="Rectangle 19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3A79708-B03B-4A18-8185-515A4D8DC8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49" y="225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42" name="Rectangle 20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DFF3AD3-AFAF-42FE-A93A-7F7EA5A767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49" y="225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43" name="Rectangle 20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713E861-B86B-43D9-8ED8-6662BD4D12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49" y="225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44" name="Rectangle 20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CCBF595-9EE3-4369-A604-956D93E599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49" y="225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45" name="Rectangle 20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E045E9F-9171-4EB1-A556-EFDBB98806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49" y="225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46" name="Rectangle 20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7797774-B953-43F9-9CA6-3504C779DD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49" y="225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443" name="Group 40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31A68312-809F-4B81-A8AB-97D8974995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30863" y="2916238"/>
                  <a:ext cx="1149350" cy="962025"/>
                  <a:chOff x="3547" y="1837"/>
                  <a:chExt cx="724" cy="606"/>
                </a:xfrm>
                <a:grpFill/>
              </p:grpSpPr>
              <p:sp>
                <p:nvSpPr>
                  <p:cNvPr id="4547" name="Rectangle 20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04BDD78-A610-4839-AE17-407B8B6358F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56" y="2335"/>
                    <a:ext cx="4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48" name="Rectangle 20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ECEE4C5-D7D4-4ED1-BDB3-64139774BC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56" y="2335"/>
                    <a:ext cx="4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49" name="Rectangle 20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B08A71D-C549-4AAA-9A9E-E872929F28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50" name="Freeform 20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7828BC3-C3F4-45F3-B427-DE925332B3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51" name="Freeform 21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3D2E570-51D3-4A57-9992-815313BF24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52" name="Freeform 21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7CAA52E-2849-4692-B062-136E8C594E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53" name="Freeform 21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CF692D1-A9E8-481D-98A7-75416748B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261" cy="104"/>
                  </a:xfrm>
                  <a:custGeom>
                    <a:avLst/>
                    <a:gdLst>
                      <a:gd name="T0" fmla="*/ 4 w 261"/>
                      <a:gd name="T1" fmla="*/ 0 h 104"/>
                      <a:gd name="T2" fmla="*/ 0 w 261"/>
                      <a:gd name="T3" fmla="*/ 2 h 104"/>
                      <a:gd name="T4" fmla="*/ 0 w 261"/>
                      <a:gd name="T5" fmla="*/ 2 h 104"/>
                      <a:gd name="T6" fmla="*/ 257 w 261"/>
                      <a:gd name="T7" fmla="*/ 104 h 104"/>
                      <a:gd name="T8" fmla="*/ 261 w 261"/>
                      <a:gd name="T9" fmla="*/ 104 h 104"/>
                      <a:gd name="T10" fmla="*/ 261 w 261"/>
                      <a:gd name="T11" fmla="*/ 104 h 104"/>
                      <a:gd name="T12" fmla="*/ 4 w 261"/>
                      <a:gd name="T13" fmla="*/ 0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61" h="104">
                        <a:moveTo>
                          <a:pt x="4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57" y="104"/>
                        </a:lnTo>
                        <a:lnTo>
                          <a:pt x="261" y="104"/>
                        </a:lnTo>
                        <a:lnTo>
                          <a:pt x="261" y="104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54" name="Freeform 21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5718193-005E-4B2E-808D-A6C046EA2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261" cy="104"/>
                  </a:xfrm>
                  <a:custGeom>
                    <a:avLst/>
                    <a:gdLst>
                      <a:gd name="T0" fmla="*/ 4 w 261"/>
                      <a:gd name="T1" fmla="*/ 0 h 104"/>
                      <a:gd name="T2" fmla="*/ 0 w 261"/>
                      <a:gd name="T3" fmla="*/ 2 h 104"/>
                      <a:gd name="T4" fmla="*/ 0 w 261"/>
                      <a:gd name="T5" fmla="*/ 2 h 104"/>
                      <a:gd name="T6" fmla="*/ 257 w 261"/>
                      <a:gd name="T7" fmla="*/ 104 h 104"/>
                      <a:gd name="T8" fmla="*/ 261 w 261"/>
                      <a:gd name="T9" fmla="*/ 104 h 104"/>
                      <a:gd name="T10" fmla="*/ 261 w 261"/>
                      <a:gd name="T11" fmla="*/ 104 h 104"/>
                      <a:gd name="T12" fmla="*/ 4 w 261"/>
                      <a:gd name="T13" fmla="*/ 0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61" h="104">
                        <a:moveTo>
                          <a:pt x="4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57" y="104"/>
                        </a:lnTo>
                        <a:lnTo>
                          <a:pt x="261" y="104"/>
                        </a:lnTo>
                        <a:lnTo>
                          <a:pt x="261" y="104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55" name="Rectangle 21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3CD2244-BAAA-44FE-9ACB-0C2FA1C768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5" y="2441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56" name="Rectangle 21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66AE29F-D677-4D1D-BE61-9AC0C2200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5" y="2441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57" name="Rectangle 21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3D6E752-89E8-4649-B89F-C92E7280E2F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3" y="24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58" name="Rectangle 21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7347862-A371-4079-BF9B-623D9AD299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3" y="24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59" name="Freeform 21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E728B62-6BB9-4EFF-A9F1-AD5E9055FC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19" y="2439"/>
                    <a:ext cx="4" cy="2"/>
                  </a:xfrm>
                  <a:custGeom>
                    <a:avLst/>
                    <a:gdLst>
                      <a:gd name="T0" fmla="*/ 4 w 4"/>
                      <a:gd name="T1" fmla="*/ 0 h 2"/>
                      <a:gd name="T2" fmla="*/ 0 w 4"/>
                      <a:gd name="T3" fmla="*/ 0 h 2"/>
                      <a:gd name="T4" fmla="*/ 4 w 4"/>
                      <a:gd name="T5" fmla="*/ 2 h 2"/>
                      <a:gd name="T6" fmla="*/ 4 w 4"/>
                      <a:gd name="T7" fmla="*/ 2 h 2"/>
                      <a:gd name="T8" fmla="*/ 4 w 4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4" y="0"/>
                        </a:moveTo>
                        <a:lnTo>
                          <a:pt x="0" y="0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60" name="Freeform 21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B3445FF-ACB4-4570-96A4-56F10AA23B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19" y="2439"/>
                    <a:ext cx="4" cy="2"/>
                  </a:xfrm>
                  <a:custGeom>
                    <a:avLst/>
                    <a:gdLst>
                      <a:gd name="T0" fmla="*/ 4 w 4"/>
                      <a:gd name="T1" fmla="*/ 0 h 2"/>
                      <a:gd name="T2" fmla="*/ 0 w 4"/>
                      <a:gd name="T3" fmla="*/ 0 h 2"/>
                      <a:gd name="T4" fmla="*/ 4 w 4"/>
                      <a:gd name="T5" fmla="*/ 2 h 2"/>
                      <a:gd name="T6" fmla="*/ 4 w 4"/>
                      <a:gd name="T7" fmla="*/ 2 h 2"/>
                      <a:gd name="T8" fmla="*/ 4 w 4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4" y="0"/>
                        </a:moveTo>
                        <a:lnTo>
                          <a:pt x="0" y="0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61" name="Freeform 22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E40B9D8-6352-44EF-973F-8CF79A866A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3" y="2441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0 h 2"/>
                      <a:gd name="T8" fmla="*/ 2 w 2"/>
                      <a:gd name="T9" fmla="*/ 0 h 2"/>
                      <a:gd name="T10" fmla="*/ 2 w 2"/>
                      <a:gd name="T11" fmla="*/ 0 h 2"/>
                      <a:gd name="T12" fmla="*/ 2 w 2"/>
                      <a:gd name="T13" fmla="*/ 0 h 2"/>
                      <a:gd name="T14" fmla="*/ 2 w 2"/>
                      <a:gd name="T15" fmla="*/ 0 h 2"/>
                      <a:gd name="T16" fmla="*/ 2 w 2"/>
                      <a:gd name="T17" fmla="*/ 0 h 2"/>
                      <a:gd name="T18" fmla="*/ 2 w 2"/>
                      <a:gd name="T19" fmla="*/ 0 h 2"/>
                      <a:gd name="T20" fmla="*/ 0 w 2"/>
                      <a:gd name="T2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62" name="Freeform 22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849BB56-987D-4E15-BFFC-2FC934DA3C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3" y="2441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0 h 2"/>
                      <a:gd name="T8" fmla="*/ 2 w 2"/>
                      <a:gd name="T9" fmla="*/ 0 h 2"/>
                      <a:gd name="T10" fmla="*/ 2 w 2"/>
                      <a:gd name="T11" fmla="*/ 0 h 2"/>
                      <a:gd name="T12" fmla="*/ 2 w 2"/>
                      <a:gd name="T13" fmla="*/ 0 h 2"/>
                      <a:gd name="T14" fmla="*/ 2 w 2"/>
                      <a:gd name="T15" fmla="*/ 0 h 2"/>
                      <a:gd name="T16" fmla="*/ 2 w 2"/>
                      <a:gd name="T17" fmla="*/ 0 h 2"/>
                      <a:gd name="T18" fmla="*/ 2 w 2"/>
                      <a:gd name="T19" fmla="*/ 0 h 2"/>
                      <a:gd name="T20" fmla="*/ 0 w 2"/>
                      <a:gd name="T2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63" name="Rectangle 22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91A653E-D357-4EBB-89AD-8D6D29160A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3" y="2439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64" name="Rectangle 22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5A1643A-938B-4E0B-8B06-46F1123B37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3" y="2439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65" name="Freeform 22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50D1BF8-12B0-40EF-BF53-809BB60C31D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223" y="2441"/>
                    <a:ext cx="2" cy="0"/>
                  </a:xfrm>
                  <a:custGeom>
                    <a:avLst/>
                    <a:gdLst>
                      <a:gd name="T0" fmla="*/ 2 w 2"/>
                      <a:gd name="T1" fmla="*/ 2 w 2"/>
                      <a:gd name="T2" fmla="*/ 2 w 2"/>
                      <a:gd name="T3" fmla="*/ 2 w 2"/>
                      <a:gd name="T4" fmla="*/ 0 w 2"/>
                      <a:gd name="T5" fmla="*/ 0 w 2"/>
                      <a:gd name="T6" fmla="*/ 2 w 2"/>
                      <a:gd name="T7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  <a:cxn ang="0">
                        <a:pos x="T7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66" name="Freeform 22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A56976F-18FC-4439-96EE-D8403E680C5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223" y="2441"/>
                    <a:ext cx="2" cy="0"/>
                  </a:xfrm>
                  <a:custGeom>
                    <a:avLst/>
                    <a:gdLst>
                      <a:gd name="T0" fmla="*/ 2 w 2"/>
                      <a:gd name="T1" fmla="*/ 2 w 2"/>
                      <a:gd name="T2" fmla="*/ 2 w 2"/>
                      <a:gd name="T3" fmla="*/ 2 w 2"/>
                      <a:gd name="T4" fmla="*/ 0 w 2"/>
                      <a:gd name="T5" fmla="*/ 0 w 2"/>
                      <a:gd name="T6" fmla="*/ 2 w 2"/>
                      <a:gd name="T7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  <a:cxn ang="0">
                        <a:pos x="T7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67" name="Rectangle 22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99C1260-79A4-4CD1-8E1E-79008E5098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3" y="2439"/>
                    <a:ext cx="2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68" name="Rectangle 22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34DD882-5EF1-472B-848F-9B1D38EBD9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3" y="2439"/>
                    <a:ext cx="2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69" name="Freeform 22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F7182AD-A578-45C3-BB2F-77BB04CA2AF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225" y="244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70" name="Freeform 22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C62C987-9FCD-4C9D-B5CF-C0E54E0A79B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225" y="244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71" name="Freeform 23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FA0A2E6-DBF9-45C2-A063-E2683B69A6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3" y="2439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0 w 2"/>
                      <a:gd name="T5" fmla="*/ 2 h 2"/>
                      <a:gd name="T6" fmla="*/ 2 w 2"/>
                      <a:gd name="T7" fmla="*/ 0 h 2"/>
                      <a:gd name="T8" fmla="*/ 2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72" name="Freeform 23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3F0BD63-FE15-4D05-BAB8-FC79649490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3" y="2439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0 w 2"/>
                      <a:gd name="T5" fmla="*/ 2 h 2"/>
                      <a:gd name="T6" fmla="*/ 2 w 2"/>
                      <a:gd name="T7" fmla="*/ 0 h 2"/>
                      <a:gd name="T8" fmla="*/ 2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73" name="Freeform 23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E47D382-A8FF-49A9-A2A6-C0B9D43021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3" y="2439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2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2 h 2"/>
                      <a:gd name="T12" fmla="*/ 2 w 2"/>
                      <a:gd name="T13" fmla="*/ 2 h 2"/>
                      <a:gd name="T14" fmla="*/ 2 w 2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74" name="Freeform 23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DE55139-D4E6-412F-AC22-AA8E844442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3" y="2439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2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2 h 2"/>
                      <a:gd name="T12" fmla="*/ 2 w 2"/>
                      <a:gd name="T13" fmla="*/ 2 h 2"/>
                      <a:gd name="T14" fmla="*/ 2 w 2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75" name="Rectangle 23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5D46BAB-0BC4-4ADE-8D3B-3B598854B9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76" name="Rectangle 23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2AC8528-BCEC-4886-866E-F976A66DB9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77" name="Rectangle 23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69D1A74-484E-4D7F-A55F-9B0EC8D7F2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78" name="Rectangle 23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FD048D7-969D-42C0-98AE-646C16A372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79" name="Rectangle 23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3C1FCA0-76A4-4D15-8653-60D1811FFB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80" name="Rectangle 23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4984CAD-C7F3-49C1-B926-0B68007CBA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81" name="Rectangle 24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98B82E6-71B8-49C1-B9E1-A1212669D9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82" name="Freeform 24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113F7D7-C5C8-4B69-9900-84ED650566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83" name="Rectangle 24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DD95BA9-1B41-4F1E-9890-4DEEB6EFAD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84" name="Rectangle 24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7AEE93F-5C24-4F9F-BEC3-389AAF11E5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85" name="Freeform 24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3B29629-6845-48AC-8276-78B6D2254F2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3" y="1839"/>
                    <a:ext cx="207" cy="494"/>
                  </a:xfrm>
                  <a:custGeom>
                    <a:avLst/>
                    <a:gdLst>
                      <a:gd name="T0" fmla="*/ 178 w 207"/>
                      <a:gd name="T1" fmla="*/ 421 h 494"/>
                      <a:gd name="T2" fmla="*/ 176 w 207"/>
                      <a:gd name="T3" fmla="*/ 423 h 494"/>
                      <a:gd name="T4" fmla="*/ 207 w 207"/>
                      <a:gd name="T5" fmla="*/ 494 h 494"/>
                      <a:gd name="T6" fmla="*/ 207 w 207"/>
                      <a:gd name="T7" fmla="*/ 494 h 494"/>
                      <a:gd name="T8" fmla="*/ 207 w 207"/>
                      <a:gd name="T9" fmla="*/ 490 h 494"/>
                      <a:gd name="T10" fmla="*/ 178 w 207"/>
                      <a:gd name="T11" fmla="*/ 421 h 494"/>
                      <a:gd name="T12" fmla="*/ 147 w 207"/>
                      <a:gd name="T13" fmla="*/ 346 h 494"/>
                      <a:gd name="T14" fmla="*/ 144 w 207"/>
                      <a:gd name="T15" fmla="*/ 346 h 494"/>
                      <a:gd name="T16" fmla="*/ 176 w 207"/>
                      <a:gd name="T17" fmla="*/ 421 h 494"/>
                      <a:gd name="T18" fmla="*/ 178 w 207"/>
                      <a:gd name="T19" fmla="*/ 419 h 494"/>
                      <a:gd name="T20" fmla="*/ 147 w 207"/>
                      <a:gd name="T21" fmla="*/ 346 h 494"/>
                      <a:gd name="T22" fmla="*/ 101 w 207"/>
                      <a:gd name="T23" fmla="*/ 238 h 494"/>
                      <a:gd name="T24" fmla="*/ 98 w 207"/>
                      <a:gd name="T25" fmla="*/ 238 h 494"/>
                      <a:gd name="T26" fmla="*/ 144 w 207"/>
                      <a:gd name="T27" fmla="*/ 344 h 494"/>
                      <a:gd name="T28" fmla="*/ 147 w 207"/>
                      <a:gd name="T29" fmla="*/ 344 h 494"/>
                      <a:gd name="T30" fmla="*/ 101 w 207"/>
                      <a:gd name="T31" fmla="*/ 238 h 494"/>
                      <a:gd name="T32" fmla="*/ 0 w 207"/>
                      <a:gd name="T33" fmla="*/ 0 h 494"/>
                      <a:gd name="T34" fmla="*/ 0 w 207"/>
                      <a:gd name="T35" fmla="*/ 2 h 494"/>
                      <a:gd name="T36" fmla="*/ 98 w 207"/>
                      <a:gd name="T37" fmla="*/ 236 h 494"/>
                      <a:gd name="T38" fmla="*/ 101 w 207"/>
                      <a:gd name="T39" fmla="*/ 234 h 494"/>
                      <a:gd name="T40" fmla="*/ 4 w 207"/>
                      <a:gd name="T41" fmla="*/ 4 h 494"/>
                      <a:gd name="T42" fmla="*/ 0 w 207"/>
                      <a:gd name="T43" fmla="*/ 0 h 4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207" h="494">
                        <a:moveTo>
                          <a:pt x="178" y="421"/>
                        </a:moveTo>
                        <a:lnTo>
                          <a:pt x="176" y="423"/>
                        </a:lnTo>
                        <a:lnTo>
                          <a:pt x="207" y="494"/>
                        </a:lnTo>
                        <a:lnTo>
                          <a:pt x="207" y="494"/>
                        </a:lnTo>
                        <a:lnTo>
                          <a:pt x="207" y="490"/>
                        </a:lnTo>
                        <a:lnTo>
                          <a:pt x="178" y="421"/>
                        </a:lnTo>
                        <a:close/>
                        <a:moveTo>
                          <a:pt x="147" y="346"/>
                        </a:moveTo>
                        <a:lnTo>
                          <a:pt x="144" y="346"/>
                        </a:lnTo>
                        <a:lnTo>
                          <a:pt x="176" y="421"/>
                        </a:lnTo>
                        <a:lnTo>
                          <a:pt x="178" y="419"/>
                        </a:lnTo>
                        <a:lnTo>
                          <a:pt x="147" y="346"/>
                        </a:lnTo>
                        <a:close/>
                        <a:moveTo>
                          <a:pt x="101" y="238"/>
                        </a:moveTo>
                        <a:lnTo>
                          <a:pt x="98" y="238"/>
                        </a:lnTo>
                        <a:lnTo>
                          <a:pt x="144" y="344"/>
                        </a:lnTo>
                        <a:lnTo>
                          <a:pt x="147" y="344"/>
                        </a:lnTo>
                        <a:lnTo>
                          <a:pt x="101" y="238"/>
                        </a:lnTo>
                        <a:close/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98" y="236"/>
                        </a:lnTo>
                        <a:lnTo>
                          <a:pt x="101" y="234"/>
                        </a:lnTo>
                        <a:lnTo>
                          <a:pt x="4" y="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86" name="Freeform 24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0ACAFF2-147D-486B-AA6E-E497FFB394C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3" y="1839"/>
                    <a:ext cx="207" cy="494"/>
                  </a:xfrm>
                  <a:custGeom>
                    <a:avLst/>
                    <a:gdLst>
                      <a:gd name="T0" fmla="*/ 178 w 207"/>
                      <a:gd name="T1" fmla="*/ 421 h 494"/>
                      <a:gd name="T2" fmla="*/ 176 w 207"/>
                      <a:gd name="T3" fmla="*/ 423 h 494"/>
                      <a:gd name="T4" fmla="*/ 207 w 207"/>
                      <a:gd name="T5" fmla="*/ 494 h 494"/>
                      <a:gd name="T6" fmla="*/ 207 w 207"/>
                      <a:gd name="T7" fmla="*/ 494 h 494"/>
                      <a:gd name="T8" fmla="*/ 207 w 207"/>
                      <a:gd name="T9" fmla="*/ 490 h 494"/>
                      <a:gd name="T10" fmla="*/ 178 w 207"/>
                      <a:gd name="T11" fmla="*/ 421 h 494"/>
                      <a:gd name="T12" fmla="*/ 147 w 207"/>
                      <a:gd name="T13" fmla="*/ 346 h 494"/>
                      <a:gd name="T14" fmla="*/ 144 w 207"/>
                      <a:gd name="T15" fmla="*/ 346 h 494"/>
                      <a:gd name="T16" fmla="*/ 176 w 207"/>
                      <a:gd name="T17" fmla="*/ 421 h 494"/>
                      <a:gd name="T18" fmla="*/ 178 w 207"/>
                      <a:gd name="T19" fmla="*/ 419 h 494"/>
                      <a:gd name="T20" fmla="*/ 147 w 207"/>
                      <a:gd name="T21" fmla="*/ 346 h 494"/>
                      <a:gd name="T22" fmla="*/ 101 w 207"/>
                      <a:gd name="T23" fmla="*/ 238 h 494"/>
                      <a:gd name="T24" fmla="*/ 98 w 207"/>
                      <a:gd name="T25" fmla="*/ 238 h 494"/>
                      <a:gd name="T26" fmla="*/ 144 w 207"/>
                      <a:gd name="T27" fmla="*/ 344 h 494"/>
                      <a:gd name="T28" fmla="*/ 147 w 207"/>
                      <a:gd name="T29" fmla="*/ 344 h 494"/>
                      <a:gd name="T30" fmla="*/ 101 w 207"/>
                      <a:gd name="T31" fmla="*/ 238 h 494"/>
                      <a:gd name="T32" fmla="*/ 0 w 207"/>
                      <a:gd name="T33" fmla="*/ 0 h 494"/>
                      <a:gd name="T34" fmla="*/ 0 w 207"/>
                      <a:gd name="T35" fmla="*/ 2 h 494"/>
                      <a:gd name="T36" fmla="*/ 98 w 207"/>
                      <a:gd name="T37" fmla="*/ 236 h 494"/>
                      <a:gd name="T38" fmla="*/ 101 w 207"/>
                      <a:gd name="T39" fmla="*/ 234 h 494"/>
                      <a:gd name="T40" fmla="*/ 4 w 207"/>
                      <a:gd name="T41" fmla="*/ 4 h 494"/>
                      <a:gd name="T42" fmla="*/ 0 w 207"/>
                      <a:gd name="T43" fmla="*/ 0 h 4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207" h="494">
                        <a:moveTo>
                          <a:pt x="178" y="421"/>
                        </a:moveTo>
                        <a:lnTo>
                          <a:pt x="176" y="423"/>
                        </a:lnTo>
                        <a:lnTo>
                          <a:pt x="207" y="494"/>
                        </a:lnTo>
                        <a:lnTo>
                          <a:pt x="207" y="494"/>
                        </a:lnTo>
                        <a:lnTo>
                          <a:pt x="207" y="490"/>
                        </a:lnTo>
                        <a:lnTo>
                          <a:pt x="178" y="421"/>
                        </a:lnTo>
                        <a:moveTo>
                          <a:pt x="147" y="346"/>
                        </a:moveTo>
                        <a:lnTo>
                          <a:pt x="144" y="346"/>
                        </a:lnTo>
                        <a:lnTo>
                          <a:pt x="176" y="421"/>
                        </a:lnTo>
                        <a:lnTo>
                          <a:pt x="178" y="419"/>
                        </a:lnTo>
                        <a:lnTo>
                          <a:pt x="147" y="346"/>
                        </a:lnTo>
                        <a:moveTo>
                          <a:pt x="101" y="238"/>
                        </a:moveTo>
                        <a:lnTo>
                          <a:pt x="98" y="238"/>
                        </a:lnTo>
                        <a:lnTo>
                          <a:pt x="144" y="344"/>
                        </a:lnTo>
                        <a:lnTo>
                          <a:pt x="147" y="344"/>
                        </a:lnTo>
                        <a:lnTo>
                          <a:pt x="101" y="238"/>
                        </a:lnTo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98" y="236"/>
                        </a:lnTo>
                        <a:lnTo>
                          <a:pt x="101" y="234"/>
                        </a:lnTo>
                        <a:lnTo>
                          <a:pt x="4" y="4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87" name="Freeform 24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085744F-DFD0-4F47-94E4-76846BE618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51" y="2073"/>
                    <a:ext cx="3" cy="4"/>
                  </a:xfrm>
                  <a:custGeom>
                    <a:avLst/>
                    <a:gdLst>
                      <a:gd name="T0" fmla="*/ 3 w 3"/>
                      <a:gd name="T1" fmla="*/ 0 h 4"/>
                      <a:gd name="T2" fmla="*/ 0 w 3"/>
                      <a:gd name="T3" fmla="*/ 2 h 4"/>
                      <a:gd name="T4" fmla="*/ 0 w 3"/>
                      <a:gd name="T5" fmla="*/ 4 h 4"/>
                      <a:gd name="T6" fmla="*/ 3 w 3"/>
                      <a:gd name="T7" fmla="*/ 4 h 4"/>
                      <a:gd name="T8" fmla="*/ 3 w 3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3" y="0"/>
                        </a:moveTo>
                        <a:lnTo>
                          <a:pt x="0" y="2"/>
                        </a:lnTo>
                        <a:lnTo>
                          <a:pt x="0" y="4"/>
                        </a:lnTo>
                        <a:lnTo>
                          <a:pt x="3" y="4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88" name="Freeform 24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B15753C-7245-4D64-ADEE-AFAA193AEE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51" y="2073"/>
                    <a:ext cx="3" cy="4"/>
                  </a:xfrm>
                  <a:custGeom>
                    <a:avLst/>
                    <a:gdLst>
                      <a:gd name="T0" fmla="*/ 3 w 3"/>
                      <a:gd name="T1" fmla="*/ 0 h 4"/>
                      <a:gd name="T2" fmla="*/ 0 w 3"/>
                      <a:gd name="T3" fmla="*/ 2 h 4"/>
                      <a:gd name="T4" fmla="*/ 0 w 3"/>
                      <a:gd name="T5" fmla="*/ 4 h 4"/>
                      <a:gd name="T6" fmla="*/ 3 w 3"/>
                      <a:gd name="T7" fmla="*/ 4 h 4"/>
                      <a:gd name="T8" fmla="*/ 3 w 3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3" y="0"/>
                        </a:moveTo>
                        <a:lnTo>
                          <a:pt x="0" y="2"/>
                        </a:lnTo>
                        <a:lnTo>
                          <a:pt x="0" y="4"/>
                        </a:lnTo>
                        <a:lnTo>
                          <a:pt x="3" y="4"/>
                        </a:lnTo>
                        <a:lnTo>
                          <a:pt x="3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89" name="Freeform 24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BA8463D-7C5C-4C04-B049-3B112401C5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29" y="2258"/>
                    <a:ext cx="2" cy="4"/>
                  </a:xfrm>
                  <a:custGeom>
                    <a:avLst/>
                    <a:gdLst>
                      <a:gd name="T0" fmla="*/ 2 w 2"/>
                      <a:gd name="T1" fmla="*/ 0 h 4"/>
                      <a:gd name="T2" fmla="*/ 0 w 2"/>
                      <a:gd name="T3" fmla="*/ 2 h 4"/>
                      <a:gd name="T4" fmla="*/ 0 w 2"/>
                      <a:gd name="T5" fmla="*/ 4 h 4"/>
                      <a:gd name="T6" fmla="*/ 2 w 2"/>
                      <a:gd name="T7" fmla="*/ 2 h 4"/>
                      <a:gd name="T8" fmla="*/ 2 w 2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4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90" name="Freeform 24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26C37EC-F6C5-4D2A-B24C-FC8587EF6C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29" y="2258"/>
                    <a:ext cx="2" cy="4"/>
                  </a:xfrm>
                  <a:custGeom>
                    <a:avLst/>
                    <a:gdLst>
                      <a:gd name="T0" fmla="*/ 2 w 2"/>
                      <a:gd name="T1" fmla="*/ 0 h 4"/>
                      <a:gd name="T2" fmla="*/ 0 w 2"/>
                      <a:gd name="T3" fmla="*/ 2 h 4"/>
                      <a:gd name="T4" fmla="*/ 0 w 2"/>
                      <a:gd name="T5" fmla="*/ 4 h 4"/>
                      <a:gd name="T6" fmla="*/ 2 w 2"/>
                      <a:gd name="T7" fmla="*/ 2 h 4"/>
                      <a:gd name="T8" fmla="*/ 2 w 2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4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91" name="Rectangle 25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C4A7E49-E565-4B92-9D08-9511E235DB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7" y="2183"/>
                    <a:ext cx="3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92" name="Rectangle 25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54EB208-63B4-46BA-AD3D-AB7F0ED3F5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7" y="2183"/>
                    <a:ext cx="3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93" name="Freeform 25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0541EAF-DC20-4498-9BDD-F2009302C2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0" y="2329"/>
                    <a:ext cx="2" cy="4"/>
                  </a:xfrm>
                  <a:custGeom>
                    <a:avLst/>
                    <a:gdLst>
                      <a:gd name="T0" fmla="*/ 0 w 2"/>
                      <a:gd name="T1" fmla="*/ 0 h 4"/>
                      <a:gd name="T2" fmla="*/ 0 w 2"/>
                      <a:gd name="T3" fmla="*/ 4 h 4"/>
                      <a:gd name="T4" fmla="*/ 0 w 2"/>
                      <a:gd name="T5" fmla="*/ 4 h 4"/>
                      <a:gd name="T6" fmla="*/ 2 w 2"/>
                      <a:gd name="T7" fmla="*/ 4 h 4"/>
                      <a:gd name="T8" fmla="*/ 0 w 2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0"/>
                        </a:move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94" name="Freeform 25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894E83F-FF95-4E05-8DE8-4D9A6917C0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0" y="2329"/>
                    <a:ext cx="2" cy="4"/>
                  </a:xfrm>
                  <a:custGeom>
                    <a:avLst/>
                    <a:gdLst>
                      <a:gd name="T0" fmla="*/ 0 w 2"/>
                      <a:gd name="T1" fmla="*/ 0 h 4"/>
                      <a:gd name="T2" fmla="*/ 0 w 2"/>
                      <a:gd name="T3" fmla="*/ 4 h 4"/>
                      <a:gd name="T4" fmla="*/ 0 w 2"/>
                      <a:gd name="T5" fmla="*/ 4 h 4"/>
                      <a:gd name="T6" fmla="*/ 2 w 2"/>
                      <a:gd name="T7" fmla="*/ 4 h 4"/>
                      <a:gd name="T8" fmla="*/ 0 w 2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0"/>
                        </a:move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95" name="Freeform 25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03090A6-EEDF-40E5-9582-F62DF6A788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0" y="2333"/>
                    <a:ext cx="2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2 w 2"/>
                      <a:gd name="T3" fmla="*/ 2 w 2"/>
                      <a:gd name="T4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96" name="Freeform 25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255268E-EE6E-4D65-B12E-2E40D7FB7F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0" y="2333"/>
                    <a:ext cx="2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2 w 2"/>
                      <a:gd name="T3" fmla="*/ 2 w 2"/>
                      <a:gd name="T4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97" name="Rectangle 25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7B41DD2-4318-4FA0-8F58-590F9EBC79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0" y="2333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98" name="Rectangle 25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7651432-033F-4593-8E47-019918AA3E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0" y="2333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99" name="Rectangle 25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48D11FF-F279-4993-BE65-492D85B812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0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00" name="Rectangle 25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AEFB964-E234-49CC-BBA0-C081E9BEC4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0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01" name="Rectangle 26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D2C6A5B-B8F0-4E1B-8A52-C7EE632E02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0" y="2333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02" name="Rectangle 26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193C550-D8D9-452E-BB0E-D360CE89B8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0" y="2333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03" name="Freeform 26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E46D754-0108-4EAA-835E-FE3E7802BA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0" y="2333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2 h 2"/>
                      <a:gd name="T4" fmla="*/ 2 w 2"/>
                      <a:gd name="T5" fmla="*/ 0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0 h 2"/>
                      <a:gd name="T12" fmla="*/ 2 w 2"/>
                      <a:gd name="T13" fmla="*/ 0 h 2"/>
                      <a:gd name="T14" fmla="*/ 0 w 2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04" name="Freeform 26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96583FB-D08D-40CF-B6F8-CB1240923A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0" y="2333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2 h 2"/>
                      <a:gd name="T4" fmla="*/ 2 w 2"/>
                      <a:gd name="T5" fmla="*/ 0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0 h 2"/>
                      <a:gd name="T12" fmla="*/ 2 w 2"/>
                      <a:gd name="T13" fmla="*/ 0 h 2"/>
                      <a:gd name="T14" fmla="*/ 0 w 2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05" name="Rectangle 26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1F6BEC0-5EA9-4DAD-9635-D89D248608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0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06" name="Rectangle 26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6875DA7-A082-4305-AFD0-0B3A3ED32C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0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07" name="Freeform 26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242EC25-F595-4251-A1B6-28EBCBEA18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0" y="2333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2 w 2"/>
                      <a:gd name="T7" fmla="*/ 0 h 2"/>
                      <a:gd name="T8" fmla="*/ 2 w 2"/>
                      <a:gd name="T9" fmla="*/ 2 h 2"/>
                      <a:gd name="T10" fmla="*/ 2 w 2"/>
                      <a:gd name="T11" fmla="*/ 2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08" name="Freeform 26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B81E7DA-FD86-43D7-8969-1E5B800F98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0" y="2333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2 w 2"/>
                      <a:gd name="T7" fmla="*/ 0 h 2"/>
                      <a:gd name="T8" fmla="*/ 2 w 2"/>
                      <a:gd name="T9" fmla="*/ 2 h 2"/>
                      <a:gd name="T10" fmla="*/ 2 w 2"/>
                      <a:gd name="T11" fmla="*/ 2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09" name="Rectangle 26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107AD7B-CAB8-44BA-AD6B-D324405D70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10" name="Rectangle 26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87E31BB-DE32-4395-A37F-15BD9BC210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11" name="Rectangle 27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0A486E5-E8FB-4B1B-B4B4-4BB33C91C4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12" name="Rectangle 27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66050D9-CF44-4F5E-8ED2-52FDF4B163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13" name="Rectangle 27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B109134-2436-437D-A473-819F399427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14" name="Rectangle 27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211BF86-D078-449C-BD69-4510601392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15" name="Rectangle 27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BA354DF-54F0-4B2D-89F6-EDD4400CBB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16" name="Rectangle 27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FAF00B0-0346-48AE-85DF-44DA0B9A96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17" name="Freeform 27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37ACD9E-D541-4AD5-BB49-07B29CA00B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18" name="Freeform 27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3BB889F-914F-4C83-BDF6-35E1BF162B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19" name="Rectangle 27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E6786F1-727A-4813-9374-921A25CF4A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20" name="Freeform 27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48F3567-B0B8-4428-B398-DEBFDFDD6E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21" name="Freeform 28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BB4C28D-2845-4B83-A9A5-C226560B064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7" y="1841"/>
                    <a:ext cx="222" cy="215"/>
                  </a:xfrm>
                  <a:custGeom>
                    <a:avLst/>
                    <a:gdLst>
                      <a:gd name="T0" fmla="*/ 191 w 222"/>
                      <a:gd name="T1" fmla="*/ 182 h 215"/>
                      <a:gd name="T2" fmla="*/ 186 w 222"/>
                      <a:gd name="T3" fmla="*/ 184 h 215"/>
                      <a:gd name="T4" fmla="*/ 220 w 222"/>
                      <a:gd name="T5" fmla="*/ 215 h 215"/>
                      <a:gd name="T6" fmla="*/ 222 w 222"/>
                      <a:gd name="T7" fmla="*/ 211 h 215"/>
                      <a:gd name="T8" fmla="*/ 191 w 222"/>
                      <a:gd name="T9" fmla="*/ 182 h 215"/>
                      <a:gd name="T10" fmla="*/ 0 w 222"/>
                      <a:gd name="T11" fmla="*/ 0 h 215"/>
                      <a:gd name="T12" fmla="*/ 0 w 222"/>
                      <a:gd name="T13" fmla="*/ 2 h 215"/>
                      <a:gd name="T14" fmla="*/ 184 w 222"/>
                      <a:gd name="T15" fmla="*/ 182 h 215"/>
                      <a:gd name="T16" fmla="*/ 188 w 222"/>
                      <a:gd name="T17" fmla="*/ 179 h 215"/>
                      <a:gd name="T18" fmla="*/ 11 w 222"/>
                      <a:gd name="T19" fmla="*/ 9 h 215"/>
                      <a:gd name="T20" fmla="*/ 0 w 222"/>
                      <a:gd name="T21" fmla="*/ 0 h 2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22" h="215">
                        <a:moveTo>
                          <a:pt x="191" y="182"/>
                        </a:moveTo>
                        <a:lnTo>
                          <a:pt x="186" y="184"/>
                        </a:lnTo>
                        <a:lnTo>
                          <a:pt x="220" y="215"/>
                        </a:lnTo>
                        <a:lnTo>
                          <a:pt x="222" y="211"/>
                        </a:lnTo>
                        <a:lnTo>
                          <a:pt x="191" y="182"/>
                        </a:lnTo>
                        <a:close/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184" y="182"/>
                        </a:lnTo>
                        <a:lnTo>
                          <a:pt x="188" y="179"/>
                        </a:lnTo>
                        <a:lnTo>
                          <a:pt x="11" y="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22" name="Freeform 28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01B901B-9B34-4CB8-A6AF-DCDE85B111D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7" y="1841"/>
                    <a:ext cx="222" cy="215"/>
                  </a:xfrm>
                  <a:custGeom>
                    <a:avLst/>
                    <a:gdLst>
                      <a:gd name="T0" fmla="*/ 191 w 222"/>
                      <a:gd name="T1" fmla="*/ 182 h 215"/>
                      <a:gd name="T2" fmla="*/ 186 w 222"/>
                      <a:gd name="T3" fmla="*/ 184 h 215"/>
                      <a:gd name="T4" fmla="*/ 220 w 222"/>
                      <a:gd name="T5" fmla="*/ 215 h 215"/>
                      <a:gd name="T6" fmla="*/ 222 w 222"/>
                      <a:gd name="T7" fmla="*/ 211 h 215"/>
                      <a:gd name="T8" fmla="*/ 191 w 222"/>
                      <a:gd name="T9" fmla="*/ 182 h 215"/>
                      <a:gd name="T10" fmla="*/ 0 w 222"/>
                      <a:gd name="T11" fmla="*/ 0 h 215"/>
                      <a:gd name="T12" fmla="*/ 0 w 222"/>
                      <a:gd name="T13" fmla="*/ 2 h 215"/>
                      <a:gd name="T14" fmla="*/ 184 w 222"/>
                      <a:gd name="T15" fmla="*/ 182 h 215"/>
                      <a:gd name="T16" fmla="*/ 188 w 222"/>
                      <a:gd name="T17" fmla="*/ 179 h 215"/>
                      <a:gd name="T18" fmla="*/ 11 w 222"/>
                      <a:gd name="T19" fmla="*/ 9 h 215"/>
                      <a:gd name="T20" fmla="*/ 0 w 222"/>
                      <a:gd name="T21" fmla="*/ 0 h 2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22" h="215">
                        <a:moveTo>
                          <a:pt x="191" y="182"/>
                        </a:moveTo>
                        <a:lnTo>
                          <a:pt x="186" y="184"/>
                        </a:lnTo>
                        <a:lnTo>
                          <a:pt x="220" y="215"/>
                        </a:lnTo>
                        <a:lnTo>
                          <a:pt x="222" y="211"/>
                        </a:lnTo>
                        <a:lnTo>
                          <a:pt x="191" y="182"/>
                        </a:lnTo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184" y="182"/>
                        </a:lnTo>
                        <a:lnTo>
                          <a:pt x="188" y="179"/>
                        </a:lnTo>
                        <a:lnTo>
                          <a:pt x="11" y="9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23" name="Freeform 28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B4F43DC-5D42-4F90-97AA-0D477E1899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41" y="2020"/>
                    <a:ext cx="7" cy="5"/>
                  </a:xfrm>
                  <a:custGeom>
                    <a:avLst/>
                    <a:gdLst>
                      <a:gd name="T0" fmla="*/ 4 w 7"/>
                      <a:gd name="T1" fmla="*/ 0 h 5"/>
                      <a:gd name="T2" fmla="*/ 0 w 7"/>
                      <a:gd name="T3" fmla="*/ 3 h 5"/>
                      <a:gd name="T4" fmla="*/ 2 w 7"/>
                      <a:gd name="T5" fmla="*/ 5 h 5"/>
                      <a:gd name="T6" fmla="*/ 7 w 7"/>
                      <a:gd name="T7" fmla="*/ 3 h 5"/>
                      <a:gd name="T8" fmla="*/ 4 w 7"/>
                      <a:gd name="T9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4" y="0"/>
                        </a:moveTo>
                        <a:lnTo>
                          <a:pt x="0" y="3"/>
                        </a:lnTo>
                        <a:lnTo>
                          <a:pt x="2" y="5"/>
                        </a:lnTo>
                        <a:lnTo>
                          <a:pt x="7" y="3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24" name="Freeform 28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E6A2114-0435-4AC8-895D-8469A0C896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41" y="2020"/>
                    <a:ext cx="7" cy="5"/>
                  </a:xfrm>
                  <a:custGeom>
                    <a:avLst/>
                    <a:gdLst>
                      <a:gd name="T0" fmla="*/ 4 w 7"/>
                      <a:gd name="T1" fmla="*/ 0 h 5"/>
                      <a:gd name="T2" fmla="*/ 0 w 7"/>
                      <a:gd name="T3" fmla="*/ 3 h 5"/>
                      <a:gd name="T4" fmla="*/ 2 w 7"/>
                      <a:gd name="T5" fmla="*/ 5 h 5"/>
                      <a:gd name="T6" fmla="*/ 7 w 7"/>
                      <a:gd name="T7" fmla="*/ 3 h 5"/>
                      <a:gd name="T8" fmla="*/ 4 w 7"/>
                      <a:gd name="T9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4" y="0"/>
                        </a:moveTo>
                        <a:lnTo>
                          <a:pt x="0" y="3"/>
                        </a:lnTo>
                        <a:lnTo>
                          <a:pt x="2" y="5"/>
                        </a:lnTo>
                        <a:lnTo>
                          <a:pt x="7" y="3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25" name="Freeform 28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0714B8F-D7B3-4055-BCCD-0AF8035102E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81" y="2056"/>
                    <a:ext cx="94" cy="94"/>
                  </a:xfrm>
                  <a:custGeom>
                    <a:avLst/>
                    <a:gdLst>
                      <a:gd name="T0" fmla="*/ 73 w 94"/>
                      <a:gd name="T1" fmla="*/ 69 h 94"/>
                      <a:gd name="T2" fmla="*/ 77 w 94"/>
                      <a:gd name="T3" fmla="*/ 77 h 94"/>
                      <a:gd name="T4" fmla="*/ 92 w 94"/>
                      <a:gd name="T5" fmla="*/ 94 h 94"/>
                      <a:gd name="T6" fmla="*/ 94 w 94"/>
                      <a:gd name="T7" fmla="*/ 94 h 94"/>
                      <a:gd name="T8" fmla="*/ 90 w 94"/>
                      <a:gd name="T9" fmla="*/ 85 h 94"/>
                      <a:gd name="T10" fmla="*/ 73 w 94"/>
                      <a:gd name="T11" fmla="*/ 69 h 94"/>
                      <a:gd name="T12" fmla="*/ 0 w 94"/>
                      <a:gd name="T13" fmla="*/ 0 h 94"/>
                      <a:gd name="T14" fmla="*/ 0 w 94"/>
                      <a:gd name="T15" fmla="*/ 2 h 94"/>
                      <a:gd name="T16" fmla="*/ 71 w 94"/>
                      <a:gd name="T17" fmla="*/ 71 h 94"/>
                      <a:gd name="T18" fmla="*/ 65 w 94"/>
                      <a:gd name="T19" fmla="*/ 62 h 94"/>
                      <a:gd name="T20" fmla="*/ 0 w 94"/>
                      <a:gd name="T21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4" h="94">
                        <a:moveTo>
                          <a:pt x="73" y="69"/>
                        </a:moveTo>
                        <a:lnTo>
                          <a:pt x="77" y="77"/>
                        </a:lnTo>
                        <a:lnTo>
                          <a:pt x="92" y="94"/>
                        </a:lnTo>
                        <a:lnTo>
                          <a:pt x="94" y="94"/>
                        </a:lnTo>
                        <a:lnTo>
                          <a:pt x="90" y="85"/>
                        </a:lnTo>
                        <a:lnTo>
                          <a:pt x="73" y="69"/>
                        </a:lnTo>
                        <a:close/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71" y="71"/>
                        </a:lnTo>
                        <a:lnTo>
                          <a:pt x="65" y="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26" name="Freeform 28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CDC5913-A980-470A-991E-8294913672B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81" y="2056"/>
                    <a:ext cx="94" cy="94"/>
                  </a:xfrm>
                  <a:custGeom>
                    <a:avLst/>
                    <a:gdLst>
                      <a:gd name="T0" fmla="*/ 73 w 94"/>
                      <a:gd name="T1" fmla="*/ 69 h 94"/>
                      <a:gd name="T2" fmla="*/ 77 w 94"/>
                      <a:gd name="T3" fmla="*/ 77 h 94"/>
                      <a:gd name="T4" fmla="*/ 92 w 94"/>
                      <a:gd name="T5" fmla="*/ 94 h 94"/>
                      <a:gd name="T6" fmla="*/ 94 w 94"/>
                      <a:gd name="T7" fmla="*/ 94 h 94"/>
                      <a:gd name="T8" fmla="*/ 90 w 94"/>
                      <a:gd name="T9" fmla="*/ 85 h 94"/>
                      <a:gd name="T10" fmla="*/ 73 w 94"/>
                      <a:gd name="T11" fmla="*/ 69 h 94"/>
                      <a:gd name="T12" fmla="*/ 0 w 94"/>
                      <a:gd name="T13" fmla="*/ 0 h 94"/>
                      <a:gd name="T14" fmla="*/ 0 w 94"/>
                      <a:gd name="T15" fmla="*/ 2 h 94"/>
                      <a:gd name="T16" fmla="*/ 71 w 94"/>
                      <a:gd name="T17" fmla="*/ 71 h 94"/>
                      <a:gd name="T18" fmla="*/ 65 w 94"/>
                      <a:gd name="T19" fmla="*/ 62 h 94"/>
                      <a:gd name="T20" fmla="*/ 0 w 94"/>
                      <a:gd name="T21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4" h="94">
                        <a:moveTo>
                          <a:pt x="73" y="69"/>
                        </a:moveTo>
                        <a:lnTo>
                          <a:pt x="77" y="77"/>
                        </a:lnTo>
                        <a:lnTo>
                          <a:pt x="92" y="94"/>
                        </a:lnTo>
                        <a:lnTo>
                          <a:pt x="94" y="94"/>
                        </a:lnTo>
                        <a:lnTo>
                          <a:pt x="90" y="85"/>
                        </a:lnTo>
                        <a:lnTo>
                          <a:pt x="73" y="69"/>
                        </a:lnTo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71" y="71"/>
                        </a:lnTo>
                        <a:lnTo>
                          <a:pt x="65" y="6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27" name="Freeform 28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8469180-E77A-49CE-87A6-9B008FE5F1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46" y="2118"/>
                    <a:ext cx="12" cy="15"/>
                  </a:xfrm>
                  <a:custGeom>
                    <a:avLst/>
                    <a:gdLst>
                      <a:gd name="T0" fmla="*/ 0 w 12"/>
                      <a:gd name="T1" fmla="*/ 0 h 15"/>
                      <a:gd name="T2" fmla="*/ 6 w 12"/>
                      <a:gd name="T3" fmla="*/ 9 h 15"/>
                      <a:gd name="T4" fmla="*/ 12 w 12"/>
                      <a:gd name="T5" fmla="*/ 15 h 15"/>
                      <a:gd name="T6" fmla="*/ 8 w 12"/>
                      <a:gd name="T7" fmla="*/ 7 h 15"/>
                      <a:gd name="T8" fmla="*/ 0 w 12"/>
                      <a:gd name="T9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5">
                        <a:moveTo>
                          <a:pt x="0" y="0"/>
                        </a:moveTo>
                        <a:lnTo>
                          <a:pt x="6" y="9"/>
                        </a:lnTo>
                        <a:lnTo>
                          <a:pt x="12" y="15"/>
                        </a:lnTo>
                        <a:lnTo>
                          <a:pt x="8" y="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28" name="Freeform 28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E061321-3F1A-4EA2-B503-BB63914636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46" y="2118"/>
                    <a:ext cx="12" cy="15"/>
                  </a:xfrm>
                  <a:custGeom>
                    <a:avLst/>
                    <a:gdLst>
                      <a:gd name="T0" fmla="*/ 0 w 12"/>
                      <a:gd name="T1" fmla="*/ 0 h 15"/>
                      <a:gd name="T2" fmla="*/ 6 w 12"/>
                      <a:gd name="T3" fmla="*/ 9 h 15"/>
                      <a:gd name="T4" fmla="*/ 12 w 12"/>
                      <a:gd name="T5" fmla="*/ 15 h 15"/>
                      <a:gd name="T6" fmla="*/ 8 w 12"/>
                      <a:gd name="T7" fmla="*/ 7 h 15"/>
                      <a:gd name="T8" fmla="*/ 0 w 12"/>
                      <a:gd name="T9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5">
                        <a:moveTo>
                          <a:pt x="0" y="0"/>
                        </a:moveTo>
                        <a:lnTo>
                          <a:pt x="6" y="9"/>
                        </a:lnTo>
                        <a:lnTo>
                          <a:pt x="12" y="15"/>
                        </a:lnTo>
                        <a:lnTo>
                          <a:pt x="8" y="7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29" name="Freeform 28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F84885B-C61B-4CC3-BD83-E65D376119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1" y="2141"/>
                    <a:ext cx="4" cy="9"/>
                  </a:xfrm>
                  <a:custGeom>
                    <a:avLst/>
                    <a:gdLst>
                      <a:gd name="T0" fmla="*/ 0 w 4"/>
                      <a:gd name="T1" fmla="*/ 0 h 9"/>
                      <a:gd name="T2" fmla="*/ 4 w 4"/>
                      <a:gd name="T3" fmla="*/ 9 h 9"/>
                      <a:gd name="T4" fmla="*/ 4 w 4"/>
                      <a:gd name="T5" fmla="*/ 9 h 9"/>
                      <a:gd name="T6" fmla="*/ 2 w 4"/>
                      <a:gd name="T7" fmla="*/ 4 h 9"/>
                      <a:gd name="T8" fmla="*/ 0 w 4"/>
                      <a:gd name="T9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9">
                        <a:moveTo>
                          <a:pt x="0" y="0"/>
                        </a:moveTo>
                        <a:lnTo>
                          <a:pt x="4" y="9"/>
                        </a:lnTo>
                        <a:lnTo>
                          <a:pt x="4" y="9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30" name="Freeform 28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664FF7F-B6FB-497D-921E-0454B852CC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1" y="2141"/>
                    <a:ext cx="4" cy="9"/>
                  </a:xfrm>
                  <a:custGeom>
                    <a:avLst/>
                    <a:gdLst>
                      <a:gd name="T0" fmla="*/ 0 w 4"/>
                      <a:gd name="T1" fmla="*/ 0 h 9"/>
                      <a:gd name="T2" fmla="*/ 4 w 4"/>
                      <a:gd name="T3" fmla="*/ 9 h 9"/>
                      <a:gd name="T4" fmla="*/ 4 w 4"/>
                      <a:gd name="T5" fmla="*/ 9 h 9"/>
                      <a:gd name="T6" fmla="*/ 2 w 4"/>
                      <a:gd name="T7" fmla="*/ 4 h 9"/>
                      <a:gd name="T8" fmla="*/ 0 w 4"/>
                      <a:gd name="T9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9">
                        <a:moveTo>
                          <a:pt x="0" y="0"/>
                        </a:moveTo>
                        <a:lnTo>
                          <a:pt x="4" y="9"/>
                        </a:lnTo>
                        <a:lnTo>
                          <a:pt x="4" y="9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31" name="Freeform 29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957C55A-BDFB-4B95-915A-1F59AC61206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32" name="Freeform 29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08E44BC-63C8-4055-A7FE-2B35581987E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33" name="Freeform 29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BBB80A9-28F4-4D51-A2CE-60B6082F79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3" y="2150"/>
                    <a:ext cx="2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2 w 2"/>
                      <a:gd name="T3" fmla="*/ 2 w 2"/>
                      <a:gd name="T4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34" name="Freeform 29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7395C3D-45CD-42FF-A414-DEBBEA9FE6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3" y="2150"/>
                    <a:ext cx="2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2 w 2"/>
                      <a:gd name="T3" fmla="*/ 2 w 2"/>
                      <a:gd name="T4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35" name="Rectangle 29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DAF19D4-84C5-43F6-8C02-C9EF6E3A6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5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36" name="Rectangle 29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6974217-0CD5-40B6-AFC7-E5A516EB17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5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37" name="Rectangle 29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82199E3-0AE2-48FD-8051-A767630873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5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38" name="Rectangle 29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158CEC0-FB01-4D08-BF6E-2BC1BF726D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5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39" name="Rectangle 29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C9CB532-02F5-4422-8C1F-C29EA487BB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5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40" name="Rectangle 29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9AE8A4D-AEE4-4E73-B53C-0187DF8F6D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5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41" name="Freeform 30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F350FD9-0835-453B-B1C2-45F7451145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42" name="Freeform 30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5FB83A6-2E27-40B5-B848-C332B8B24E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43" name="Freeform 30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362175E-8EFD-46AF-A591-FE6EECA7E7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44" name="Freeform 30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F177DFE-F8D8-459F-8689-69E36DDB20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45" name="Freeform 30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A5BEB3A-3324-4B35-B8CD-2D1818B73C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3" y="2145"/>
                    <a:ext cx="4" cy="5"/>
                  </a:xfrm>
                  <a:custGeom>
                    <a:avLst/>
                    <a:gdLst>
                      <a:gd name="T0" fmla="*/ 0 w 4"/>
                      <a:gd name="T1" fmla="*/ 0 h 5"/>
                      <a:gd name="T2" fmla="*/ 2 w 4"/>
                      <a:gd name="T3" fmla="*/ 5 h 5"/>
                      <a:gd name="T4" fmla="*/ 2 w 4"/>
                      <a:gd name="T5" fmla="*/ 3 h 5"/>
                      <a:gd name="T6" fmla="*/ 4 w 4"/>
                      <a:gd name="T7" fmla="*/ 3 h 5"/>
                      <a:gd name="T8" fmla="*/ 0 w 4"/>
                      <a:gd name="T9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5">
                        <a:moveTo>
                          <a:pt x="0" y="0"/>
                        </a:moveTo>
                        <a:lnTo>
                          <a:pt x="2" y="5"/>
                        </a:lnTo>
                        <a:lnTo>
                          <a:pt x="2" y="3"/>
                        </a:lnTo>
                        <a:lnTo>
                          <a:pt x="4" y="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46" name="Freeform 30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D932671-707A-4726-99B3-B74C76962D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3" y="2145"/>
                    <a:ext cx="4" cy="5"/>
                  </a:xfrm>
                  <a:custGeom>
                    <a:avLst/>
                    <a:gdLst>
                      <a:gd name="T0" fmla="*/ 0 w 4"/>
                      <a:gd name="T1" fmla="*/ 0 h 5"/>
                      <a:gd name="T2" fmla="*/ 2 w 4"/>
                      <a:gd name="T3" fmla="*/ 5 h 5"/>
                      <a:gd name="T4" fmla="*/ 2 w 4"/>
                      <a:gd name="T5" fmla="*/ 3 h 5"/>
                      <a:gd name="T6" fmla="*/ 4 w 4"/>
                      <a:gd name="T7" fmla="*/ 3 h 5"/>
                      <a:gd name="T8" fmla="*/ 0 w 4"/>
                      <a:gd name="T9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5">
                        <a:moveTo>
                          <a:pt x="0" y="0"/>
                        </a:moveTo>
                        <a:lnTo>
                          <a:pt x="2" y="5"/>
                        </a:lnTo>
                        <a:lnTo>
                          <a:pt x="2" y="3"/>
                        </a:lnTo>
                        <a:lnTo>
                          <a:pt x="4" y="3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47" name="Freeform 30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888132C-91E3-437C-BBEA-81285139EB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5" y="2148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2 w 2"/>
                      <a:gd name="T5" fmla="*/ 0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0 h 2"/>
                      <a:gd name="T12" fmla="*/ 2 w 2"/>
                      <a:gd name="T13" fmla="*/ 2 h 2"/>
                      <a:gd name="T14" fmla="*/ 2 w 2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48" name="Freeform 30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3A0DBED-1AA9-4485-B781-D46ACA392E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5" y="2148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2 w 2"/>
                      <a:gd name="T5" fmla="*/ 0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0 h 2"/>
                      <a:gd name="T12" fmla="*/ 2 w 2"/>
                      <a:gd name="T13" fmla="*/ 2 h 2"/>
                      <a:gd name="T14" fmla="*/ 2 w 2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49" name="Freeform 30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7C7EDE1-DB65-4DC4-93F1-FC437796AF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0" name="Freeform 30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DF7BC1E-1808-4A20-BAB7-966325E586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" name="Freeform 31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0D0BE86-E584-424B-90AA-F1BAD8489F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5" y="2148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2 h 2"/>
                      <a:gd name="T4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2" name="Freeform 31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914F31C-7EA8-4BF5-B781-A0A74CEDC7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5" y="2148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2 h 2"/>
                      <a:gd name="T4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3" name="Freeform 31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CC69AC8-9890-4B70-9DEE-F75F58DFA7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5" y="2150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0 w 2"/>
                      <a:gd name="T4" fmla="*/ 2 w 2"/>
                      <a:gd name="T5" fmla="*/ 0 w 2"/>
                      <a:gd name="T6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4" name="Freeform 31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1DD60C3-A908-4C06-8C01-1435C77F1D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5" y="2150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0 w 2"/>
                      <a:gd name="T4" fmla="*/ 2 w 2"/>
                      <a:gd name="T5" fmla="*/ 0 w 2"/>
                      <a:gd name="T6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5" name="Freeform 31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53FE898-93DD-4C56-8253-9F43384316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5" y="2148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0 w 2"/>
                      <a:gd name="T5" fmla="*/ 2 h 2"/>
                      <a:gd name="T6" fmla="*/ 0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6" name="Freeform 31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7FD296D-B196-4074-AD96-3596CEFBA3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5" y="2148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0 w 2"/>
                      <a:gd name="T5" fmla="*/ 2 h 2"/>
                      <a:gd name="T6" fmla="*/ 0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7" name="Freeform 31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0CB35E3-2CC2-43E1-A65C-324EE1836D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5" y="2150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2 w 2"/>
                      <a:gd name="T4" fmla="*/ 2 w 2"/>
                      <a:gd name="T5" fmla="*/ 2 w 2"/>
                      <a:gd name="T6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8" name="Freeform 31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07C1608-57F0-4652-9550-A8AC1C45C0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5" y="2150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2 w 2"/>
                      <a:gd name="T4" fmla="*/ 2 w 2"/>
                      <a:gd name="T5" fmla="*/ 2 w 2"/>
                      <a:gd name="T6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9" name="Line 31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006ACFF-C831-4F07-B174-D451D66E4A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60" name="Line 31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BB42246-5AD4-43DD-A2E2-13025F1FD79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61" name="Line 32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A9ED1B2-C05A-4745-AB19-26CBBA9504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62" name="Line 32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25F0898-211D-4841-B926-68B635C8CF8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63" name="Freeform 32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7253098-4111-42DD-9508-5F12A7A896F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75" y="215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2 w 2"/>
                      <a:gd name="T3" fmla="*/ 0 h 2"/>
                      <a:gd name="T4" fmla="*/ 2 w 2"/>
                      <a:gd name="T5" fmla="*/ 0 h 2"/>
                      <a:gd name="T6" fmla="*/ 2 w 2"/>
                      <a:gd name="T7" fmla="*/ 0 h 2"/>
                      <a:gd name="T8" fmla="*/ 2 w 2"/>
                      <a:gd name="T9" fmla="*/ 0 h 2"/>
                      <a:gd name="T10" fmla="*/ 2 w 2"/>
                      <a:gd name="T11" fmla="*/ 0 h 2"/>
                      <a:gd name="T12" fmla="*/ 0 w 2"/>
                      <a:gd name="T13" fmla="*/ 0 h 2"/>
                      <a:gd name="T14" fmla="*/ 0 w 2"/>
                      <a:gd name="T15" fmla="*/ 0 h 2"/>
                      <a:gd name="T16" fmla="*/ 0 w 2"/>
                      <a:gd name="T17" fmla="*/ 2 h 2"/>
                      <a:gd name="T18" fmla="*/ 0 w 2"/>
                      <a:gd name="T19" fmla="*/ 0 h 2"/>
                      <a:gd name="T20" fmla="*/ 0 w 2"/>
                      <a:gd name="T21" fmla="*/ 0 h 2"/>
                      <a:gd name="T22" fmla="*/ 0 w 2"/>
                      <a:gd name="T2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64" name="Freeform 32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362D223-1184-4F3D-9B64-4ABB36C9C57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75" y="215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2 w 2"/>
                      <a:gd name="T3" fmla="*/ 0 h 2"/>
                      <a:gd name="T4" fmla="*/ 2 w 2"/>
                      <a:gd name="T5" fmla="*/ 0 h 2"/>
                      <a:gd name="T6" fmla="*/ 2 w 2"/>
                      <a:gd name="T7" fmla="*/ 0 h 2"/>
                      <a:gd name="T8" fmla="*/ 2 w 2"/>
                      <a:gd name="T9" fmla="*/ 0 h 2"/>
                      <a:gd name="T10" fmla="*/ 2 w 2"/>
                      <a:gd name="T11" fmla="*/ 0 h 2"/>
                      <a:gd name="T12" fmla="*/ 0 w 2"/>
                      <a:gd name="T13" fmla="*/ 0 h 2"/>
                      <a:gd name="T14" fmla="*/ 0 w 2"/>
                      <a:gd name="T15" fmla="*/ 0 h 2"/>
                      <a:gd name="T16" fmla="*/ 0 w 2"/>
                      <a:gd name="T17" fmla="*/ 2 h 2"/>
                      <a:gd name="T18" fmla="*/ 0 w 2"/>
                      <a:gd name="T19" fmla="*/ 0 h 2"/>
                      <a:gd name="T20" fmla="*/ 0 w 2"/>
                      <a:gd name="T21" fmla="*/ 0 h 2"/>
                      <a:gd name="T22" fmla="*/ 0 w 2"/>
                      <a:gd name="T2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65" name="Freeform 32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2DE200F-CBCF-4840-9D96-E392640484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5" y="2150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0 w 2"/>
                      <a:gd name="T4" fmla="*/ 0 w 2"/>
                      <a:gd name="T5" fmla="*/ 2 w 2"/>
                      <a:gd name="T6" fmla="*/ 2 w 2"/>
                      <a:gd name="T7" fmla="*/ 2 w 2"/>
                      <a:gd name="T8" fmla="*/ 0 w 2"/>
                      <a:gd name="T9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  <a:cxn ang="0">
                        <a:pos x="T7" y="0"/>
                      </a:cxn>
                      <a:cxn ang="0">
                        <a:pos x="T8" y="0"/>
                      </a:cxn>
                      <a:cxn ang="0">
                        <a:pos x="T9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66" name="Freeform 32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4B73F36-2664-4A28-8B26-4C519A1941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5" y="2150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0 w 2"/>
                      <a:gd name="T4" fmla="*/ 0 w 2"/>
                      <a:gd name="T5" fmla="*/ 2 w 2"/>
                      <a:gd name="T6" fmla="*/ 2 w 2"/>
                      <a:gd name="T7" fmla="*/ 2 w 2"/>
                      <a:gd name="T8" fmla="*/ 0 w 2"/>
                      <a:gd name="T9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  <a:cxn ang="0">
                        <a:pos x="T7" y="0"/>
                      </a:cxn>
                      <a:cxn ang="0">
                        <a:pos x="T8" y="0"/>
                      </a:cxn>
                      <a:cxn ang="0">
                        <a:pos x="T9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67" name="Rectangle 32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5E6B39F-4AC0-4D3F-8940-8CDB7E0064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68" name="Freeform 32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50E5F9F-5D25-4974-B90D-933ADFAB20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69" name="Line 32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2C53E79-A7FF-47D2-8AC6-9276998E5C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70" name="Line 32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FBDF9B1-686E-4CC8-B4F0-15950BD0736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71" name="Line 33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CA8F1A9-11D4-4DA1-827B-E820EE65D4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72" name="Line 33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4B174FE-8A45-401A-8913-6F82F0DD40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73" name="Freeform 33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A3722F4-59FE-480E-BA3E-D06F366F91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5" y="2150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2 w 2"/>
                      <a:gd name="T4" fmla="*/ 2 w 2"/>
                      <a:gd name="T5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74" name="Freeform 33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CFF4160-564E-4A54-A2C0-751EFE8184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5" y="2150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2 w 2"/>
                      <a:gd name="T4" fmla="*/ 2 w 2"/>
                      <a:gd name="T5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75" name="Rectangle 33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1423FE4-879C-4B10-B905-9A116C71F2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76" name="Rectangle 33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A89487A-0C11-47A0-ADEB-670E6A4198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77" name="Rectangle 33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60B209E-A91B-427A-98D3-2C34022562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78" name="Freeform 33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C20882F-377A-4E76-94D6-90E53A63C7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79" name="Line 33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0AA4F01-B048-4D1E-A7DC-0F5DB6277F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80" name="Line 33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BB04FE0-3512-40D3-8AAD-EFE9DBF94E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81" name="Freeform 34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EE5C4C8-525E-4547-96AC-6FF46828BB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5" y="215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2 w 2"/>
                      <a:gd name="T3" fmla="*/ 0 h 2"/>
                      <a:gd name="T4" fmla="*/ 0 w 2"/>
                      <a:gd name="T5" fmla="*/ 0 h 2"/>
                      <a:gd name="T6" fmla="*/ 0 w 2"/>
                      <a:gd name="T7" fmla="*/ 2 h 2"/>
                      <a:gd name="T8" fmla="*/ 0 w 2"/>
                      <a:gd name="T9" fmla="*/ 2 h 2"/>
                      <a:gd name="T10" fmla="*/ 2 w 2"/>
                      <a:gd name="T11" fmla="*/ 0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82" name="Freeform 34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269319F-EBCD-4495-9961-CCE48E510F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5" y="215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2 w 2"/>
                      <a:gd name="T3" fmla="*/ 0 h 2"/>
                      <a:gd name="T4" fmla="*/ 0 w 2"/>
                      <a:gd name="T5" fmla="*/ 0 h 2"/>
                      <a:gd name="T6" fmla="*/ 0 w 2"/>
                      <a:gd name="T7" fmla="*/ 2 h 2"/>
                      <a:gd name="T8" fmla="*/ 0 w 2"/>
                      <a:gd name="T9" fmla="*/ 2 h 2"/>
                      <a:gd name="T10" fmla="*/ 2 w 2"/>
                      <a:gd name="T11" fmla="*/ 0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83" name="Rectangle 34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E4B22F4-7880-4192-AC12-A47D394A2F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5" y="2150"/>
                    <a:ext cx="2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84" name="Freeform 34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29D27F6-F6C9-4E70-9665-E76CBFFF25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5" y="2150"/>
                    <a:ext cx="2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0 w 2"/>
                      <a:gd name="T3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85" name="Freeform 34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5C52252-1E1D-43C3-A4E1-BEF86826EF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77" y="2052"/>
                    <a:ext cx="4" cy="6"/>
                  </a:xfrm>
                  <a:custGeom>
                    <a:avLst/>
                    <a:gdLst>
                      <a:gd name="T0" fmla="*/ 2 w 4"/>
                      <a:gd name="T1" fmla="*/ 0 h 6"/>
                      <a:gd name="T2" fmla="*/ 0 w 4"/>
                      <a:gd name="T3" fmla="*/ 4 h 6"/>
                      <a:gd name="T4" fmla="*/ 4 w 4"/>
                      <a:gd name="T5" fmla="*/ 6 h 6"/>
                      <a:gd name="T6" fmla="*/ 4 w 4"/>
                      <a:gd name="T7" fmla="*/ 4 h 6"/>
                      <a:gd name="T8" fmla="*/ 2 w 4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6">
                        <a:moveTo>
                          <a:pt x="2" y="0"/>
                        </a:moveTo>
                        <a:lnTo>
                          <a:pt x="0" y="4"/>
                        </a:lnTo>
                        <a:lnTo>
                          <a:pt x="4" y="6"/>
                        </a:lnTo>
                        <a:lnTo>
                          <a:pt x="4" y="4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86" name="Freeform 34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E60FAF4-0DBE-4AE9-AC5B-24D8E5A080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77" y="2052"/>
                    <a:ext cx="4" cy="6"/>
                  </a:xfrm>
                  <a:custGeom>
                    <a:avLst/>
                    <a:gdLst>
                      <a:gd name="T0" fmla="*/ 2 w 4"/>
                      <a:gd name="T1" fmla="*/ 0 h 6"/>
                      <a:gd name="T2" fmla="*/ 0 w 4"/>
                      <a:gd name="T3" fmla="*/ 4 h 6"/>
                      <a:gd name="T4" fmla="*/ 4 w 4"/>
                      <a:gd name="T5" fmla="*/ 6 h 6"/>
                      <a:gd name="T6" fmla="*/ 4 w 4"/>
                      <a:gd name="T7" fmla="*/ 4 h 6"/>
                      <a:gd name="T8" fmla="*/ 2 w 4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6">
                        <a:moveTo>
                          <a:pt x="2" y="0"/>
                        </a:moveTo>
                        <a:lnTo>
                          <a:pt x="0" y="4"/>
                        </a:lnTo>
                        <a:lnTo>
                          <a:pt x="4" y="6"/>
                        </a:lnTo>
                        <a:lnTo>
                          <a:pt x="4" y="4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87" name="Freeform 34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C4BCA39-7E46-4949-938B-0ABC5BBB02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9"/>
                    <a:ext cx="4" cy="4"/>
                  </a:xfrm>
                  <a:custGeom>
                    <a:avLst/>
                    <a:gdLst>
                      <a:gd name="T0" fmla="*/ 0 w 4"/>
                      <a:gd name="T1" fmla="*/ 0 h 4"/>
                      <a:gd name="T2" fmla="*/ 0 w 4"/>
                      <a:gd name="T3" fmla="*/ 0 h 4"/>
                      <a:gd name="T4" fmla="*/ 4 w 4"/>
                      <a:gd name="T5" fmla="*/ 4 h 4"/>
                      <a:gd name="T6" fmla="*/ 4 w 4"/>
                      <a:gd name="T7" fmla="*/ 2 h 4"/>
                      <a:gd name="T8" fmla="*/ 0 w 4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4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88" name="Freeform 34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61DCBE3-B6EC-47AC-B241-289B43597A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9"/>
                    <a:ext cx="4" cy="4"/>
                  </a:xfrm>
                  <a:custGeom>
                    <a:avLst/>
                    <a:gdLst>
                      <a:gd name="T0" fmla="*/ 0 w 4"/>
                      <a:gd name="T1" fmla="*/ 0 h 4"/>
                      <a:gd name="T2" fmla="*/ 0 w 4"/>
                      <a:gd name="T3" fmla="*/ 0 h 4"/>
                      <a:gd name="T4" fmla="*/ 4 w 4"/>
                      <a:gd name="T5" fmla="*/ 4 h 4"/>
                      <a:gd name="T6" fmla="*/ 4 w 4"/>
                      <a:gd name="T7" fmla="*/ 2 h 4"/>
                      <a:gd name="T8" fmla="*/ 0 w 4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4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89" name="Freeform 34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C01A555-C0AA-4C62-9A2B-C8958E726C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7" y="1839"/>
                    <a:ext cx="224" cy="161"/>
                  </a:xfrm>
                  <a:custGeom>
                    <a:avLst/>
                    <a:gdLst>
                      <a:gd name="T0" fmla="*/ 0 w 224"/>
                      <a:gd name="T1" fmla="*/ 0 h 161"/>
                      <a:gd name="T2" fmla="*/ 11 w 224"/>
                      <a:gd name="T3" fmla="*/ 11 h 161"/>
                      <a:gd name="T4" fmla="*/ 224 w 224"/>
                      <a:gd name="T5" fmla="*/ 161 h 161"/>
                      <a:gd name="T6" fmla="*/ 224 w 224"/>
                      <a:gd name="T7" fmla="*/ 161 h 161"/>
                      <a:gd name="T8" fmla="*/ 211 w 224"/>
                      <a:gd name="T9" fmla="*/ 150 h 161"/>
                      <a:gd name="T10" fmla="*/ 0 w 224"/>
                      <a:gd name="T11" fmla="*/ 0 h 161"/>
                      <a:gd name="T12" fmla="*/ 0 w 224"/>
                      <a:gd name="T13" fmla="*/ 0 h 1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4" h="161">
                        <a:moveTo>
                          <a:pt x="0" y="0"/>
                        </a:moveTo>
                        <a:lnTo>
                          <a:pt x="11" y="11"/>
                        </a:lnTo>
                        <a:lnTo>
                          <a:pt x="224" y="161"/>
                        </a:lnTo>
                        <a:lnTo>
                          <a:pt x="224" y="161"/>
                        </a:lnTo>
                        <a:lnTo>
                          <a:pt x="211" y="15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90" name="Freeform 34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962A4ED-DCDE-4375-B1DD-AD224950CC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7" y="1839"/>
                    <a:ext cx="224" cy="161"/>
                  </a:xfrm>
                  <a:custGeom>
                    <a:avLst/>
                    <a:gdLst>
                      <a:gd name="T0" fmla="*/ 0 w 224"/>
                      <a:gd name="T1" fmla="*/ 0 h 161"/>
                      <a:gd name="T2" fmla="*/ 11 w 224"/>
                      <a:gd name="T3" fmla="*/ 11 h 161"/>
                      <a:gd name="T4" fmla="*/ 224 w 224"/>
                      <a:gd name="T5" fmla="*/ 161 h 161"/>
                      <a:gd name="T6" fmla="*/ 224 w 224"/>
                      <a:gd name="T7" fmla="*/ 161 h 161"/>
                      <a:gd name="T8" fmla="*/ 211 w 224"/>
                      <a:gd name="T9" fmla="*/ 150 h 161"/>
                      <a:gd name="T10" fmla="*/ 0 w 224"/>
                      <a:gd name="T11" fmla="*/ 0 h 161"/>
                      <a:gd name="T12" fmla="*/ 0 w 224"/>
                      <a:gd name="T13" fmla="*/ 0 h 1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4" h="161">
                        <a:moveTo>
                          <a:pt x="0" y="0"/>
                        </a:moveTo>
                        <a:lnTo>
                          <a:pt x="11" y="11"/>
                        </a:lnTo>
                        <a:lnTo>
                          <a:pt x="224" y="161"/>
                        </a:lnTo>
                        <a:lnTo>
                          <a:pt x="224" y="161"/>
                        </a:lnTo>
                        <a:lnTo>
                          <a:pt x="211" y="15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91" name="Freeform 35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C3C72A8-BEBF-4488-8000-32297F5E28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0 h 2"/>
                      <a:gd name="T4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92" name="Freeform 35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B7B1CB2-12D5-40C5-B6BB-301799072C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0 h 2"/>
                      <a:gd name="T4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93" name="Freeform 35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E1DEE6C-1CE2-4672-A525-027981F7F2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2 h 2"/>
                      <a:gd name="T4" fmla="*/ 2 h 2"/>
                      <a:gd name="T5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94" name="Freeform 35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45272CF-ED82-4935-BDBE-22151E1EDC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2 h 2"/>
                      <a:gd name="T4" fmla="*/ 2 h 2"/>
                      <a:gd name="T5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95" name="Rectangle 35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FF9E596-6BAC-4FF9-9B83-FF9F722466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1" y="200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96" name="Rectangle 35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5322F17-C223-48EF-950A-958082D433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1" y="200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97" name="Freeform 35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F3DBB5A-0F9B-461A-939A-3223680B75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0 w 2"/>
                      <a:gd name="T7" fmla="*/ 2 h 2"/>
                      <a:gd name="T8" fmla="*/ 0 w 2"/>
                      <a:gd name="T9" fmla="*/ 2 h 2"/>
                      <a:gd name="T10" fmla="*/ 0 w 2"/>
                      <a:gd name="T11" fmla="*/ 2 h 2"/>
                      <a:gd name="T12" fmla="*/ 0 w 2"/>
                      <a:gd name="T13" fmla="*/ 2 h 2"/>
                      <a:gd name="T14" fmla="*/ 2 w 2"/>
                      <a:gd name="T15" fmla="*/ 0 h 2"/>
                      <a:gd name="T16" fmla="*/ 2 w 2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98" name="Freeform 35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6477E9C-28E5-431C-9290-D6BF173729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0 w 2"/>
                      <a:gd name="T7" fmla="*/ 2 h 2"/>
                      <a:gd name="T8" fmla="*/ 0 w 2"/>
                      <a:gd name="T9" fmla="*/ 2 h 2"/>
                      <a:gd name="T10" fmla="*/ 0 w 2"/>
                      <a:gd name="T11" fmla="*/ 2 h 2"/>
                      <a:gd name="T12" fmla="*/ 0 w 2"/>
                      <a:gd name="T13" fmla="*/ 2 h 2"/>
                      <a:gd name="T14" fmla="*/ 2 w 2"/>
                      <a:gd name="T15" fmla="*/ 0 h 2"/>
                      <a:gd name="T16" fmla="*/ 2 w 2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99" name="Freeform 35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D63C39F-19CD-4B3A-BCB4-4DE6F07BA1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5" y="1839"/>
                    <a:ext cx="13" cy="11"/>
                  </a:xfrm>
                  <a:custGeom>
                    <a:avLst/>
                    <a:gdLst>
                      <a:gd name="T0" fmla="*/ 0 w 13"/>
                      <a:gd name="T1" fmla="*/ 0 h 11"/>
                      <a:gd name="T2" fmla="*/ 2 w 13"/>
                      <a:gd name="T3" fmla="*/ 2 h 11"/>
                      <a:gd name="T4" fmla="*/ 13 w 13"/>
                      <a:gd name="T5" fmla="*/ 11 h 11"/>
                      <a:gd name="T6" fmla="*/ 2 w 13"/>
                      <a:gd name="T7" fmla="*/ 0 h 11"/>
                      <a:gd name="T8" fmla="*/ 0 w 13"/>
                      <a:gd name="T9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1">
                        <a:moveTo>
                          <a:pt x="0" y="0"/>
                        </a:moveTo>
                        <a:lnTo>
                          <a:pt x="2" y="2"/>
                        </a:lnTo>
                        <a:lnTo>
                          <a:pt x="13" y="11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00" name="Freeform 35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998A2B9-05B3-4140-968C-1853190D54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5" y="1839"/>
                    <a:ext cx="13" cy="11"/>
                  </a:xfrm>
                  <a:custGeom>
                    <a:avLst/>
                    <a:gdLst>
                      <a:gd name="T0" fmla="*/ 0 w 13"/>
                      <a:gd name="T1" fmla="*/ 0 h 11"/>
                      <a:gd name="T2" fmla="*/ 2 w 13"/>
                      <a:gd name="T3" fmla="*/ 2 h 11"/>
                      <a:gd name="T4" fmla="*/ 13 w 13"/>
                      <a:gd name="T5" fmla="*/ 11 h 11"/>
                      <a:gd name="T6" fmla="*/ 2 w 13"/>
                      <a:gd name="T7" fmla="*/ 0 h 11"/>
                      <a:gd name="T8" fmla="*/ 0 w 13"/>
                      <a:gd name="T9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1">
                        <a:moveTo>
                          <a:pt x="0" y="0"/>
                        </a:moveTo>
                        <a:lnTo>
                          <a:pt x="2" y="2"/>
                        </a:lnTo>
                        <a:lnTo>
                          <a:pt x="13" y="11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01" name="Freeform 36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D449C90-7F12-43A7-B0BC-B4EA9CC49D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9"/>
                    <a:ext cx="4" cy="2"/>
                  </a:xfrm>
                  <a:custGeom>
                    <a:avLst/>
                    <a:gdLst>
                      <a:gd name="T0" fmla="*/ 2 w 4"/>
                      <a:gd name="T1" fmla="*/ 0 h 2"/>
                      <a:gd name="T2" fmla="*/ 0 w 4"/>
                      <a:gd name="T3" fmla="*/ 0 h 2"/>
                      <a:gd name="T4" fmla="*/ 4 w 4"/>
                      <a:gd name="T5" fmla="*/ 2 h 2"/>
                      <a:gd name="T6" fmla="*/ 2 w 4"/>
                      <a:gd name="T7" fmla="*/ 0 h 2"/>
                      <a:gd name="T8" fmla="*/ 2 w 4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02" name="Freeform 36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8BD3FDF-B035-42B3-B530-675E822873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9"/>
                    <a:ext cx="4" cy="2"/>
                  </a:xfrm>
                  <a:custGeom>
                    <a:avLst/>
                    <a:gdLst>
                      <a:gd name="T0" fmla="*/ 2 w 4"/>
                      <a:gd name="T1" fmla="*/ 0 h 2"/>
                      <a:gd name="T2" fmla="*/ 0 w 4"/>
                      <a:gd name="T3" fmla="*/ 0 h 2"/>
                      <a:gd name="T4" fmla="*/ 4 w 4"/>
                      <a:gd name="T5" fmla="*/ 2 h 2"/>
                      <a:gd name="T6" fmla="*/ 2 w 4"/>
                      <a:gd name="T7" fmla="*/ 0 h 2"/>
                      <a:gd name="T8" fmla="*/ 2 w 4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03" name="Freeform 36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5F8B6AA-15CD-4863-A9EB-1BE3831F87B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5" y="1837"/>
                    <a:ext cx="512" cy="11"/>
                  </a:xfrm>
                  <a:custGeom>
                    <a:avLst/>
                    <a:gdLst>
                      <a:gd name="T0" fmla="*/ 195 w 512"/>
                      <a:gd name="T1" fmla="*/ 2 h 11"/>
                      <a:gd name="T2" fmla="*/ 195 w 512"/>
                      <a:gd name="T3" fmla="*/ 4 h 11"/>
                      <a:gd name="T4" fmla="*/ 510 w 512"/>
                      <a:gd name="T5" fmla="*/ 11 h 11"/>
                      <a:gd name="T6" fmla="*/ 512 w 512"/>
                      <a:gd name="T7" fmla="*/ 8 h 11"/>
                      <a:gd name="T8" fmla="*/ 508 w 512"/>
                      <a:gd name="T9" fmla="*/ 6 h 11"/>
                      <a:gd name="T10" fmla="*/ 195 w 512"/>
                      <a:gd name="T11" fmla="*/ 2 h 11"/>
                      <a:gd name="T12" fmla="*/ 178 w 512"/>
                      <a:gd name="T13" fmla="*/ 2 h 11"/>
                      <a:gd name="T14" fmla="*/ 178 w 512"/>
                      <a:gd name="T15" fmla="*/ 4 h 11"/>
                      <a:gd name="T16" fmla="*/ 193 w 512"/>
                      <a:gd name="T17" fmla="*/ 4 h 11"/>
                      <a:gd name="T18" fmla="*/ 190 w 512"/>
                      <a:gd name="T19" fmla="*/ 2 h 11"/>
                      <a:gd name="T20" fmla="*/ 178 w 512"/>
                      <a:gd name="T21" fmla="*/ 2 h 11"/>
                      <a:gd name="T22" fmla="*/ 61 w 512"/>
                      <a:gd name="T23" fmla="*/ 0 h 11"/>
                      <a:gd name="T24" fmla="*/ 65 w 512"/>
                      <a:gd name="T25" fmla="*/ 4 h 11"/>
                      <a:gd name="T26" fmla="*/ 176 w 512"/>
                      <a:gd name="T27" fmla="*/ 4 h 11"/>
                      <a:gd name="T28" fmla="*/ 176 w 512"/>
                      <a:gd name="T29" fmla="*/ 2 h 11"/>
                      <a:gd name="T30" fmla="*/ 61 w 512"/>
                      <a:gd name="T31" fmla="*/ 0 h 11"/>
                      <a:gd name="T32" fmla="*/ 0 w 512"/>
                      <a:gd name="T33" fmla="*/ 0 h 11"/>
                      <a:gd name="T34" fmla="*/ 0 w 512"/>
                      <a:gd name="T35" fmla="*/ 0 h 11"/>
                      <a:gd name="T36" fmla="*/ 2 w 512"/>
                      <a:gd name="T37" fmla="*/ 2 h 11"/>
                      <a:gd name="T38" fmla="*/ 57 w 512"/>
                      <a:gd name="T39" fmla="*/ 2 h 11"/>
                      <a:gd name="T40" fmla="*/ 55 w 512"/>
                      <a:gd name="T41" fmla="*/ 0 h 11"/>
                      <a:gd name="T42" fmla="*/ 0 w 512"/>
                      <a:gd name="T4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512" h="11">
                        <a:moveTo>
                          <a:pt x="195" y="2"/>
                        </a:moveTo>
                        <a:lnTo>
                          <a:pt x="195" y="4"/>
                        </a:lnTo>
                        <a:lnTo>
                          <a:pt x="510" y="11"/>
                        </a:lnTo>
                        <a:lnTo>
                          <a:pt x="512" y="8"/>
                        </a:lnTo>
                        <a:lnTo>
                          <a:pt x="508" y="6"/>
                        </a:lnTo>
                        <a:lnTo>
                          <a:pt x="195" y="2"/>
                        </a:lnTo>
                        <a:close/>
                        <a:moveTo>
                          <a:pt x="178" y="2"/>
                        </a:moveTo>
                        <a:lnTo>
                          <a:pt x="178" y="4"/>
                        </a:lnTo>
                        <a:lnTo>
                          <a:pt x="193" y="4"/>
                        </a:lnTo>
                        <a:lnTo>
                          <a:pt x="190" y="2"/>
                        </a:lnTo>
                        <a:lnTo>
                          <a:pt x="178" y="2"/>
                        </a:lnTo>
                        <a:close/>
                        <a:moveTo>
                          <a:pt x="61" y="0"/>
                        </a:moveTo>
                        <a:lnTo>
                          <a:pt x="65" y="4"/>
                        </a:lnTo>
                        <a:lnTo>
                          <a:pt x="176" y="4"/>
                        </a:lnTo>
                        <a:lnTo>
                          <a:pt x="176" y="2"/>
                        </a:lnTo>
                        <a:lnTo>
                          <a:pt x="61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57" y="2"/>
                        </a:lnTo>
                        <a:lnTo>
                          <a:pt x="55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04" name="Freeform 36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50E6E87-9499-4CA0-901C-B0FC23880AF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5" y="1837"/>
                    <a:ext cx="512" cy="11"/>
                  </a:xfrm>
                  <a:custGeom>
                    <a:avLst/>
                    <a:gdLst>
                      <a:gd name="T0" fmla="*/ 195 w 512"/>
                      <a:gd name="T1" fmla="*/ 2 h 11"/>
                      <a:gd name="T2" fmla="*/ 195 w 512"/>
                      <a:gd name="T3" fmla="*/ 4 h 11"/>
                      <a:gd name="T4" fmla="*/ 510 w 512"/>
                      <a:gd name="T5" fmla="*/ 11 h 11"/>
                      <a:gd name="T6" fmla="*/ 512 w 512"/>
                      <a:gd name="T7" fmla="*/ 8 h 11"/>
                      <a:gd name="T8" fmla="*/ 508 w 512"/>
                      <a:gd name="T9" fmla="*/ 6 h 11"/>
                      <a:gd name="T10" fmla="*/ 195 w 512"/>
                      <a:gd name="T11" fmla="*/ 2 h 11"/>
                      <a:gd name="T12" fmla="*/ 178 w 512"/>
                      <a:gd name="T13" fmla="*/ 2 h 11"/>
                      <a:gd name="T14" fmla="*/ 178 w 512"/>
                      <a:gd name="T15" fmla="*/ 4 h 11"/>
                      <a:gd name="T16" fmla="*/ 193 w 512"/>
                      <a:gd name="T17" fmla="*/ 4 h 11"/>
                      <a:gd name="T18" fmla="*/ 190 w 512"/>
                      <a:gd name="T19" fmla="*/ 2 h 11"/>
                      <a:gd name="T20" fmla="*/ 178 w 512"/>
                      <a:gd name="T21" fmla="*/ 2 h 11"/>
                      <a:gd name="T22" fmla="*/ 61 w 512"/>
                      <a:gd name="T23" fmla="*/ 0 h 11"/>
                      <a:gd name="T24" fmla="*/ 65 w 512"/>
                      <a:gd name="T25" fmla="*/ 4 h 11"/>
                      <a:gd name="T26" fmla="*/ 176 w 512"/>
                      <a:gd name="T27" fmla="*/ 4 h 11"/>
                      <a:gd name="T28" fmla="*/ 176 w 512"/>
                      <a:gd name="T29" fmla="*/ 2 h 11"/>
                      <a:gd name="T30" fmla="*/ 61 w 512"/>
                      <a:gd name="T31" fmla="*/ 0 h 11"/>
                      <a:gd name="T32" fmla="*/ 0 w 512"/>
                      <a:gd name="T33" fmla="*/ 0 h 11"/>
                      <a:gd name="T34" fmla="*/ 0 w 512"/>
                      <a:gd name="T35" fmla="*/ 0 h 11"/>
                      <a:gd name="T36" fmla="*/ 2 w 512"/>
                      <a:gd name="T37" fmla="*/ 2 h 11"/>
                      <a:gd name="T38" fmla="*/ 57 w 512"/>
                      <a:gd name="T39" fmla="*/ 2 h 11"/>
                      <a:gd name="T40" fmla="*/ 55 w 512"/>
                      <a:gd name="T41" fmla="*/ 0 h 11"/>
                      <a:gd name="T42" fmla="*/ 0 w 512"/>
                      <a:gd name="T4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512" h="11">
                        <a:moveTo>
                          <a:pt x="195" y="2"/>
                        </a:moveTo>
                        <a:lnTo>
                          <a:pt x="195" y="4"/>
                        </a:lnTo>
                        <a:lnTo>
                          <a:pt x="510" y="11"/>
                        </a:lnTo>
                        <a:lnTo>
                          <a:pt x="512" y="8"/>
                        </a:lnTo>
                        <a:lnTo>
                          <a:pt x="508" y="6"/>
                        </a:lnTo>
                        <a:lnTo>
                          <a:pt x="195" y="2"/>
                        </a:lnTo>
                        <a:moveTo>
                          <a:pt x="178" y="2"/>
                        </a:moveTo>
                        <a:lnTo>
                          <a:pt x="178" y="4"/>
                        </a:lnTo>
                        <a:lnTo>
                          <a:pt x="193" y="4"/>
                        </a:lnTo>
                        <a:lnTo>
                          <a:pt x="190" y="2"/>
                        </a:lnTo>
                        <a:lnTo>
                          <a:pt x="178" y="2"/>
                        </a:lnTo>
                        <a:moveTo>
                          <a:pt x="61" y="0"/>
                        </a:moveTo>
                        <a:lnTo>
                          <a:pt x="65" y="4"/>
                        </a:lnTo>
                        <a:lnTo>
                          <a:pt x="176" y="4"/>
                        </a:lnTo>
                        <a:lnTo>
                          <a:pt x="176" y="2"/>
                        </a:lnTo>
                        <a:lnTo>
                          <a:pt x="61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57" y="2"/>
                        </a:lnTo>
                        <a:lnTo>
                          <a:pt x="55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05" name="Freeform 36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4A6453A-5AA6-435D-80E8-9792EEFB14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3" y="1843"/>
                    <a:ext cx="8" cy="2"/>
                  </a:xfrm>
                  <a:custGeom>
                    <a:avLst/>
                    <a:gdLst>
                      <a:gd name="T0" fmla="*/ 0 w 8"/>
                      <a:gd name="T1" fmla="*/ 0 h 2"/>
                      <a:gd name="T2" fmla="*/ 4 w 8"/>
                      <a:gd name="T3" fmla="*/ 2 h 2"/>
                      <a:gd name="T4" fmla="*/ 6 w 8"/>
                      <a:gd name="T5" fmla="*/ 2 h 2"/>
                      <a:gd name="T6" fmla="*/ 8 w 8"/>
                      <a:gd name="T7" fmla="*/ 2 h 2"/>
                      <a:gd name="T8" fmla="*/ 8 w 8"/>
                      <a:gd name="T9" fmla="*/ 2 h 2"/>
                      <a:gd name="T10" fmla="*/ 6 w 8"/>
                      <a:gd name="T11" fmla="*/ 0 h 2"/>
                      <a:gd name="T12" fmla="*/ 0 w 8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0" y="0"/>
                        </a:moveTo>
                        <a:lnTo>
                          <a:pt x="4" y="2"/>
                        </a:lnTo>
                        <a:lnTo>
                          <a:pt x="6" y="2"/>
                        </a:lnTo>
                        <a:lnTo>
                          <a:pt x="8" y="2"/>
                        </a:lnTo>
                        <a:lnTo>
                          <a:pt x="8" y="2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06" name="Freeform 36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3280D90-22AA-4869-B5BD-4483BB1BC3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3" y="1843"/>
                    <a:ext cx="8" cy="2"/>
                  </a:xfrm>
                  <a:custGeom>
                    <a:avLst/>
                    <a:gdLst>
                      <a:gd name="T0" fmla="*/ 0 w 8"/>
                      <a:gd name="T1" fmla="*/ 0 h 2"/>
                      <a:gd name="T2" fmla="*/ 4 w 8"/>
                      <a:gd name="T3" fmla="*/ 2 h 2"/>
                      <a:gd name="T4" fmla="*/ 6 w 8"/>
                      <a:gd name="T5" fmla="*/ 2 h 2"/>
                      <a:gd name="T6" fmla="*/ 8 w 8"/>
                      <a:gd name="T7" fmla="*/ 2 h 2"/>
                      <a:gd name="T8" fmla="*/ 8 w 8"/>
                      <a:gd name="T9" fmla="*/ 2 h 2"/>
                      <a:gd name="T10" fmla="*/ 6 w 8"/>
                      <a:gd name="T11" fmla="*/ 0 h 2"/>
                      <a:gd name="T12" fmla="*/ 0 w 8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0" y="0"/>
                        </a:moveTo>
                        <a:lnTo>
                          <a:pt x="4" y="2"/>
                        </a:lnTo>
                        <a:lnTo>
                          <a:pt x="6" y="2"/>
                        </a:lnTo>
                        <a:lnTo>
                          <a:pt x="8" y="2"/>
                        </a:lnTo>
                        <a:lnTo>
                          <a:pt x="8" y="2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07" name="Freeform 36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1E00BC0-5859-47A5-B475-E266D2CBF9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5" y="1845"/>
                    <a:ext cx="2" cy="3"/>
                  </a:xfrm>
                  <a:custGeom>
                    <a:avLst/>
                    <a:gdLst>
                      <a:gd name="T0" fmla="*/ 2 w 2"/>
                      <a:gd name="T1" fmla="*/ 0 h 3"/>
                      <a:gd name="T2" fmla="*/ 0 w 2"/>
                      <a:gd name="T3" fmla="*/ 3 h 3"/>
                      <a:gd name="T4" fmla="*/ 2 w 2"/>
                      <a:gd name="T5" fmla="*/ 3 h 3"/>
                      <a:gd name="T6" fmla="*/ 2 w 2"/>
                      <a:gd name="T7" fmla="*/ 0 h 3"/>
                      <a:gd name="T8" fmla="*/ 2 w 2"/>
                      <a:gd name="T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2" y="0"/>
                        </a:moveTo>
                        <a:lnTo>
                          <a:pt x="0" y="3"/>
                        </a:lnTo>
                        <a:lnTo>
                          <a:pt x="2" y="3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08" name="Freeform 36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622C63B-9B1A-4823-9CE3-DB48C208B0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5" y="1845"/>
                    <a:ext cx="2" cy="3"/>
                  </a:xfrm>
                  <a:custGeom>
                    <a:avLst/>
                    <a:gdLst>
                      <a:gd name="T0" fmla="*/ 2 w 2"/>
                      <a:gd name="T1" fmla="*/ 0 h 3"/>
                      <a:gd name="T2" fmla="*/ 0 w 2"/>
                      <a:gd name="T3" fmla="*/ 3 h 3"/>
                      <a:gd name="T4" fmla="*/ 2 w 2"/>
                      <a:gd name="T5" fmla="*/ 3 h 3"/>
                      <a:gd name="T6" fmla="*/ 2 w 2"/>
                      <a:gd name="T7" fmla="*/ 0 h 3"/>
                      <a:gd name="T8" fmla="*/ 2 w 2"/>
                      <a:gd name="T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2" y="0"/>
                        </a:moveTo>
                        <a:lnTo>
                          <a:pt x="0" y="3"/>
                        </a:lnTo>
                        <a:lnTo>
                          <a:pt x="2" y="3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09" name="Freeform 36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D615105-A0A1-4602-AD6D-E9C6ECBFA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7" y="1845"/>
                    <a:ext cx="4" cy="0"/>
                  </a:xfrm>
                  <a:custGeom>
                    <a:avLst/>
                    <a:gdLst>
                      <a:gd name="T0" fmla="*/ 2 w 4"/>
                      <a:gd name="T1" fmla="*/ 0 w 4"/>
                      <a:gd name="T2" fmla="*/ 0 w 4"/>
                      <a:gd name="T3" fmla="*/ 2 w 4"/>
                      <a:gd name="T4" fmla="*/ 4 w 4"/>
                      <a:gd name="T5" fmla="*/ 4 w 4"/>
                      <a:gd name="T6" fmla="*/ 2 w 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4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0" name="Freeform 36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CD9D7B4-F24F-469E-AF15-418BBD92EF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7" y="1845"/>
                    <a:ext cx="4" cy="0"/>
                  </a:xfrm>
                  <a:custGeom>
                    <a:avLst/>
                    <a:gdLst>
                      <a:gd name="T0" fmla="*/ 2 w 4"/>
                      <a:gd name="T1" fmla="*/ 0 w 4"/>
                      <a:gd name="T2" fmla="*/ 0 w 4"/>
                      <a:gd name="T3" fmla="*/ 2 w 4"/>
                      <a:gd name="T4" fmla="*/ 4 w 4"/>
                      <a:gd name="T5" fmla="*/ 4 w 4"/>
                      <a:gd name="T6" fmla="*/ 2 w 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4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1" name="Rectangle 37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AAAEFAB-E29A-4FF0-A99A-CB568B4A5B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31" y="1839"/>
                    <a:ext cx="2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2" name="Rectangle 37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C26D5EA-2522-44A2-BD93-25224E7661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31" y="1839"/>
                    <a:ext cx="2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3" name="Freeform 37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E958BE5-AA38-4069-915C-B5196A472F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7" y="1845"/>
                    <a:ext cx="2" cy="3"/>
                  </a:xfrm>
                  <a:custGeom>
                    <a:avLst/>
                    <a:gdLst>
                      <a:gd name="T0" fmla="*/ 0 w 2"/>
                      <a:gd name="T1" fmla="*/ 0 h 3"/>
                      <a:gd name="T2" fmla="*/ 0 w 2"/>
                      <a:gd name="T3" fmla="*/ 3 h 3"/>
                      <a:gd name="T4" fmla="*/ 2 w 2"/>
                      <a:gd name="T5" fmla="*/ 3 h 3"/>
                      <a:gd name="T6" fmla="*/ 2 w 2"/>
                      <a:gd name="T7" fmla="*/ 3 h 3"/>
                      <a:gd name="T8" fmla="*/ 0 w 2"/>
                      <a:gd name="T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0"/>
                        </a:moveTo>
                        <a:lnTo>
                          <a:pt x="0" y="3"/>
                        </a:lnTo>
                        <a:lnTo>
                          <a:pt x="2" y="3"/>
                        </a:lnTo>
                        <a:lnTo>
                          <a:pt x="2" y="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4" name="Freeform 37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88FD388-5F48-4660-A760-B1B336F3EC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7" y="1845"/>
                    <a:ext cx="2" cy="3"/>
                  </a:xfrm>
                  <a:custGeom>
                    <a:avLst/>
                    <a:gdLst>
                      <a:gd name="T0" fmla="*/ 0 w 2"/>
                      <a:gd name="T1" fmla="*/ 0 h 3"/>
                      <a:gd name="T2" fmla="*/ 0 w 2"/>
                      <a:gd name="T3" fmla="*/ 3 h 3"/>
                      <a:gd name="T4" fmla="*/ 2 w 2"/>
                      <a:gd name="T5" fmla="*/ 3 h 3"/>
                      <a:gd name="T6" fmla="*/ 2 w 2"/>
                      <a:gd name="T7" fmla="*/ 3 h 3"/>
                      <a:gd name="T8" fmla="*/ 0 w 2"/>
                      <a:gd name="T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0"/>
                        </a:moveTo>
                        <a:lnTo>
                          <a:pt x="0" y="3"/>
                        </a:lnTo>
                        <a:lnTo>
                          <a:pt x="2" y="3"/>
                        </a:lnTo>
                        <a:lnTo>
                          <a:pt x="2" y="3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5" name="Freeform 37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24BCAED-DD8C-4D0F-95A1-9E36FC3023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7" y="1845"/>
                    <a:ext cx="4" cy="3"/>
                  </a:xfrm>
                  <a:custGeom>
                    <a:avLst/>
                    <a:gdLst>
                      <a:gd name="T0" fmla="*/ 2 w 4"/>
                      <a:gd name="T1" fmla="*/ 0 h 3"/>
                      <a:gd name="T2" fmla="*/ 0 w 4"/>
                      <a:gd name="T3" fmla="*/ 0 h 3"/>
                      <a:gd name="T4" fmla="*/ 2 w 4"/>
                      <a:gd name="T5" fmla="*/ 3 h 3"/>
                      <a:gd name="T6" fmla="*/ 2 w 4"/>
                      <a:gd name="T7" fmla="*/ 0 h 3"/>
                      <a:gd name="T8" fmla="*/ 4 w 4"/>
                      <a:gd name="T9" fmla="*/ 0 h 3"/>
                      <a:gd name="T10" fmla="*/ 2 w 4"/>
                      <a:gd name="T11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3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2" y="3"/>
                        </a:lnTo>
                        <a:lnTo>
                          <a:pt x="2" y="0"/>
                        </a:lnTo>
                        <a:lnTo>
                          <a:pt x="4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6" name="Freeform 37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38BCA59-E97E-46E2-BCB0-4D7F9920DF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7" y="1845"/>
                    <a:ext cx="4" cy="3"/>
                  </a:xfrm>
                  <a:custGeom>
                    <a:avLst/>
                    <a:gdLst>
                      <a:gd name="T0" fmla="*/ 2 w 4"/>
                      <a:gd name="T1" fmla="*/ 0 h 3"/>
                      <a:gd name="T2" fmla="*/ 0 w 4"/>
                      <a:gd name="T3" fmla="*/ 0 h 3"/>
                      <a:gd name="T4" fmla="*/ 2 w 4"/>
                      <a:gd name="T5" fmla="*/ 3 h 3"/>
                      <a:gd name="T6" fmla="*/ 2 w 4"/>
                      <a:gd name="T7" fmla="*/ 0 h 3"/>
                      <a:gd name="T8" fmla="*/ 4 w 4"/>
                      <a:gd name="T9" fmla="*/ 0 h 3"/>
                      <a:gd name="T10" fmla="*/ 2 w 4"/>
                      <a:gd name="T11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3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2" y="3"/>
                        </a:lnTo>
                        <a:lnTo>
                          <a:pt x="2" y="0"/>
                        </a:lnTo>
                        <a:lnTo>
                          <a:pt x="4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7" name="Freeform 37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BE888BE-F2C1-4091-A98B-1C9F93537E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45" y="1839"/>
                    <a:ext cx="5" cy="2"/>
                  </a:xfrm>
                  <a:custGeom>
                    <a:avLst/>
                    <a:gdLst>
                      <a:gd name="T0" fmla="*/ 0 w 5"/>
                      <a:gd name="T1" fmla="*/ 0 h 2"/>
                      <a:gd name="T2" fmla="*/ 3 w 5"/>
                      <a:gd name="T3" fmla="*/ 2 h 2"/>
                      <a:gd name="T4" fmla="*/ 5 w 5"/>
                      <a:gd name="T5" fmla="*/ 2 h 2"/>
                      <a:gd name="T6" fmla="*/ 5 w 5"/>
                      <a:gd name="T7" fmla="*/ 0 h 2"/>
                      <a:gd name="T8" fmla="*/ 0 w 5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2">
                        <a:moveTo>
                          <a:pt x="0" y="0"/>
                        </a:moveTo>
                        <a:lnTo>
                          <a:pt x="3" y="2"/>
                        </a:lnTo>
                        <a:lnTo>
                          <a:pt x="5" y="2"/>
                        </a:lnTo>
                        <a:lnTo>
                          <a:pt x="5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8" name="Freeform 37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6ED1812-3342-4D2D-8F52-BCEA7088E7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45" y="1839"/>
                    <a:ext cx="5" cy="2"/>
                  </a:xfrm>
                  <a:custGeom>
                    <a:avLst/>
                    <a:gdLst>
                      <a:gd name="T0" fmla="*/ 0 w 5"/>
                      <a:gd name="T1" fmla="*/ 0 h 2"/>
                      <a:gd name="T2" fmla="*/ 3 w 5"/>
                      <a:gd name="T3" fmla="*/ 2 h 2"/>
                      <a:gd name="T4" fmla="*/ 5 w 5"/>
                      <a:gd name="T5" fmla="*/ 2 h 2"/>
                      <a:gd name="T6" fmla="*/ 5 w 5"/>
                      <a:gd name="T7" fmla="*/ 0 h 2"/>
                      <a:gd name="T8" fmla="*/ 0 w 5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2">
                        <a:moveTo>
                          <a:pt x="0" y="0"/>
                        </a:moveTo>
                        <a:lnTo>
                          <a:pt x="3" y="2"/>
                        </a:lnTo>
                        <a:lnTo>
                          <a:pt x="5" y="2"/>
                        </a:lnTo>
                        <a:lnTo>
                          <a:pt x="5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9" name="Freeform 37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1D30866-D918-4898-825C-A697415980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5" y="1837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2 h 2"/>
                      <a:gd name="T8" fmla="*/ 0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20" name="Freeform 37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E8E99DC-280E-42F8-8CE9-010F01B47F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5" y="1837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2 h 2"/>
                      <a:gd name="T8" fmla="*/ 0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21" name="Freeform 38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E931B8F-05A9-4ECA-B90A-A7E3AEA0C4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5" y="1837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2 w 2"/>
                      <a:gd name="T7" fmla="*/ 2 h 2"/>
                      <a:gd name="T8" fmla="*/ 0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22" name="Freeform 38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85B0BFD-C09B-4E81-BBBA-D22FE14AED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5" y="1837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2 w 2"/>
                      <a:gd name="T7" fmla="*/ 2 h 2"/>
                      <a:gd name="T8" fmla="*/ 0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23" name="Rectangle 38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4B0B5A2-1877-4787-A744-8AAFCF5D68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18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24" name="Rectangle 38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F233B4B-AF90-4A69-BAC2-75660C4643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18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25" name="Freeform 38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5F8635F-B4CF-4FC9-B039-3159DBF39F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1839"/>
                    <a:ext cx="206" cy="411"/>
                  </a:xfrm>
                  <a:custGeom>
                    <a:avLst/>
                    <a:gdLst>
                      <a:gd name="T0" fmla="*/ 206 w 206"/>
                      <a:gd name="T1" fmla="*/ 0 h 411"/>
                      <a:gd name="T2" fmla="*/ 202 w 206"/>
                      <a:gd name="T3" fmla="*/ 2 h 411"/>
                      <a:gd name="T4" fmla="*/ 0 w 206"/>
                      <a:gd name="T5" fmla="*/ 411 h 411"/>
                      <a:gd name="T6" fmla="*/ 0 w 206"/>
                      <a:gd name="T7" fmla="*/ 411 h 411"/>
                      <a:gd name="T8" fmla="*/ 4 w 206"/>
                      <a:gd name="T9" fmla="*/ 409 h 411"/>
                      <a:gd name="T10" fmla="*/ 206 w 206"/>
                      <a:gd name="T11" fmla="*/ 2 h 411"/>
                      <a:gd name="T12" fmla="*/ 206 w 206"/>
                      <a:gd name="T13" fmla="*/ 0 h 4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06" h="411">
                        <a:moveTo>
                          <a:pt x="206" y="0"/>
                        </a:moveTo>
                        <a:lnTo>
                          <a:pt x="202" y="2"/>
                        </a:lnTo>
                        <a:lnTo>
                          <a:pt x="0" y="411"/>
                        </a:lnTo>
                        <a:lnTo>
                          <a:pt x="0" y="411"/>
                        </a:lnTo>
                        <a:lnTo>
                          <a:pt x="4" y="409"/>
                        </a:lnTo>
                        <a:lnTo>
                          <a:pt x="206" y="2"/>
                        </a:lnTo>
                        <a:lnTo>
                          <a:pt x="20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26" name="Freeform 38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8CDECC5-252E-4F61-9319-8EC0077380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1839"/>
                    <a:ext cx="206" cy="411"/>
                  </a:xfrm>
                  <a:custGeom>
                    <a:avLst/>
                    <a:gdLst>
                      <a:gd name="T0" fmla="*/ 206 w 206"/>
                      <a:gd name="T1" fmla="*/ 0 h 411"/>
                      <a:gd name="T2" fmla="*/ 202 w 206"/>
                      <a:gd name="T3" fmla="*/ 2 h 411"/>
                      <a:gd name="T4" fmla="*/ 0 w 206"/>
                      <a:gd name="T5" fmla="*/ 411 h 411"/>
                      <a:gd name="T6" fmla="*/ 0 w 206"/>
                      <a:gd name="T7" fmla="*/ 411 h 411"/>
                      <a:gd name="T8" fmla="*/ 4 w 206"/>
                      <a:gd name="T9" fmla="*/ 409 h 411"/>
                      <a:gd name="T10" fmla="*/ 206 w 206"/>
                      <a:gd name="T11" fmla="*/ 2 h 411"/>
                      <a:gd name="T12" fmla="*/ 206 w 206"/>
                      <a:gd name="T13" fmla="*/ 0 h 4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06" h="411">
                        <a:moveTo>
                          <a:pt x="206" y="0"/>
                        </a:moveTo>
                        <a:lnTo>
                          <a:pt x="202" y="2"/>
                        </a:lnTo>
                        <a:lnTo>
                          <a:pt x="0" y="411"/>
                        </a:lnTo>
                        <a:lnTo>
                          <a:pt x="0" y="411"/>
                        </a:lnTo>
                        <a:lnTo>
                          <a:pt x="4" y="409"/>
                        </a:lnTo>
                        <a:lnTo>
                          <a:pt x="206" y="2"/>
                        </a:lnTo>
                        <a:lnTo>
                          <a:pt x="206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27" name="Freeform 38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74DD8C1-4FBD-4D6E-9A87-8B144F408A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48"/>
                    <a:ext cx="4" cy="2"/>
                  </a:xfrm>
                  <a:custGeom>
                    <a:avLst/>
                    <a:gdLst>
                      <a:gd name="T0" fmla="*/ 4 w 4"/>
                      <a:gd name="T1" fmla="*/ 0 h 2"/>
                      <a:gd name="T2" fmla="*/ 0 w 4"/>
                      <a:gd name="T3" fmla="*/ 2 h 2"/>
                      <a:gd name="T4" fmla="*/ 0 w 4"/>
                      <a:gd name="T5" fmla="*/ 2 h 2"/>
                      <a:gd name="T6" fmla="*/ 4 w 4"/>
                      <a:gd name="T7" fmla="*/ 2 h 2"/>
                      <a:gd name="T8" fmla="*/ 4 w 4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4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28" name="Freeform 38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252D43B-74A7-48A3-B17A-A93FC5DE31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48"/>
                    <a:ext cx="4" cy="2"/>
                  </a:xfrm>
                  <a:custGeom>
                    <a:avLst/>
                    <a:gdLst>
                      <a:gd name="T0" fmla="*/ 4 w 4"/>
                      <a:gd name="T1" fmla="*/ 0 h 2"/>
                      <a:gd name="T2" fmla="*/ 0 w 4"/>
                      <a:gd name="T3" fmla="*/ 2 h 2"/>
                      <a:gd name="T4" fmla="*/ 0 w 4"/>
                      <a:gd name="T5" fmla="*/ 2 h 2"/>
                      <a:gd name="T6" fmla="*/ 4 w 4"/>
                      <a:gd name="T7" fmla="*/ 2 h 2"/>
                      <a:gd name="T8" fmla="*/ 4 w 4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4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29" name="Freeform 38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91E67F1-508A-4599-A730-005EA3017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50"/>
                    <a:ext cx="4" cy="0"/>
                  </a:xfrm>
                  <a:custGeom>
                    <a:avLst/>
                    <a:gdLst>
                      <a:gd name="T0" fmla="*/ 4 w 4"/>
                      <a:gd name="T1" fmla="*/ 0 w 4"/>
                      <a:gd name="T2" fmla="*/ 2 w 4"/>
                      <a:gd name="T3" fmla="*/ 2 w 4"/>
                      <a:gd name="T4" fmla="*/ 4 w 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</a:cxnLst>
                    <a:rect l="0" t="0" r="r" b="b"/>
                    <a:pathLst>
                      <a:path w="4">
                        <a:moveTo>
                          <a:pt x="4" y="0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30" name="Freeform 38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6BCCD00-F698-4105-8AFF-9B3BEEDC71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50"/>
                    <a:ext cx="4" cy="0"/>
                  </a:xfrm>
                  <a:custGeom>
                    <a:avLst/>
                    <a:gdLst>
                      <a:gd name="T0" fmla="*/ 4 w 4"/>
                      <a:gd name="T1" fmla="*/ 0 w 4"/>
                      <a:gd name="T2" fmla="*/ 2 w 4"/>
                      <a:gd name="T3" fmla="*/ 2 w 4"/>
                      <a:gd name="T4" fmla="*/ 4 w 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</a:cxnLst>
                    <a:rect l="0" t="0" r="r" b="b"/>
                    <a:pathLst>
                      <a:path w="4">
                        <a:moveTo>
                          <a:pt x="4" y="0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31" name="Freeform 39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381222F-6145-421C-A558-09CB622714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5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2 w 2"/>
                      <a:gd name="T3" fmla="*/ 0 h 2"/>
                      <a:gd name="T4" fmla="*/ 0 w 2"/>
                      <a:gd name="T5" fmla="*/ 2 h 2"/>
                      <a:gd name="T6" fmla="*/ 2 w 2"/>
                      <a:gd name="T7" fmla="*/ 0 h 2"/>
                      <a:gd name="T8" fmla="*/ 2 w 2"/>
                      <a:gd name="T9" fmla="*/ 2 h 2"/>
                      <a:gd name="T10" fmla="*/ 2 w 2"/>
                      <a:gd name="T11" fmla="*/ 0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32" name="Freeform 39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69FD155-CD03-4D0F-9B0D-23346B80BE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5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2 w 2"/>
                      <a:gd name="T3" fmla="*/ 0 h 2"/>
                      <a:gd name="T4" fmla="*/ 0 w 2"/>
                      <a:gd name="T5" fmla="*/ 2 h 2"/>
                      <a:gd name="T6" fmla="*/ 2 w 2"/>
                      <a:gd name="T7" fmla="*/ 0 h 2"/>
                      <a:gd name="T8" fmla="*/ 2 w 2"/>
                      <a:gd name="T9" fmla="*/ 2 h 2"/>
                      <a:gd name="T10" fmla="*/ 2 w 2"/>
                      <a:gd name="T11" fmla="*/ 0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33" name="Freeform 39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2923874-EE57-46DF-B844-B00362EA2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5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0 w 2"/>
                      <a:gd name="T7" fmla="*/ 2 h 2"/>
                      <a:gd name="T8" fmla="*/ 2 w 2"/>
                      <a:gd name="T9" fmla="*/ 0 h 2"/>
                      <a:gd name="T10" fmla="*/ 2 w 2"/>
                      <a:gd name="T11" fmla="*/ 2 h 2"/>
                      <a:gd name="T12" fmla="*/ 2 w 2"/>
                      <a:gd name="T13" fmla="*/ 2 h 2"/>
                      <a:gd name="T14" fmla="*/ 2 w 2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34" name="Freeform 39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9413D86-E1DD-491F-B4E4-F4FFDE0E8A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5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0 w 2"/>
                      <a:gd name="T7" fmla="*/ 2 h 2"/>
                      <a:gd name="T8" fmla="*/ 2 w 2"/>
                      <a:gd name="T9" fmla="*/ 0 h 2"/>
                      <a:gd name="T10" fmla="*/ 2 w 2"/>
                      <a:gd name="T11" fmla="*/ 2 h 2"/>
                      <a:gd name="T12" fmla="*/ 2 w 2"/>
                      <a:gd name="T13" fmla="*/ 2 h 2"/>
                      <a:gd name="T14" fmla="*/ 2 w 2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35" name="Freeform 39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746B04A-5FA3-4910-B875-E6A6E324F8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5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2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36" name="Freeform 39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F39A013-2D2F-4F21-932A-2B9E1B9E85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5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2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37" name="Freeform 39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313BA44-4ABA-4D5D-A0BD-32DEE26941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9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0 h 2"/>
                      <a:gd name="T4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38" name="Freeform 39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87F4389-D413-4856-B189-2A80113642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9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0 h 2"/>
                      <a:gd name="T4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39" name="Rectangle 39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78FCBDE-B420-49D2-B2F6-89626738E7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40" name="Rectangle 39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16CB357-8028-4C4C-93B7-2B397100A1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41" name="Freeform 40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F859E14-443B-40C6-BDDB-20479E53A8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9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2 w 2"/>
                      <a:gd name="T4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42" name="Freeform 40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027972C-B775-4787-984A-0D13E54B1C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9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2 w 2"/>
                      <a:gd name="T4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43" name="Freeform 40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9897D01-B4D1-493D-9616-EC3D79AD475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44" name="Freeform 40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BE2ED18-6F51-4522-B2F5-37B0697439E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45" name="Freeform 40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FC4555A-8258-4FC7-940C-7BB801457B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2 h 2"/>
                      <a:gd name="T6" fmla="*/ 0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2 h 2"/>
                      <a:gd name="T12" fmla="*/ 2 w 2"/>
                      <a:gd name="T13" fmla="*/ 2 h 2"/>
                      <a:gd name="T14" fmla="*/ 0 w 2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46" name="Freeform 40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1AAD5A0-01DA-4823-834D-E9E526D747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2 h 2"/>
                      <a:gd name="T6" fmla="*/ 0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2 h 2"/>
                      <a:gd name="T12" fmla="*/ 2 w 2"/>
                      <a:gd name="T13" fmla="*/ 2 h 2"/>
                      <a:gd name="T14" fmla="*/ 0 w 2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444" name="Group 60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1418ED2-408E-4A38-9111-AD945C5B5D4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51463" y="2659063"/>
                  <a:ext cx="1489075" cy="1231900"/>
                  <a:chOff x="3371" y="1675"/>
                  <a:chExt cx="938" cy="776"/>
                </a:xfrm>
                <a:grpFill/>
              </p:grpSpPr>
              <p:sp>
                <p:nvSpPr>
                  <p:cNvPr id="4347" name="Rectangle 40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A67828D-03F1-460D-BA5A-D58081A044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48" name="Freeform 40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7BF45D4-94F1-4B34-9435-DA672DCF54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49" name="Rectangle 40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A123B09-2273-40AE-94EA-F754AEF91F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50" name="Rectangle 41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B5FAE9D-7D1B-4F5B-822A-5C0656E7EF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51" name="Rectangle 41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519AA9D-0442-47F1-810C-936F9E2C61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52" name="Freeform 41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A016B86-812D-4311-9627-14D0D87044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53" name="Rectangle 41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D83F89C-7CA3-4BE0-9A69-6975D87C4D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54" name="Rectangle 41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D3DE011-4414-465E-AB2F-031F722D91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55" name="Rectangle 41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F973C60-95CF-4D0B-9299-980BF9B055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56" name="Freeform 41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A7A694B-EB50-4022-85F1-89D212EF2C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57" name="Rectangle 41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EE23FD8-7F91-4ED4-AE1E-F151031793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58" name="Rectangle 41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A8B4B9A-6232-4763-A329-EA6BD24A06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59" name="Rectangle 41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B771476-3D0A-49C2-BD88-DFF7046E7A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60" name="Freeform 42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9FE8CEB-3896-408E-A87F-8BDA69845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61" name="Rectangle 42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BCB082E-9246-42FB-AB9F-B1938D0E38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62" name="Rectangle 42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E989620-BCD7-4EBC-AE1C-AB710DE07A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63" name="Freeform 42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57C5C83-E7FD-4761-A74D-E136B3658E8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78" y="1675"/>
                    <a:ext cx="101" cy="131"/>
                  </a:xfrm>
                  <a:custGeom>
                    <a:avLst/>
                    <a:gdLst>
                      <a:gd name="T0" fmla="*/ 0 w 101"/>
                      <a:gd name="T1" fmla="*/ 129 h 131"/>
                      <a:gd name="T2" fmla="*/ 0 w 101"/>
                      <a:gd name="T3" fmla="*/ 129 h 131"/>
                      <a:gd name="T4" fmla="*/ 2 w 101"/>
                      <a:gd name="T5" fmla="*/ 131 h 131"/>
                      <a:gd name="T6" fmla="*/ 2 w 101"/>
                      <a:gd name="T7" fmla="*/ 131 h 131"/>
                      <a:gd name="T8" fmla="*/ 0 w 101"/>
                      <a:gd name="T9" fmla="*/ 129 h 131"/>
                      <a:gd name="T10" fmla="*/ 99 w 101"/>
                      <a:gd name="T11" fmla="*/ 0 h 131"/>
                      <a:gd name="T12" fmla="*/ 2 w 101"/>
                      <a:gd name="T13" fmla="*/ 127 h 131"/>
                      <a:gd name="T14" fmla="*/ 5 w 101"/>
                      <a:gd name="T15" fmla="*/ 129 h 131"/>
                      <a:gd name="T16" fmla="*/ 101 w 101"/>
                      <a:gd name="T17" fmla="*/ 2 h 131"/>
                      <a:gd name="T18" fmla="*/ 101 w 101"/>
                      <a:gd name="T19" fmla="*/ 2 h 131"/>
                      <a:gd name="T20" fmla="*/ 99 w 101"/>
                      <a:gd name="T21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1" h="131">
                        <a:moveTo>
                          <a:pt x="0" y="129"/>
                        </a:moveTo>
                        <a:lnTo>
                          <a:pt x="0" y="129"/>
                        </a:lnTo>
                        <a:lnTo>
                          <a:pt x="2" y="131"/>
                        </a:lnTo>
                        <a:lnTo>
                          <a:pt x="2" y="131"/>
                        </a:lnTo>
                        <a:lnTo>
                          <a:pt x="0" y="129"/>
                        </a:lnTo>
                        <a:close/>
                        <a:moveTo>
                          <a:pt x="99" y="0"/>
                        </a:moveTo>
                        <a:lnTo>
                          <a:pt x="2" y="127"/>
                        </a:lnTo>
                        <a:lnTo>
                          <a:pt x="5" y="129"/>
                        </a:lnTo>
                        <a:lnTo>
                          <a:pt x="101" y="2"/>
                        </a:lnTo>
                        <a:lnTo>
                          <a:pt x="101" y="2"/>
                        </a:lnTo>
                        <a:lnTo>
                          <a:pt x="99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64" name="Freeform 42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FE08FD8-217C-432C-A542-24E4626CC7C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78" y="1675"/>
                    <a:ext cx="101" cy="131"/>
                  </a:xfrm>
                  <a:custGeom>
                    <a:avLst/>
                    <a:gdLst>
                      <a:gd name="T0" fmla="*/ 0 w 101"/>
                      <a:gd name="T1" fmla="*/ 129 h 131"/>
                      <a:gd name="T2" fmla="*/ 0 w 101"/>
                      <a:gd name="T3" fmla="*/ 129 h 131"/>
                      <a:gd name="T4" fmla="*/ 2 w 101"/>
                      <a:gd name="T5" fmla="*/ 131 h 131"/>
                      <a:gd name="T6" fmla="*/ 2 w 101"/>
                      <a:gd name="T7" fmla="*/ 131 h 131"/>
                      <a:gd name="T8" fmla="*/ 0 w 101"/>
                      <a:gd name="T9" fmla="*/ 129 h 131"/>
                      <a:gd name="T10" fmla="*/ 99 w 101"/>
                      <a:gd name="T11" fmla="*/ 0 h 131"/>
                      <a:gd name="T12" fmla="*/ 2 w 101"/>
                      <a:gd name="T13" fmla="*/ 127 h 131"/>
                      <a:gd name="T14" fmla="*/ 5 w 101"/>
                      <a:gd name="T15" fmla="*/ 129 h 131"/>
                      <a:gd name="T16" fmla="*/ 101 w 101"/>
                      <a:gd name="T17" fmla="*/ 2 h 131"/>
                      <a:gd name="T18" fmla="*/ 101 w 101"/>
                      <a:gd name="T19" fmla="*/ 2 h 131"/>
                      <a:gd name="T20" fmla="*/ 99 w 101"/>
                      <a:gd name="T21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1" h="131">
                        <a:moveTo>
                          <a:pt x="0" y="129"/>
                        </a:moveTo>
                        <a:lnTo>
                          <a:pt x="0" y="129"/>
                        </a:lnTo>
                        <a:lnTo>
                          <a:pt x="2" y="131"/>
                        </a:lnTo>
                        <a:lnTo>
                          <a:pt x="2" y="131"/>
                        </a:lnTo>
                        <a:lnTo>
                          <a:pt x="0" y="129"/>
                        </a:lnTo>
                        <a:moveTo>
                          <a:pt x="99" y="0"/>
                        </a:moveTo>
                        <a:lnTo>
                          <a:pt x="2" y="127"/>
                        </a:lnTo>
                        <a:lnTo>
                          <a:pt x="5" y="129"/>
                        </a:lnTo>
                        <a:lnTo>
                          <a:pt x="101" y="2"/>
                        </a:lnTo>
                        <a:lnTo>
                          <a:pt x="101" y="2"/>
                        </a:lnTo>
                        <a:lnTo>
                          <a:pt x="99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65" name="Rectangle 42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9B2F80B-75AA-4AFA-BCFC-6F0FA678D5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66" name="Rectangle 42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4E07866-5F47-4D65-934E-53F73C5188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67" name="Rectangle 42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00E588F-C684-4DC9-8970-4D9B8881F7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68" name="Rectangle 42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5C98A48-E2F8-442D-BA8C-FD7A057576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69" name="Freeform 42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252B232-C9ED-4715-999A-25D6E9F564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0 w 2"/>
                      <a:gd name="T7" fmla="*/ 2 h 2"/>
                      <a:gd name="T8" fmla="*/ 0 w 2"/>
                      <a:gd name="T9" fmla="*/ 2 h 2"/>
                      <a:gd name="T10" fmla="*/ 0 w 2"/>
                      <a:gd name="T11" fmla="*/ 2 h 2"/>
                      <a:gd name="T12" fmla="*/ 0 w 2"/>
                      <a:gd name="T13" fmla="*/ 2 h 2"/>
                      <a:gd name="T14" fmla="*/ 2 w 2"/>
                      <a:gd name="T15" fmla="*/ 0 h 2"/>
                      <a:gd name="T16" fmla="*/ 0 w 2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70" name="Freeform 43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117F8E5-8FAE-45E6-8DAB-D1E5BA81C3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0 w 2"/>
                      <a:gd name="T7" fmla="*/ 2 h 2"/>
                      <a:gd name="T8" fmla="*/ 0 w 2"/>
                      <a:gd name="T9" fmla="*/ 2 h 2"/>
                      <a:gd name="T10" fmla="*/ 0 w 2"/>
                      <a:gd name="T11" fmla="*/ 2 h 2"/>
                      <a:gd name="T12" fmla="*/ 0 w 2"/>
                      <a:gd name="T13" fmla="*/ 2 h 2"/>
                      <a:gd name="T14" fmla="*/ 2 w 2"/>
                      <a:gd name="T15" fmla="*/ 0 h 2"/>
                      <a:gd name="T16" fmla="*/ 0 w 2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71" name="Freeform 43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1DE432E-D7A3-4C76-A16B-D638A6E1AA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06"/>
                    <a:ext cx="25" cy="31"/>
                  </a:xfrm>
                  <a:custGeom>
                    <a:avLst/>
                    <a:gdLst>
                      <a:gd name="T0" fmla="*/ 23 w 25"/>
                      <a:gd name="T1" fmla="*/ 0 h 31"/>
                      <a:gd name="T2" fmla="*/ 0 w 25"/>
                      <a:gd name="T3" fmla="*/ 29 h 31"/>
                      <a:gd name="T4" fmla="*/ 0 w 25"/>
                      <a:gd name="T5" fmla="*/ 31 h 31"/>
                      <a:gd name="T6" fmla="*/ 2 w 25"/>
                      <a:gd name="T7" fmla="*/ 31 h 31"/>
                      <a:gd name="T8" fmla="*/ 25 w 25"/>
                      <a:gd name="T9" fmla="*/ 2 h 31"/>
                      <a:gd name="T10" fmla="*/ 23 w 25"/>
                      <a:gd name="T11" fmla="*/ 0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5" h="31">
                        <a:moveTo>
                          <a:pt x="23" y="0"/>
                        </a:moveTo>
                        <a:lnTo>
                          <a:pt x="0" y="29"/>
                        </a:lnTo>
                        <a:lnTo>
                          <a:pt x="0" y="31"/>
                        </a:lnTo>
                        <a:lnTo>
                          <a:pt x="2" y="31"/>
                        </a:lnTo>
                        <a:lnTo>
                          <a:pt x="25" y="2"/>
                        </a:lnTo>
                        <a:lnTo>
                          <a:pt x="23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72" name="Freeform 43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9291624-C27E-48D0-8172-293AF2ABED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06"/>
                    <a:ext cx="25" cy="31"/>
                  </a:xfrm>
                  <a:custGeom>
                    <a:avLst/>
                    <a:gdLst>
                      <a:gd name="T0" fmla="*/ 23 w 25"/>
                      <a:gd name="T1" fmla="*/ 0 h 31"/>
                      <a:gd name="T2" fmla="*/ 0 w 25"/>
                      <a:gd name="T3" fmla="*/ 29 h 31"/>
                      <a:gd name="T4" fmla="*/ 0 w 25"/>
                      <a:gd name="T5" fmla="*/ 31 h 31"/>
                      <a:gd name="T6" fmla="*/ 2 w 25"/>
                      <a:gd name="T7" fmla="*/ 31 h 31"/>
                      <a:gd name="T8" fmla="*/ 25 w 25"/>
                      <a:gd name="T9" fmla="*/ 2 h 31"/>
                      <a:gd name="T10" fmla="*/ 23 w 25"/>
                      <a:gd name="T11" fmla="*/ 0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5" h="31">
                        <a:moveTo>
                          <a:pt x="23" y="0"/>
                        </a:moveTo>
                        <a:lnTo>
                          <a:pt x="0" y="29"/>
                        </a:lnTo>
                        <a:lnTo>
                          <a:pt x="0" y="31"/>
                        </a:lnTo>
                        <a:lnTo>
                          <a:pt x="2" y="31"/>
                        </a:lnTo>
                        <a:lnTo>
                          <a:pt x="25" y="2"/>
                        </a:lnTo>
                        <a:lnTo>
                          <a:pt x="23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73" name="Rectangle 43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1FD2413-BFAE-440A-B181-CECFDF6BC6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2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74" name="Rectangle 43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87D11BD-56E1-48C9-BDBE-46E06DC576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2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75" name="Rectangle 43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B3EBEBD-0B20-474D-86BC-355E702098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76" name="Freeform 43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E59F767-70AE-44DF-A5B5-CA628A403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77" name="Freeform 43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639158D-CEC8-4AB0-A0A2-8A41AE7304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78" name="Freeform 43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8459A9F-28C9-40CF-A829-A92F3B94DC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79" name="Freeform 43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518D66E-F0CC-41A7-9F0D-D6BB999028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2" cy="0"/>
                  </a:xfrm>
                  <a:custGeom>
                    <a:avLst/>
                    <a:gdLst>
                      <a:gd name="T0" fmla="*/ 0 w 2"/>
                      <a:gd name="T1" fmla="*/ 2 w 2"/>
                      <a:gd name="T2" fmla="*/ 2 w 2"/>
                      <a:gd name="T3" fmla="*/ 2 w 2"/>
                      <a:gd name="T4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80" name="Freeform 44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D5B944F-CE83-453C-8C7C-F887656131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2" cy="0"/>
                  </a:xfrm>
                  <a:custGeom>
                    <a:avLst/>
                    <a:gdLst>
                      <a:gd name="T0" fmla="*/ 0 w 2"/>
                      <a:gd name="T1" fmla="*/ 2 w 2"/>
                      <a:gd name="T2" fmla="*/ 2 w 2"/>
                      <a:gd name="T3" fmla="*/ 2 w 2"/>
                      <a:gd name="T4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81" name="Freeform 44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6C2DB25-615A-4E18-8719-0DFCB69CC4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2 w 2"/>
                      <a:gd name="T3" fmla="*/ 0 h 2"/>
                      <a:gd name="T4" fmla="*/ 2 w 2"/>
                      <a:gd name="T5" fmla="*/ 0 h 2"/>
                      <a:gd name="T6" fmla="*/ 2 w 2"/>
                      <a:gd name="T7" fmla="*/ 0 h 2"/>
                      <a:gd name="T8" fmla="*/ 0 w 2"/>
                      <a:gd name="T9" fmla="*/ 0 h 2"/>
                      <a:gd name="T10" fmla="*/ 0 w 2"/>
                      <a:gd name="T11" fmla="*/ 0 h 2"/>
                      <a:gd name="T12" fmla="*/ 2 w 2"/>
                      <a:gd name="T13" fmla="*/ 0 h 2"/>
                      <a:gd name="T14" fmla="*/ 2 w 2"/>
                      <a:gd name="T15" fmla="*/ 2 h 2"/>
                      <a:gd name="T16" fmla="*/ 2 w 2"/>
                      <a:gd name="T17" fmla="*/ 0 h 2"/>
                      <a:gd name="T18" fmla="*/ 2 w 2"/>
                      <a:gd name="T1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82" name="Freeform 44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44FA2C7-77E1-463F-ABF8-29D6AB9164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2 w 2"/>
                      <a:gd name="T3" fmla="*/ 0 h 2"/>
                      <a:gd name="T4" fmla="*/ 2 w 2"/>
                      <a:gd name="T5" fmla="*/ 0 h 2"/>
                      <a:gd name="T6" fmla="*/ 2 w 2"/>
                      <a:gd name="T7" fmla="*/ 0 h 2"/>
                      <a:gd name="T8" fmla="*/ 0 w 2"/>
                      <a:gd name="T9" fmla="*/ 0 h 2"/>
                      <a:gd name="T10" fmla="*/ 0 w 2"/>
                      <a:gd name="T11" fmla="*/ 0 h 2"/>
                      <a:gd name="T12" fmla="*/ 2 w 2"/>
                      <a:gd name="T13" fmla="*/ 0 h 2"/>
                      <a:gd name="T14" fmla="*/ 2 w 2"/>
                      <a:gd name="T15" fmla="*/ 2 h 2"/>
                      <a:gd name="T16" fmla="*/ 2 w 2"/>
                      <a:gd name="T17" fmla="*/ 0 h 2"/>
                      <a:gd name="T18" fmla="*/ 2 w 2"/>
                      <a:gd name="T1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83" name="Freeform 44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E649070-2FC5-4D47-BC6D-38030EE3424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3" y="1837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0 w 2"/>
                      <a:gd name="T7" fmla="*/ 0 h 2"/>
                      <a:gd name="T8" fmla="*/ 2 w 2"/>
                      <a:gd name="T9" fmla="*/ 0 h 2"/>
                      <a:gd name="T10" fmla="*/ 0 w 2"/>
                      <a:gd name="T11" fmla="*/ 0 h 2"/>
                      <a:gd name="T12" fmla="*/ 0 w 2"/>
                      <a:gd name="T13" fmla="*/ 0 h 2"/>
                      <a:gd name="T14" fmla="*/ 2 w 2"/>
                      <a:gd name="T15" fmla="*/ 2 h 2"/>
                      <a:gd name="T16" fmla="*/ 2 w 2"/>
                      <a:gd name="T17" fmla="*/ 2 h 2"/>
                      <a:gd name="T18" fmla="*/ 2 w 2"/>
                      <a:gd name="T19" fmla="*/ 2 h 2"/>
                      <a:gd name="T20" fmla="*/ 2 w 2"/>
                      <a:gd name="T2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84" name="Freeform 44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589BAF3-A130-4577-8D71-014AACE77C8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3" y="1837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0 w 2"/>
                      <a:gd name="T7" fmla="*/ 0 h 2"/>
                      <a:gd name="T8" fmla="*/ 2 w 2"/>
                      <a:gd name="T9" fmla="*/ 0 h 2"/>
                      <a:gd name="T10" fmla="*/ 0 w 2"/>
                      <a:gd name="T11" fmla="*/ 0 h 2"/>
                      <a:gd name="T12" fmla="*/ 0 w 2"/>
                      <a:gd name="T13" fmla="*/ 0 h 2"/>
                      <a:gd name="T14" fmla="*/ 2 w 2"/>
                      <a:gd name="T15" fmla="*/ 2 h 2"/>
                      <a:gd name="T16" fmla="*/ 2 w 2"/>
                      <a:gd name="T17" fmla="*/ 2 h 2"/>
                      <a:gd name="T18" fmla="*/ 2 w 2"/>
                      <a:gd name="T19" fmla="*/ 2 h 2"/>
                      <a:gd name="T20" fmla="*/ 2 w 2"/>
                      <a:gd name="T2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85" name="Rectangle 44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7BB75D6-D722-43D9-88A0-0C64F293DA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86" name="Freeform 44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D535337-18C1-46FE-AED9-F059242DCF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87" name="Freeform 44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2B74F5C-7E87-4336-BC93-CCE1688A267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88" name="Freeform 44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7C8DE8C-09FB-4AFE-8BA1-16D70AC9512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89" name="Freeform 44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231FA48-DFA9-4586-AB03-0703811A7E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0 w 2"/>
                      <a:gd name="T11" fmla="*/ 0 h 2"/>
                      <a:gd name="T12" fmla="*/ 0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90" name="Freeform 45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5423060-5497-4F01-99D8-904D7BB488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0 w 2"/>
                      <a:gd name="T11" fmla="*/ 0 h 2"/>
                      <a:gd name="T12" fmla="*/ 0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91" name="Rectangle 45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7AB464F-715C-4D84-B21A-D0BB0FB47E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92" name="Rectangle 45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681994D-83F7-480D-BDF2-A2E4CA68E3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93" name="Rectangle 45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DBB0780-EE1A-44C7-AF1F-9B473DA7F9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94" name="Freeform 45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B47D884-6C5B-4E16-AB82-6B51519414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95" name="Rectangle 45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5A206B6-8E25-4B22-AAB7-84B3784394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96" name="Rectangle 45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8322FF7-3678-4B4E-BF2A-C283715579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97" name="Freeform 45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D840159-CFEC-47A7-8211-38FE5BB99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3" y="1837"/>
                    <a:ext cx="378" cy="256"/>
                  </a:xfrm>
                  <a:custGeom>
                    <a:avLst/>
                    <a:gdLst>
                      <a:gd name="T0" fmla="*/ 378 w 378"/>
                      <a:gd name="T1" fmla="*/ 0 h 256"/>
                      <a:gd name="T2" fmla="*/ 2 w 378"/>
                      <a:gd name="T3" fmla="*/ 250 h 256"/>
                      <a:gd name="T4" fmla="*/ 0 w 378"/>
                      <a:gd name="T5" fmla="*/ 254 h 256"/>
                      <a:gd name="T6" fmla="*/ 0 w 378"/>
                      <a:gd name="T7" fmla="*/ 256 h 256"/>
                      <a:gd name="T8" fmla="*/ 376 w 378"/>
                      <a:gd name="T9" fmla="*/ 4 h 256"/>
                      <a:gd name="T10" fmla="*/ 378 w 378"/>
                      <a:gd name="T11" fmla="*/ 0 h 256"/>
                      <a:gd name="T12" fmla="*/ 378 w 378"/>
                      <a:gd name="T13" fmla="*/ 0 h 2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78" h="256">
                        <a:moveTo>
                          <a:pt x="378" y="0"/>
                        </a:moveTo>
                        <a:lnTo>
                          <a:pt x="2" y="250"/>
                        </a:lnTo>
                        <a:lnTo>
                          <a:pt x="0" y="254"/>
                        </a:lnTo>
                        <a:lnTo>
                          <a:pt x="0" y="256"/>
                        </a:lnTo>
                        <a:lnTo>
                          <a:pt x="376" y="4"/>
                        </a:lnTo>
                        <a:lnTo>
                          <a:pt x="378" y="0"/>
                        </a:lnTo>
                        <a:lnTo>
                          <a:pt x="37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98" name="Freeform 45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FEBF631-97C4-421A-9CA4-1C64A23F25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3" y="1837"/>
                    <a:ext cx="378" cy="256"/>
                  </a:xfrm>
                  <a:custGeom>
                    <a:avLst/>
                    <a:gdLst>
                      <a:gd name="T0" fmla="*/ 378 w 378"/>
                      <a:gd name="T1" fmla="*/ 0 h 256"/>
                      <a:gd name="T2" fmla="*/ 2 w 378"/>
                      <a:gd name="T3" fmla="*/ 250 h 256"/>
                      <a:gd name="T4" fmla="*/ 0 w 378"/>
                      <a:gd name="T5" fmla="*/ 254 h 256"/>
                      <a:gd name="T6" fmla="*/ 0 w 378"/>
                      <a:gd name="T7" fmla="*/ 256 h 256"/>
                      <a:gd name="T8" fmla="*/ 376 w 378"/>
                      <a:gd name="T9" fmla="*/ 4 h 256"/>
                      <a:gd name="T10" fmla="*/ 378 w 378"/>
                      <a:gd name="T11" fmla="*/ 0 h 256"/>
                      <a:gd name="T12" fmla="*/ 378 w 378"/>
                      <a:gd name="T13" fmla="*/ 0 h 2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78" h="256">
                        <a:moveTo>
                          <a:pt x="378" y="0"/>
                        </a:moveTo>
                        <a:lnTo>
                          <a:pt x="2" y="250"/>
                        </a:lnTo>
                        <a:lnTo>
                          <a:pt x="0" y="254"/>
                        </a:lnTo>
                        <a:lnTo>
                          <a:pt x="0" y="256"/>
                        </a:lnTo>
                        <a:lnTo>
                          <a:pt x="376" y="4"/>
                        </a:lnTo>
                        <a:lnTo>
                          <a:pt x="378" y="0"/>
                        </a:lnTo>
                        <a:lnTo>
                          <a:pt x="378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99" name="Freeform 45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622FBA8-CE4F-4B2B-9195-E59920AE39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9" y="1837"/>
                    <a:ext cx="4" cy="4"/>
                  </a:xfrm>
                  <a:custGeom>
                    <a:avLst/>
                    <a:gdLst>
                      <a:gd name="T0" fmla="*/ 2 w 4"/>
                      <a:gd name="T1" fmla="*/ 0 h 4"/>
                      <a:gd name="T2" fmla="*/ 0 w 4"/>
                      <a:gd name="T3" fmla="*/ 4 h 4"/>
                      <a:gd name="T4" fmla="*/ 4 w 4"/>
                      <a:gd name="T5" fmla="*/ 2 h 4"/>
                      <a:gd name="T6" fmla="*/ 4 w 4"/>
                      <a:gd name="T7" fmla="*/ 2 h 4"/>
                      <a:gd name="T8" fmla="*/ 2 w 4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0"/>
                        </a:moveTo>
                        <a:lnTo>
                          <a:pt x="0" y="4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0" name="Freeform 46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C1B9BD3-C24A-4C4C-97A3-BC04676D44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9" y="1837"/>
                    <a:ext cx="4" cy="4"/>
                  </a:xfrm>
                  <a:custGeom>
                    <a:avLst/>
                    <a:gdLst>
                      <a:gd name="T0" fmla="*/ 2 w 4"/>
                      <a:gd name="T1" fmla="*/ 0 h 4"/>
                      <a:gd name="T2" fmla="*/ 0 w 4"/>
                      <a:gd name="T3" fmla="*/ 4 h 4"/>
                      <a:gd name="T4" fmla="*/ 4 w 4"/>
                      <a:gd name="T5" fmla="*/ 2 h 4"/>
                      <a:gd name="T6" fmla="*/ 4 w 4"/>
                      <a:gd name="T7" fmla="*/ 2 h 4"/>
                      <a:gd name="T8" fmla="*/ 2 w 4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0"/>
                        </a:moveTo>
                        <a:lnTo>
                          <a:pt x="0" y="4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1" name="Freeform 46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E465619-1755-4082-BA69-BED666D2DF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2 h 2"/>
                      <a:gd name="T5" fmla="*/ 2 h 2"/>
                      <a:gd name="T6" fmla="*/ 2 h 2"/>
                      <a:gd name="T7" fmla="*/ 2 h 2"/>
                      <a:gd name="T8" fmla="*/ 2 h 2"/>
                      <a:gd name="T9" fmla="*/ 2 h 2"/>
                      <a:gd name="T10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  <a:cxn ang="0">
                        <a:pos x="0" y="T8"/>
                      </a:cxn>
                      <a:cxn ang="0">
                        <a:pos x="0" y="T9"/>
                      </a:cxn>
                      <a:cxn ang="0">
                        <a:pos x="0" y="T10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2" name="Freeform 46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CCA59E2-6D22-42A6-B7AE-D164E85832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2 h 2"/>
                      <a:gd name="T5" fmla="*/ 2 h 2"/>
                      <a:gd name="T6" fmla="*/ 2 h 2"/>
                      <a:gd name="T7" fmla="*/ 2 h 2"/>
                      <a:gd name="T8" fmla="*/ 2 h 2"/>
                      <a:gd name="T9" fmla="*/ 2 h 2"/>
                      <a:gd name="T10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  <a:cxn ang="0">
                        <a:pos x="0" y="T8"/>
                      </a:cxn>
                      <a:cxn ang="0">
                        <a:pos x="0" y="T9"/>
                      </a:cxn>
                      <a:cxn ang="0">
                        <a:pos x="0" y="T10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3" name="Freeform 46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580E56E-E102-4C88-B979-444B4274AB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2 h 2"/>
                      <a:gd name="T5" fmla="*/ 2 h 2"/>
                      <a:gd name="T6" fmla="*/ 0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4" name="Freeform 46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20744B7-7A4C-4A91-9D83-907AD2F65F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2 h 2"/>
                      <a:gd name="T5" fmla="*/ 2 h 2"/>
                      <a:gd name="T6" fmla="*/ 0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5" name="Freeform 46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8236824-E1B0-4AE0-8869-8B33D307ED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2 h 2"/>
                      <a:gd name="T4" fmla="*/ 2 h 2"/>
                      <a:gd name="T5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6" name="Freeform 46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1ED1C0E-456B-4CF7-92AF-A8E22C0EE2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2 h 2"/>
                      <a:gd name="T4" fmla="*/ 2 h 2"/>
                      <a:gd name="T5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7" name="Freeform 46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5832204-A14F-4FDC-A783-DC8DA0C11A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8" name="Freeform 46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75A4A7F-34C6-42FC-88FD-8B5A60CCD2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9" name="Freeform 46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F48D8AD-DAD5-4B56-80E2-3F6A552D2C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2 h 2"/>
                      <a:gd name="T5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0" name="Freeform 47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ED47010-7809-49FA-863A-8291C58902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2 h 2"/>
                      <a:gd name="T5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1" name="Rectangle 47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55F5EE9-C7BA-446A-B95B-E8F365AA16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2" name="Freeform 47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0D5A8E1-6508-4E67-AF06-749C9E6BA5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3" name="Freeform 47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E59CAD4-7FA0-40A2-B3A3-E2C9C2627BF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373" y="2098"/>
                    <a:ext cx="303" cy="352"/>
                  </a:xfrm>
                  <a:custGeom>
                    <a:avLst/>
                    <a:gdLst>
                      <a:gd name="T0" fmla="*/ 253 w 303"/>
                      <a:gd name="T1" fmla="*/ 291 h 352"/>
                      <a:gd name="T2" fmla="*/ 261 w 303"/>
                      <a:gd name="T3" fmla="*/ 302 h 352"/>
                      <a:gd name="T4" fmla="*/ 301 w 303"/>
                      <a:gd name="T5" fmla="*/ 352 h 352"/>
                      <a:gd name="T6" fmla="*/ 303 w 303"/>
                      <a:gd name="T7" fmla="*/ 350 h 352"/>
                      <a:gd name="T8" fmla="*/ 293 w 303"/>
                      <a:gd name="T9" fmla="*/ 335 h 352"/>
                      <a:gd name="T10" fmla="*/ 253 w 303"/>
                      <a:gd name="T11" fmla="*/ 291 h 352"/>
                      <a:gd name="T12" fmla="*/ 169 w 303"/>
                      <a:gd name="T13" fmla="*/ 193 h 352"/>
                      <a:gd name="T14" fmla="*/ 169 w 303"/>
                      <a:gd name="T15" fmla="*/ 197 h 352"/>
                      <a:gd name="T16" fmla="*/ 251 w 303"/>
                      <a:gd name="T17" fmla="*/ 291 h 352"/>
                      <a:gd name="T18" fmla="*/ 245 w 303"/>
                      <a:gd name="T19" fmla="*/ 281 h 352"/>
                      <a:gd name="T20" fmla="*/ 169 w 303"/>
                      <a:gd name="T21" fmla="*/ 193 h 352"/>
                      <a:gd name="T22" fmla="*/ 0 w 303"/>
                      <a:gd name="T23" fmla="*/ 0 h 352"/>
                      <a:gd name="T24" fmla="*/ 2 w 303"/>
                      <a:gd name="T25" fmla="*/ 0 h 352"/>
                      <a:gd name="T26" fmla="*/ 167 w 303"/>
                      <a:gd name="T27" fmla="*/ 193 h 352"/>
                      <a:gd name="T28" fmla="*/ 167 w 303"/>
                      <a:gd name="T29" fmla="*/ 189 h 352"/>
                      <a:gd name="T30" fmla="*/ 13 w 303"/>
                      <a:gd name="T31" fmla="*/ 10 h 352"/>
                      <a:gd name="T32" fmla="*/ 0 w 303"/>
                      <a:gd name="T33" fmla="*/ 0 h 3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03" h="352">
                        <a:moveTo>
                          <a:pt x="253" y="291"/>
                        </a:moveTo>
                        <a:lnTo>
                          <a:pt x="261" y="302"/>
                        </a:lnTo>
                        <a:lnTo>
                          <a:pt x="301" y="352"/>
                        </a:lnTo>
                        <a:lnTo>
                          <a:pt x="303" y="350"/>
                        </a:lnTo>
                        <a:lnTo>
                          <a:pt x="293" y="335"/>
                        </a:lnTo>
                        <a:lnTo>
                          <a:pt x="253" y="291"/>
                        </a:lnTo>
                        <a:close/>
                        <a:moveTo>
                          <a:pt x="169" y="193"/>
                        </a:moveTo>
                        <a:lnTo>
                          <a:pt x="169" y="197"/>
                        </a:lnTo>
                        <a:lnTo>
                          <a:pt x="251" y="291"/>
                        </a:lnTo>
                        <a:lnTo>
                          <a:pt x="245" y="281"/>
                        </a:lnTo>
                        <a:lnTo>
                          <a:pt x="169" y="193"/>
                        </a:lnTo>
                        <a:close/>
                        <a:moveTo>
                          <a:pt x="0" y="0"/>
                        </a:moveTo>
                        <a:lnTo>
                          <a:pt x="2" y="0"/>
                        </a:lnTo>
                        <a:lnTo>
                          <a:pt x="167" y="193"/>
                        </a:lnTo>
                        <a:lnTo>
                          <a:pt x="167" y="189"/>
                        </a:lnTo>
                        <a:lnTo>
                          <a:pt x="13" y="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4" name="Freeform 47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F6F4608-9E9A-4C46-8A12-48BC6B89C38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373" y="2098"/>
                    <a:ext cx="303" cy="352"/>
                  </a:xfrm>
                  <a:custGeom>
                    <a:avLst/>
                    <a:gdLst>
                      <a:gd name="T0" fmla="*/ 253 w 303"/>
                      <a:gd name="T1" fmla="*/ 291 h 352"/>
                      <a:gd name="T2" fmla="*/ 261 w 303"/>
                      <a:gd name="T3" fmla="*/ 302 h 352"/>
                      <a:gd name="T4" fmla="*/ 301 w 303"/>
                      <a:gd name="T5" fmla="*/ 352 h 352"/>
                      <a:gd name="T6" fmla="*/ 303 w 303"/>
                      <a:gd name="T7" fmla="*/ 350 h 352"/>
                      <a:gd name="T8" fmla="*/ 293 w 303"/>
                      <a:gd name="T9" fmla="*/ 335 h 352"/>
                      <a:gd name="T10" fmla="*/ 253 w 303"/>
                      <a:gd name="T11" fmla="*/ 291 h 352"/>
                      <a:gd name="T12" fmla="*/ 169 w 303"/>
                      <a:gd name="T13" fmla="*/ 193 h 352"/>
                      <a:gd name="T14" fmla="*/ 169 w 303"/>
                      <a:gd name="T15" fmla="*/ 197 h 352"/>
                      <a:gd name="T16" fmla="*/ 251 w 303"/>
                      <a:gd name="T17" fmla="*/ 291 h 352"/>
                      <a:gd name="T18" fmla="*/ 245 w 303"/>
                      <a:gd name="T19" fmla="*/ 281 h 352"/>
                      <a:gd name="T20" fmla="*/ 169 w 303"/>
                      <a:gd name="T21" fmla="*/ 193 h 352"/>
                      <a:gd name="T22" fmla="*/ 0 w 303"/>
                      <a:gd name="T23" fmla="*/ 0 h 352"/>
                      <a:gd name="T24" fmla="*/ 2 w 303"/>
                      <a:gd name="T25" fmla="*/ 0 h 352"/>
                      <a:gd name="T26" fmla="*/ 167 w 303"/>
                      <a:gd name="T27" fmla="*/ 193 h 352"/>
                      <a:gd name="T28" fmla="*/ 167 w 303"/>
                      <a:gd name="T29" fmla="*/ 189 h 352"/>
                      <a:gd name="T30" fmla="*/ 13 w 303"/>
                      <a:gd name="T31" fmla="*/ 10 h 352"/>
                      <a:gd name="T32" fmla="*/ 0 w 303"/>
                      <a:gd name="T33" fmla="*/ 0 h 3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03" h="352">
                        <a:moveTo>
                          <a:pt x="253" y="291"/>
                        </a:moveTo>
                        <a:lnTo>
                          <a:pt x="261" y="302"/>
                        </a:lnTo>
                        <a:lnTo>
                          <a:pt x="301" y="352"/>
                        </a:lnTo>
                        <a:lnTo>
                          <a:pt x="303" y="350"/>
                        </a:lnTo>
                        <a:lnTo>
                          <a:pt x="293" y="335"/>
                        </a:lnTo>
                        <a:lnTo>
                          <a:pt x="253" y="291"/>
                        </a:lnTo>
                        <a:moveTo>
                          <a:pt x="169" y="193"/>
                        </a:moveTo>
                        <a:lnTo>
                          <a:pt x="169" y="197"/>
                        </a:lnTo>
                        <a:lnTo>
                          <a:pt x="251" y="291"/>
                        </a:lnTo>
                        <a:lnTo>
                          <a:pt x="245" y="281"/>
                        </a:lnTo>
                        <a:lnTo>
                          <a:pt x="169" y="193"/>
                        </a:lnTo>
                        <a:moveTo>
                          <a:pt x="0" y="0"/>
                        </a:moveTo>
                        <a:lnTo>
                          <a:pt x="2" y="0"/>
                        </a:lnTo>
                        <a:lnTo>
                          <a:pt x="167" y="193"/>
                        </a:lnTo>
                        <a:lnTo>
                          <a:pt x="167" y="189"/>
                        </a:lnTo>
                        <a:lnTo>
                          <a:pt x="13" y="1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5" name="Freeform 47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3DAAA04-7175-45F7-B14B-D0CEA11457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8" y="2379"/>
                    <a:ext cx="16" cy="21"/>
                  </a:xfrm>
                  <a:custGeom>
                    <a:avLst/>
                    <a:gdLst>
                      <a:gd name="T0" fmla="*/ 0 w 16"/>
                      <a:gd name="T1" fmla="*/ 0 h 21"/>
                      <a:gd name="T2" fmla="*/ 6 w 16"/>
                      <a:gd name="T3" fmla="*/ 10 h 21"/>
                      <a:gd name="T4" fmla="*/ 16 w 16"/>
                      <a:gd name="T5" fmla="*/ 21 h 21"/>
                      <a:gd name="T6" fmla="*/ 8 w 16"/>
                      <a:gd name="T7" fmla="*/ 10 h 21"/>
                      <a:gd name="T8" fmla="*/ 0 w 16"/>
                      <a:gd name="T9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21">
                        <a:moveTo>
                          <a:pt x="0" y="0"/>
                        </a:moveTo>
                        <a:lnTo>
                          <a:pt x="6" y="10"/>
                        </a:lnTo>
                        <a:lnTo>
                          <a:pt x="16" y="21"/>
                        </a:lnTo>
                        <a:lnTo>
                          <a:pt x="8" y="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6" name="Freeform 47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9DBC17C-C050-468D-8604-7BBFAB8AC1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8" y="2379"/>
                    <a:ext cx="16" cy="21"/>
                  </a:xfrm>
                  <a:custGeom>
                    <a:avLst/>
                    <a:gdLst>
                      <a:gd name="T0" fmla="*/ 0 w 16"/>
                      <a:gd name="T1" fmla="*/ 0 h 21"/>
                      <a:gd name="T2" fmla="*/ 6 w 16"/>
                      <a:gd name="T3" fmla="*/ 10 h 21"/>
                      <a:gd name="T4" fmla="*/ 16 w 16"/>
                      <a:gd name="T5" fmla="*/ 21 h 21"/>
                      <a:gd name="T6" fmla="*/ 8 w 16"/>
                      <a:gd name="T7" fmla="*/ 10 h 21"/>
                      <a:gd name="T8" fmla="*/ 0 w 16"/>
                      <a:gd name="T9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21">
                        <a:moveTo>
                          <a:pt x="0" y="0"/>
                        </a:moveTo>
                        <a:lnTo>
                          <a:pt x="6" y="10"/>
                        </a:lnTo>
                        <a:lnTo>
                          <a:pt x="16" y="21"/>
                        </a:lnTo>
                        <a:lnTo>
                          <a:pt x="8" y="1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7" name="Freeform 47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76F0BB5-0386-4D59-AEA2-1A24F67B1B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6" y="2433"/>
                    <a:ext cx="12" cy="15"/>
                  </a:xfrm>
                  <a:custGeom>
                    <a:avLst/>
                    <a:gdLst>
                      <a:gd name="T0" fmla="*/ 0 w 12"/>
                      <a:gd name="T1" fmla="*/ 0 h 15"/>
                      <a:gd name="T2" fmla="*/ 10 w 12"/>
                      <a:gd name="T3" fmla="*/ 15 h 15"/>
                      <a:gd name="T4" fmla="*/ 10 w 12"/>
                      <a:gd name="T5" fmla="*/ 15 h 15"/>
                      <a:gd name="T6" fmla="*/ 12 w 12"/>
                      <a:gd name="T7" fmla="*/ 15 h 15"/>
                      <a:gd name="T8" fmla="*/ 0 w 12"/>
                      <a:gd name="T9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5">
                        <a:moveTo>
                          <a:pt x="0" y="0"/>
                        </a:moveTo>
                        <a:lnTo>
                          <a:pt x="10" y="15"/>
                        </a:lnTo>
                        <a:lnTo>
                          <a:pt x="10" y="15"/>
                        </a:lnTo>
                        <a:lnTo>
                          <a:pt x="12" y="1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8" name="Freeform 47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0DE4EF5-E69F-4BAB-BF1F-407A57AF9A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6" y="2433"/>
                    <a:ext cx="12" cy="15"/>
                  </a:xfrm>
                  <a:custGeom>
                    <a:avLst/>
                    <a:gdLst>
                      <a:gd name="T0" fmla="*/ 0 w 12"/>
                      <a:gd name="T1" fmla="*/ 0 h 15"/>
                      <a:gd name="T2" fmla="*/ 10 w 12"/>
                      <a:gd name="T3" fmla="*/ 15 h 15"/>
                      <a:gd name="T4" fmla="*/ 10 w 12"/>
                      <a:gd name="T5" fmla="*/ 15 h 15"/>
                      <a:gd name="T6" fmla="*/ 12 w 12"/>
                      <a:gd name="T7" fmla="*/ 15 h 15"/>
                      <a:gd name="T8" fmla="*/ 0 w 12"/>
                      <a:gd name="T9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5">
                        <a:moveTo>
                          <a:pt x="0" y="0"/>
                        </a:moveTo>
                        <a:lnTo>
                          <a:pt x="10" y="15"/>
                        </a:lnTo>
                        <a:lnTo>
                          <a:pt x="10" y="15"/>
                        </a:lnTo>
                        <a:lnTo>
                          <a:pt x="12" y="15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9" name="Freeform 47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1B7E489-A82D-4795-93C3-BEB4B35B77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6" y="2448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2 w 2"/>
                      <a:gd name="T7" fmla="*/ 2 h 2"/>
                      <a:gd name="T8" fmla="*/ 0 w 2"/>
                      <a:gd name="T9" fmla="*/ 0 h 2"/>
                      <a:gd name="T10" fmla="*/ 2 w 2"/>
                      <a:gd name="T11" fmla="*/ 0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20" name="Freeform 48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B9B9F9B-2A91-42F2-AFED-3D65F8AAB5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6" y="2448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2 w 2"/>
                      <a:gd name="T7" fmla="*/ 2 h 2"/>
                      <a:gd name="T8" fmla="*/ 0 w 2"/>
                      <a:gd name="T9" fmla="*/ 0 h 2"/>
                      <a:gd name="T10" fmla="*/ 2 w 2"/>
                      <a:gd name="T11" fmla="*/ 0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21" name="Rectangle 48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6A5B242-E02F-4A33-9FDD-AE20FF5010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22" name="Freeform 48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37C3662-6DE9-4443-968E-D97720D44F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23" name="Freeform 48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A298AF7-D5E6-4F9D-8478-3C6BC950A3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6" y="2448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2 h 2"/>
                      <a:gd name="T12" fmla="*/ 0 w 2"/>
                      <a:gd name="T13" fmla="*/ 0 h 2"/>
                      <a:gd name="T14" fmla="*/ 2 w 2"/>
                      <a:gd name="T15" fmla="*/ 0 h 2"/>
                      <a:gd name="T16" fmla="*/ 2 w 2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24" name="Freeform 48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D6A09E9-16A8-4A97-8963-C66A9A2D5F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6" y="2448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2 h 2"/>
                      <a:gd name="T12" fmla="*/ 0 w 2"/>
                      <a:gd name="T13" fmla="*/ 0 h 2"/>
                      <a:gd name="T14" fmla="*/ 2 w 2"/>
                      <a:gd name="T15" fmla="*/ 0 h 2"/>
                      <a:gd name="T16" fmla="*/ 2 w 2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25" name="Freeform 48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8D332C3-5C62-4D02-8C49-608094FC6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6" y="2448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0 h 2"/>
                      <a:gd name="T8" fmla="*/ 2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26" name="Freeform 48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2F5C75D-53E0-4AD8-85A8-E4237CE9CC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6" y="2448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0 h 2"/>
                      <a:gd name="T8" fmla="*/ 2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27" name="Freeform 48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2265E9F-EAF0-4E6B-ABA6-284EFD2089E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371" y="2093"/>
                    <a:ext cx="176" cy="159"/>
                  </a:xfrm>
                  <a:custGeom>
                    <a:avLst/>
                    <a:gdLst>
                      <a:gd name="T0" fmla="*/ 2 w 176"/>
                      <a:gd name="T1" fmla="*/ 0 h 159"/>
                      <a:gd name="T2" fmla="*/ 2 w 176"/>
                      <a:gd name="T3" fmla="*/ 0 h 159"/>
                      <a:gd name="T4" fmla="*/ 15 w 176"/>
                      <a:gd name="T5" fmla="*/ 15 h 159"/>
                      <a:gd name="T6" fmla="*/ 176 w 176"/>
                      <a:gd name="T7" fmla="*/ 159 h 159"/>
                      <a:gd name="T8" fmla="*/ 176 w 176"/>
                      <a:gd name="T9" fmla="*/ 159 h 159"/>
                      <a:gd name="T10" fmla="*/ 176 w 176"/>
                      <a:gd name="T11" fmla="*/ 159 h 159"/>
                      <a:gd name="T12" fmla="*/ 176 w 176"/>
                      <a:gd name="T13" fmla="*/ 157 h 159"/>
                      <a:gd name="T14" fmla="*/ 176 w 176"/>
                      <a:gd name="T15" fmla="*/ 157 h 159"/>
                      <a:gd name="T16" fmla="*/ 2 w 176"/>
                      <a:gd name="T17" fmla="*/ 0 h 159"/>
                      <a:gd name="T18" fmla="*/ 0 w 176"/>
                      <a:gd name="T19" fmla="*/ 0 h 159"/>
                      <a:gd name="T20" fmla="*/ 0 w 176"/>
                      <a:gd name="T21" fmla="*/ 0 h 159"/>
                      <a:gd name="T22" fmla="*/ 0 w 176"/>
                      <a:gd name="T23" fmla="*/ 0 h 159"/>
                      <a:gd name="T24" fmla="*/ 0 w 176"/>
                      <a:gd name="T25" fmla="*/ 0 h 1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76" h="159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15" y="15"/>
                        </a:lnTo>
                        <a:lnTo>
                          <a:pt x="176" y="159"/>
                        </a:lnTo>
                        <a:lnTo>
                          <a:pt x="176" y="159"/>
                        </a:lnTo>
                        <a:lnTo>
                          <a:pt x="176" y="159"/>
                        </a:lnTo>
                        <a:lnTo>
                          <a:pt x="176" y="157"/>
                        </a:lnTo>
                        <a:lnTo>
                          <a:pt x="176" y="157"/>
                        </a:lnTo>
                        <a:lnTo>
                          <a:pt x="2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28" name="Freeform 48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B89AC4F-073B-43F7-9D34-8E99E0743A1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371" y="2093"/>
                    <a:ext cx="176" cy="159"/>
                  </a:xfrm>
                  <a:custGeom>
                    <a:avLst/>
                    <a:gdLst>
                      <a:gd name="T0" fmla="*/ 2 w 176"/>
                      <a:gd name="T1" fmla="*/ 0 h 159"/>
                      <a:gd name="T2" fmla="*/ 2 w 176"/>
                      <a:gd name="T3" fmla="*/ 0 h 159"/>
                      <a:gd name="T4" fmla="*/ 15 w 176"/>
                      <a:gd name="T5" fmla="*/ 15 h 159"/>
                      <a:gd name="T6" fmla="*/ 176 w 176"/>
                      <a:gd name="T7" fmla="*/ 159 h 159"/>
                      <a:gd name="T8" fmla="*/ 176 w 176"/>
                      <a:gd name="T9" fmla="*/ 159 h 159"/>
                      <a:gd name="T10" fmla="*/ 176 w 176"/>
                      <a:gd name="T11" fmla="*/ 159 h 159"/>
                      <a:gd name="T12" fmla="*/ 176 w 176"/>
                      <a:gd name="T13" fmla="*/ 157 h 159"/>
                      <a:gd name="T14" fmla="*/ 176 w 176"/>
                      <a:gd name="T15" fmla="*/ 157 h 159"/>
                      <a:gd name="T16" fmla="*/ 2 w 176"/>
                      <a:gd name="T17" fmla="*/ 0 h 159"/>
                      <a:gd name="T18" fmla="*/ 0 w 176"/>
                      <a:gd name="T19" fmla="*/ 0 h 159"/>
                      <a:gd name="T20" fmla="*/ 0 w 176"/>
                      <a:gd name="T21" fmla="*/ 0 h 159"/>
                      <a:gd name="T22" fmla="*/ 0 w 176"/>
                      <a:gd name="T23" fmla="*/ 0 h 159"/>
                      <a:gd name="T24" fmla="*/ 0 w 176"/>
                      <a:gd name="T25" fmla="*/ 0 h 1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76" h="159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15" y="15"/>
                        </a:lnTo>
                        <a:lnTo>
                          <a:pt x="176" y="159"/>
                        </a:lnTo>
                        <a:lnTo>
                          <a:pt x="176" y="159"/>
                        </a:lnTo>
                        <a:lnTo>
                          <a:pt x="176" y="159"/>
                        </a:lnTo>
                        <a:lnTo>
                          <a:pt x="176" y="157"/>
                        </a:lnTo>
                        <a:lnTo>
                          <a:pt x="176" y="157"/>
                        </a:lnTo>
                        <a:lnTo>
                          <a:pt x="2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29" name="Freeform 48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8AC13C5-8FEC-49EE-9990-109FC28FD8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50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2 h 2"/>
                      <a:gd name="T5" fmla="*/ 0 h 2"/>
                      <a:gd name="T6" fmla="*/ 0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30" name="Freeform 49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C8F2550-1D13-4882-B237-BA8DD129FA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50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2 h 2"/>
                      <a:gd name="T5" fmla="*/ 0 h 2"/>
                      <a:gd name="T6" fmla="*/ 0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31" name="Freeform 49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DAF5E9D-A61E-4AC0-ABBF-175D9D3E70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50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0 h 2"/>
                      <a:gd name="T4" fmla="*/ 0 h 2"/>
                      <a:gd name="T5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32" name="Freeform 49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BBBDB5B-6CE8-4CF2-AF8E-89ED580D5B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50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0 h 2"/>
                      <a:gd name="T4" fmla="*/ 0 h 2"/>
                      <a:gd name="T5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33" name="Rectangle 49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F1BF47D-B3C0-4656-9219-CC67A588A9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47" y="225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34" name="Freeform 49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E6CF192-334F-4E53-BA71-8BF3386755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5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35" name="Freeform 49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A27822C-F9DF-4917-A6A7-B26B67141B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50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2 h 2"/>
                      <a:gd name="T6" fmla="*/ 0 w 2"/>
                      <a:gd name="T7" fmla="*/ 2 h 2"/>
                      <a:gd name="T8" fmla="*/ 0 w 2"/>
                      <a:gd name="T9" fmla="*/ 0 h 2"/>
                      <a:gd name="T10" fmla="*/ 2 w 2"/>
                      <a:gd name="T11" fmla="*/ 0 h 2"/>
                      <a:gd name="T12" fmla="*/ 0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36" name="Freeform 49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C8E792D-13FA-406D-A4CC-24C219F353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50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2 h 2"/>
                      <a:gd name="T6" fmla="*/ 0 w 2"/>
                      <a:gd name="T7" fmla="*/ 2 h 2"/>
                      <a:gd name="T8" fmla="*/ 0 w 2"/>
                      <a:gd name="T9" fmla="*/ 0 h 2"/>
                      <a:gd name="T10" fmla="*/ 2 w 2"/>
                      <a:gd name="T11" fmla="*/ 0 h 2"/>
                      <a:gd name="T12" fmla="*/ 0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37" name="Freeform 49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8D9E14A-34C4-4A49-8CB4-39D6FF20863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47" y="225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38" name="Freeform 49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8317C48-8A2E-4BF5-9714-34DF3165C0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47" y="225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39" name="Rectangle 49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96D8FE4-8C37-41F6-B632-0B6FCEBE51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47" y="225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40" name="Rectangle 50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5450F47-8147-4B28-A129-22C08DEC15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47" y="225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41" name="Freeform 50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680B152-19C4-4B7A-B11E-7A119C5D85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50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0 w 2"/>
                      <a:gd name="T7" fmla="*/ 2 h 2"/>
                      <a:gd name="T8" fmla="*/ 0 w 2"/>
                      <a:gd name="T9" fmla="*/ 2 h 2"/>
                      <a:gd name="T10" fmla="*/ 2 w 2"/>
                      <a:gd name="T11" fmla="*/ 0 h 2"/>
                      <a:gd name="T12" fmla="*/ 2 w 2"/>
                      <a:gd name="T13" fmla="*/ 0 h 2"/>
                      <a:gd name="T14" fmla="*/ 0 w 2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42" name="Freeform 50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6695123-23B8-4E51-BF64-9B4256DF88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50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0 w 2"/>
                      <a:gd name="T7" fmla="*/ 2 h 2"/>
                      <a:gd name="T8" fmla="*/ 0 w 2"/>
                      <a:gd name="T9" fmla="*/ 2 h 2"/>
                      <a:gd name="T10" fmla="*/ 2 w 2"/>
                      <a:gd name="T11" fmla="*/ 0 h 2"/>
                      <a:gd name="T12" fmla="*/ 2 w 2"/>
                      <a:gd name="T13" fmla="*/ 0 h 2"/>
                      <a:gd name="T14" fmla="*/ 0 w 2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43" name="Rectangle 50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5472D85-786D-4052-BC11-0EA68BF775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47" y="225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44" name="Freeform 50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4858AE6-FCDC-4C33-950D-CD1034CFA8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5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45" name="Freeform 50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B8231AA-D7D8-40AA-969A-FE67699AB7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3" y="2091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2 h 2"/>
                      <a:gd name="T4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46" name="Freeform 50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B4505EB-4987-4391-836E-A277DBF3D4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3" y="2091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2 h 2"/>
                      <a:gd name="T4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47" name="Rectangle 50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8B3D095-15CD-48BB-A833-3F5682417F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73" y="209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48" name="Rectangle 50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141E755-D26E-409C-9D3D-B2BFB3C99B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73" y="209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49" name="Freeform 50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FA72C09-ECEC-4A86-8070-BF293DB536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3" y="2093"/>
                    <a:ext cx="13" cy="15"/>
                  </a:xfrm>
                  <a:custGeom>
                    <a:avLst/>
                    <a:gdLst>
                      <a:gd name="T0" fmla="*/ 0 w 13"/>
                      <a:gd name="T1" fmla="*/ 0 h 15"/>
                      <a:gd name="T2" fmla="*/ 0 w 13"/>
                      <a:gd name="T3" fmla="*/ 0 h 15"/>
                      <a:gd name="T4" fmla="*/ 0 w 13"/>
                      <a:gd name="T5" fmla="*/ 5 h 15"/>
                      <a:gd name="T6" fmla="*/ 13 w 13"/>
                      <a:gd name="T7" fmla="*/ 15 h 15"/>
                      <a:gd name="T8" fmla="*/ 0 w 13"/>
                      <a:gd name="T9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5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5"/>
                        </a:lnTo>
                        <a:lnTo>
                          <a:pt x="13" y="1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50" name="Freeform 51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AF7D798-D02A-4C08-8665-7E832B0718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3" y="2093"/>
                    <a:ext cx="13" cy="15"/>
                  </a:xfrm>
                  <a:custGeom>
                    <a:avLst/>
                    <a:gdLst>
                      <a:gd name="T0" fmla="*/ 0 w 13"/>
                      <a:gd name="T1" fmla="*/ 0 h 15"/>
                      <a:gd name="T2" fmla="*/ 0 w 13"/>
                      <a:gd name="T3" fmla="*/ 0 h 15"/>
                      <a:gd name="T4" fmla="*/ 0 w 13"/>
                      <a:gd name="T5" fmla="*/ 5 h 15"/>
                      <a:gd name="T6" fmla="*/ 13 w 13"/>
                      <a:gd name="T7" fmla="*/ 15 h 15"/>
                      <a:gd name="T8" fmla="*/ 0 w 13"/>
                      <a:gd name="T9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5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5"/>
                        </a:lnTo>
                        <a:lnTo>
                          <a:pt x="13" y="15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51" name="Rectangle 51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E6DC12D-271F-45FE-AEED-32D00C3D55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52" name="Rectangle 51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D22DBBB-8C96-42F8-BB5B-8BE869E611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53" name="Freeform 51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2A6A2B1-1E31-4CD3-B18F-A28D8E336C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54" name="Freeform 51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99CC620-A8E7-4761-A7DD-C206BC8A69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55" name="Line 51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9E3F08A-6013-4C75-9C9E-F5CE7F0D30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56" name="Line 51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01D4A83-0748-49CD-BB0D-643483307E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57" name="Freeform 51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061E34A-FBE1-45E1-907E-389B6AB4345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64" y="2248"/>
                    <a:ext cx="345" cy="87"/>
                  </a:xfrm>
                  <a:custGeom>
                    <a:avLst/>
                    <a:gdLst>
                      <a:gd name="T0" fmla="*/ 176 w 345"/>
                      <a:gd name="T1" fmla="*/ 41 h 87"/>
                      <a:gd name="T2" fmla="*/ 0 w 345"/>
                      <a:gd name="T3" fmla="*/ 85 h 87"/>
                      <a:gd name="T4" fmla="*/ 0 w 345"/>
                      <a:gd name="T5" fmla="*/ 87 h 87"/>
                      <a:gd name="T6" fmla="*/ 2 w 345"/>
                      <a:gd name="T7" fmla="*/ 87 h 87"/>
                      <a:gd name="T8" fmla="*/ 178 w 345"/>
                      <a:gd name="T9" fmla="*/ 43 h 87"/>
                      <a:gd name="T10" fmla="*/ 176 w 345"/>
                      <a:gd name="T11" fmla="*/ 41 h 87"/>
                      <a:gd name="T12" fmla="*/ 182 w 345"/>
                      <a:gd name="T13" fmla="*/ 39 h 87"/>
                      <a:gd name="T14" fmla="*/ 180 w 345"/>
                      <a:gd name="T15" fmla="*/ 39 h 87"/>
                      <a:gd name="T16" fmla="*/ 180 w 345"/>
                      <a:gd name="T17" fmla="*/ 43 h 87"/>
                      <a:gd name="T18" fmla="*/ 182 w 345"/>
                      <a:gd name="T19" fmla="*/ 41 h 87"/>
                      <a:gd name="T20" fmla="*/ 182 w 345"/>
                      <a:gd name="T21" fmla="*/ 39 h 87"/>
                      <a:gd name="T22" fmla="*/ 341 w 345"/>
                      <a:gd name="T23" fmla="*/ 0 h 87"/>
                      <a:gd name="T24" fmla="*/ 184 w 345"/>
                      <a:gd name="T25" fmla="*/ 39 h 87"/>
                      <a:gd name="T26" fmla="*/ 186 w 345"/>
                      <a:gd name="T27" fmla="*/ 41 h 87"/>
                      <a:gd name="T28" fmla="*/ 343 w 345"/>
                      <a:gd name="T29" fmla="*/ 2 h 87"/>
                      <a:gd name="T30" fmla="*/ 345 w 345"/>
                      <a:gd name="T31" fmla="*/ 0 h 87"/>
                      <a:gd name="T32" fmla="*/ 341 w 345"/>
                      <a:gd name="T33" fmla="*/ 0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45" h="87">
                        <a:moveTo>
                          <a:pt x="176" y="41"/>
                        </a:moveTo>
                        <a:lnTo>
                          <a:pt x="0" y="85"/>
                        </a:lnTo>
                        <a:lnTo>
                          <a:pt x="0" y="87"/>
                        </a:lnTo>
                        <a:lnTo>
                          <a:pt x="2" y="87"/>
                        </a:lnTo>
                        <a:lnTo>
                          <a:pt x="178" y="43"/>
                        </a:lnTo>
                        <a:lnTo>
                          <a:pt x="176" y="41"/>
                        </a:lnTo>
                        <a:close/>
                        <a:moveTo>
                          <a:pt x="182" y="39"/>
                        </a:moveTo>
                        <a:lnTo>
                          <a:pt x="180" y="39"/>
                        </a:lnTo>
                        <a:lnTo>
                          <a:pt x="180" y="43"/>
                        </a:lnTo>
                        <a:lnTo>
                          <a:pt x="182" y="41"/>
                        </a:lnTo>
                        <a:lnTo>
                          <a:pt x="182" y="39"/>
                        </a:lnTo>
                        <a:close/>
                        <a:moveTo>
                          <a:pt x="341" y="0"/>
                        </a:moveTo>
                        <a:lnTo>
                          <a:pt x="184" y="39"/>
                        </a:lnTo>
                        <a:lnTo>
                          <a:pt x="186" y="41"/>
                        </a:lnTo>
                        <a:lnTo>
                          <a:pt x="343" y="2"/>
                        </a:lnTo>
                        <a:lnTo>
                          <a:pt x="345" y="0"/>
                        </a:lnTo>
                        <a:lnTo>
                          <a:pt x="34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58" name="Freeform 51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6D0B79B-3AB7-4932-8859-5A721B70258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64" y="2248"/>
                    <a:ext cx="345" cy="87"/>
                  </a:xfrm>
                  <a:custGeom>
                    <a:avLst/>
                    <a:gdLst>
                      <a:gd name="T0" fmla="*/ 176 w 345"/>
                      <a:gd name="T1" fmla="*/ 41 h 87"/>
                      <a:gd name="T2" fmla="*/ 0 w 345"/>
                      <a:gd name="T3" fmla="*/ 85 h 87"/>
                      <a:gd name="T4" fmla="*/ 0 w 345"/>
                      <a:gd name="T5" fmla="*/ 87 h 87"/>
                      <a:gd name="T6" fmla="*/ 2 w 345"/>
                      <a:gd name="T7" fmla="*/ 87 h 87"/>
                      <a:gd name="T8" fmla="*/ 178 w 345"/>
                      <a:gd name="T9" fmla="*/ 43 h 87"/>
                      <a:gd name="T10" fmla="*/ 176 w 345"/>
                      <a:gd name="T11" fmla="*/ 41 h 87"/>
                      <a:gd name="T12" fmla="*/ 182 w 345"/>
                      <a:gd name="T13" fmla="*/ 39 h 87"/>
                      <a:gd name="T14" fmla="*/ 180 w 345"/>
                      <a:gd name="T15" fmla="*/ 39 h 87"/>
                      <a:gd name="T16" fmla="*/ 180 w 345"/>
                      <a:gd name="T17" fmla="*/ 43 h 87"/>
                      <a:gd name="T18" fmla="*/ 182 w 345"/>
                      <a:gd name="T19" fmla="*/ 41 h 87"/>
                      <a:gd name="T20" fmla="*/ 182 w 345"/>
                      <a:gd name="T21" fmla="*/ 39 h 87"/>
                      <a:gd name="T22" fmla="*/ 341 w 345"/>
                      <a:gd name="T23" fmla="*/ 0 h 87"/>
                      <a:gd name="T24" fmla="*/ 184 w 345"/>
                      <a:gd name="T25" fmla="*/ 39 h 87"/>
                      <a:gd name="T26" fmla="*/ 186 w 345"/>
                      <a:gd name="T27" fmla="*/ 41 h 87"/>
                      <a:gd name="T28" fmla="*/ 343 w 345"/>
                      <a:gd name="T29" fmla="*/ 2 h 87"/>
                      <a:gd name="T30" fmla="*/ 345 w 345"/>
                      <a:gd name="T31" fmla="*/ 0 h 87"/>
                      <a:gd name="T32" fmla="*/ 341 w 345"/>
                      <a:gd name="T33" fmla="*/ 0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45" h="87">
                        <a:moveTo>
                          <a:pt x="176" y="41"/>
                        </a:moveTo>
                        <a:lnTo>
                          <a:pt x="0" y="85"/>
                        </a:lnTo>
                        <a:lnTo>
                          <a:pt x="0" y="87"/>
                        </a:lnTo>
                        <a:lnTo>
                          <a:pt x="2" y="87"/>
                        </a:lnTo>
                        <a:lnTo>
                          <a:pt x="178" y="43"/>
                        </a:lnTo>
                        <a:lnTo>
                          <a:pt x="176" y="41"/>
                        </a:lnTo>
                        <a:moveTo>
                          <a:pt x="182" y="39"/>
                        </a:moveTo>
                        <a:lnTo>
                          <a:pt x="180" y="39"/>
                        </a:lnTo>
                        <a:lnTo>
                          <a:pt x="180" y="43"/>
                        </a:lnTo>
                        <a:lnTo>
                          <a:pt x="182" y="41"/>
                        </a:lnTo>
                        <a:lnTo>
                          <a:pt x="182" y="39"/>
                        </a:lnTo>
                        <a:moveTo>
                          <a:pt x="341" y="0"/>
                        </a:moveTo>
                        <a:lnTo>
                          <a:pt x="184" y="39"/>
                        </a:lnTo>
                        <a:lnTo>
                          <a:pt x="186" y="41"/>
                        </a:lnTo>
                        <a:lnTo>
                          <a:pt x="343" y="2"/>
                        </a:lnTo>
                        <a:lnTo>
                          <a:pt x="345" y="0"/>
                        </a:lnTo>
                        <a:lnTo>
                          <a:pt x="341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59" name="Freeform 51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222853D-DA44-4900-8FE9-32B75EBB86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40" y="2287"/>
                    <a:ext cx="4" cy="4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0 w 4"/>
                      <a:gd name="T3" fmla="*/ 2 h 4"/>
                      <a:gd name="T4" fmla="*/ 2 w 4"/>
                      <a:gd name="T5" fmla="*/ 4 h 4"/>
                      <a:gd name="T6" fmla="*/ 4 w 4"/>
                      <a:gd name="T7" fmla="*/ 4 h 4"/>
                      <a:gd name="T8" fmla="*/ 4 w 4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4" y="4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60" name="Freeform 52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FF1AA03-2EA6-4470-8CB7-64AED0049C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40" y="2287"/>
                    <a:ext cx="4" cy="4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0 w 4"/>
                      <a:gd name="T3" fmla="*/ 2 h 4"/>
                      <a:gd name="T4" fmla="*/ 2 w 4"/>
                      <a:gd name="T5" fmla="*/ 4 h 4"/>
                      <a:gd name="T6" fmla="*/ 4 w 4"/>
                      <a:gd name="T7" fmla="*/ 4 h 4"/>
                      <a:gd name="T8" fmla="*/ 4 w 4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4" y="4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61" name="Freeform 52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D98D608-B3EA-408D-9E32-245210468B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46" y="2287"/>
                    <a:ext cx="4" cy="2"/>
                  </a:xfrm>
                  <a:custGeom>
                    <a:avLst/>
                    <a:gdLst>
                      <a:gd name="T0" fmla="*/ 2 w 4"/>
                      <a:gd name="T1" fmla="*/ 0 h 2"/>
                      <a:gd name="T2" fmla="*/ 0 w 4"/>
                      <a:gd name="T3" fmla="*/ 0 h 2"/>
                      <a:gd name="T4" fmla="*/ 0 w 4"/>
                      <a:gd name="T5" fmla="*/ 2 h 2"/>
                      <a:gd name="T6" fmla="*/ 4 w 4"/>
                      <a:gd name="T7" fmla="*/ 2 h 2"/>
                      <a:gd name="T8" fmla="*/ 2 w 4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62" name="Freeform 52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B662DD1-BCFE-4A6C-AEB9-405ACEF80C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46" y="2287"/>
                    <a:ext cx="4" cy="2"/>
                  </a:xfrm>
                  <a:custGeom>
                    <a:avLst/>
                    <a:gdLst>
                      <a:gd name="T0" fmla="*/ 2 w 4"/>
                      <a:gd name="T1" fmla="*/ 0 h 2"/>
                      <a:gd name="T2" fmla="*/ 0 w 4"/>
                      <a:gd name="T3" fmla="*/ 0 h 2"/>
                      <a:gd name="T4" fmla="*/ 0 w 4"/>
                      <a:gd name="T5" fmla="*/ 2 h 2"/>
                      <a:gd name="T6" fmla="*/ 4 w 4"/>
                      <a:gd name="T7" fmla="*/ 2 h 2"/>
                      <a:gd name="T8" fmla="*/ 2 w 4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63" name="Rectangle 52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9BF7B5F-607A-4B5A-B611-E2EE81B9FF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4" y="2333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64" name="Rectangle 52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0BED736-C1F6-4DC3-980D-9EC2F58F20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4" y="2333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65" name="Rectangle 52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CB43405-EA69-4B31-A5D7-3DBB5733EB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3"/>
                    <a:ext cx="2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66" name="Rectangle 52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C67A30D-1AEF-436F-8E5F-CF1557FBE3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3"/>
                    <a:ext cx="2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67" name="Freeform 52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40E760A-3D83-4B53-9FA3-C9DE26A3A0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4" cy="2"/>
                  </a:xfrm>
                  <a:custGeom>
                    <a:avLst/>
                    <a:gdLst>
                      <a:gd name="T0" fmla="*/ 2 w 4"/>
                      <a:gd name="T1" fmla="*/ 0 h 2"/>
                      <a:gd name="T2" fmla="*/ 0 w 4"/>
                      <a:gd name="T3" fmla="*/ 2 h 2"/>
                      <a:gd name="T4" fmla="*/ 0 w 4"/>
                      <a:gd name="T5" fmla="*/ 2 h 2"/>
                      <a:gd name="T6" fmla="*/ 0 w 4"/>
                      <a:gd name="T7" fmla="*/ 2 h 2"/>
                      <a:gd name="T8" fmla="*/ 4 w 4"/>
                      <a:gd name="T9" fmla="*/ 0 h 2"/>
                      <a:gd name="T10" fmla="*/ 2 w 4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4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68" name="Freeform 52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B2DAF53-9CB3-4E54-9750-EEA9004C7C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4" cy="2"/>
                  </a:xfrm>
                  <a:custGeom>
                    <a:avLst/>
                    <a:gdLst>
                      <a:gd name="T0" fmla="*/ 2 w 4"/>
                      <a:gd name="T1" fmla="*/ 0 h 2"/>
                      <a:gd name="T2" fmla="*/ 0 w 4"/>
                      <a:gd name="T3" fmla="*/ 2 h 2"/>
                      <a:gd name="T4" fmla="*/ 0 w 4"/>
                      <a:gd name="T5" fmla="*/ 2 h 2"/>
                      <a:gd name="T6" fmla="*/ 0 w 4"/>
                      <a:gd name="T7" fmla="*/ 2 h 2"/>
                      <a:gd name="T8" fmla="*/ 4 w 4"/>
                      <a:gd name="T9" fmla="*/ 0 h 2"/>
                      <a:gd name="T10" fmla="*/ 2 w 4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4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69" name="Freeform 52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47B7492-AD20-41F9-9844-F6ED932527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0 w 2"/>
                      <a:gd name="T7" fmla="*/ 0 h 2"/>
                      <a:gd name="T8" fmla="*/ 0 w 2"/>
                      <a:gd name="T9" fmla="*/ 0 h 2"/>
                      <a:gd name="T10" fmla="*/ 0 w 2"/>
                      <a:gd name="T11" fmla="*/ 2 h 2"/>
                      <a:gd name="T12" fmla="*/ 2 w 2"/>
                      <a:gd name="T13" fmla="*/ 0 h 2"/>
                      <a:gd name="T14" fmla="*/ 2 w 2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70" name="Freeform 53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55AAACF-3C23-4010-BFAD-E667823B60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0 w 2"/>
                      <a:gd name="T7" fmla="*/ 0 h 2"/>
                      <a:gd name="T8" fmla="*/ 0 w 2"/>
                      <a:gd name="T9" fmla="*/ 0 h 2"/>
                      <a:gd name="T10" fmla="*/ 0 w 2"/>
                      <a:gd name="T11" fmla="*/ 2 h 2"/>
                      <a:gd name="T12" fmla="*/ 2 w 2"/>
                      <a:gd name="T13" fmla="*/ 0 h 2"/>
                      <a:gd name="T14" fmla="*/ 2 w 2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71" name="Rectangle 53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24FDC2E-0D81-4C78-9760-8508B2433E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72" name="Freeform 53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B5021F0-EAC7-42FC-93A4-4EA1548663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73" name="Freeform 53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CB4200E-7D87-49D2-B02B-46B0DB7E60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0 w 2"/>
                      <a:gd name="T4" fmla="*/ 0 w 2"/>
                      <a:gd name="T5" fmla="*/ 2 w 2"/>
                      <a:gd name="T6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74" name="Freeform 53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C7457D2-DC17-4FC8-9074-A268BD4065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0 w 2"/>
                      <a:gd name="T4" fmla="*/ 0 w 2"/>
                      <a:gd name="T5" fmla="*/ 2 w 2"/>
                      <a:gd name="T6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75" name="Freeform 53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F36B729-1167-4A8C-9E05-652ED34689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2 h 2"/>
                      <a:gd name="T5" fmla="*/ 2 h 2"/>
                      <a:gd name="T6" fmla="*/ 2 h 2"/>
                      <a:gd name="T7" fmla="*/ 2 h 2"/>
                      <a:gd name="T8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  <a:cxn ang="0">
                        <a:pos x="0" y="T8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76" name="Freeform 53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FD5E229-97AE-45C7-8D5E-3C15F2F80D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2 h 2"/>
                      <a:gd name="T5" fmla="*/ 2 h 2"/>
                      <a:gd name="T6" fmla="*/ 2 h 2"/>
                      <a:gd name="T7" fmla="*/ 2 h 2"/>
                      <a:gd name="T8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  <a:cxn ang="0">
                        <a:pos x="0" y="T8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77" name="Rectangle 53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11E799A-D9A8-4DD2-AAA4-1B39189279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78" name="Rectangle 53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06038D6-F1B7-4E14-9FDA-6D9675E986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79" name="Rectangle 53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F22C675-8D77-495E-91B5-8762BBA6A1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80" name="Rectangle 54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7A18275-89E8-4BB6-A4FC-FD57BE37C8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81" name="Rectangle 54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011EFFA-BAAB-4FF7-8078-9953AD0DD5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82" name="Rectangle 54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C99C1B5-911D-4BAB-99E5-E4353E7E06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83" name="Freeform 54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B0201E6-07E6-40F5-BB4B-51EA6E84AF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3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0 h 2"/>
                      <a:gd name="T3" fmla="*/ 2 h 2"/>
                      <a:gd name="T4" fmla="*/ 2 h 2"/>
                      <a:gd name="T5" fmla="*/ 2 h 2"/>
                      <a:gd name="T6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84" name="Freeform 54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E24E4A8-7866-4DDE-BDB3-BE068D4292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3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0 h 2"/>
                      <a:gd name="T3" fmla="*/ 2 h 2"/>
                      <a:gd name="T4" fmla="*/ 2 h 2"/>
                      <a:gd name="T5" fmla="*/ 2 h 2"/>
                      <a:gd name="T6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85" name="Freeform 54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AE4D970-4995-46D7-93E3-F915E0AD76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3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0 h 2"/>
                      <a:gd name="T5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86" name="Freeform 54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F086970-4CEA-40B0-B205-16B5097E69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3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0 h 2"/>
                      <a:gd name="T5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87" name="Freeform 54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6F9A499-C5AF-4066-82A7-0167F8F7F6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88" name="Freeform 54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CB1A538-5397-44A6-AB38-37B41DEE00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89" name="Rectangle 54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1AA4011-E03A-4159-B6C5-AFB484125B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90" name="Freeform 55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B0AE80F-CC79-454B-B7D3-1C52960622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91" name="Line 55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6711B0D-5C5C-4FC0-996A-398CE99D6C9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92" name="Line 55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654F549-0B55-4E5E-BDAB-0B1B98AF8D0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93" name="Line 55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11AE17D-3C6D-4781-999E-3A8A0799FB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94" name="Line 55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213F310-7A15-46AB-9842-EFE7CBB7292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95" name="Line 55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61F13FC-664A-472B-84A4-D5CA509068D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96" name="Line 55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DD53533-A796-435A-BC1A-DBEB4C0A95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97" name="Freeform 55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7367728-EBB2-4E46-A03A-B8E31AE004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9" y="2150"/>
                    <a:ext cx="228" cy="98"/>
                  </a:xfrm>
                  <a:custGeom>
                    <a:avLst/>
                    <a:gdLst>
                      <a:gd name="T0" fmla="*/ 0 w 228"/>
                      <a:gd name="T1" fmla="*/ 0 h 98"/>
                      <a:gd name="T2" fmla="*/ 0 w 228"/>
                      <a:gd name="T3" fmla="*/ 0 h 98"/>
                      <a:gd name="T4" fmla="*/ 0 w 228"/>
                      <a:gd name="T5" fmla="*/ 2 h 98"/>
                      <a:gd name="T6" fmla="*/ 226 w 228"/>
                      <a:gd name="T7" fmla="*/ 98 h 98"/>
                      <a:gd name="T8" fmla="*/ 228 w 228"/>
                      <a:gd name="T9" fmla="*/ 98 h 98"/>
                      <a:gd name="T10" fmla="*/ 222 w 228"/>
                      <a:gd name="T11" fmla="*/ 91 h 98"/>
                      <a:gd name="T12" fmla="*/ 0 w 228"/>
                      <a:gd name="T13" fmla="*/ 0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8" h="9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226" y="98"/>
                        </a:lnTo>
                        <a:lnTo>
                          <a:pt x="228" y="98"/>
                        </a:lnTo>
                        <a:lnTo>
                          <a:pt x="222" y="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98" name="Freeform 55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0FAB8BE-2808-43FE-AB71-A15B16370B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9" y="2150"/>
                    <a:ext cx="228" cy="98"/>
                  </a:xfrm>
                  <a:custGeom>
                    <a:avLst/>
                    <a:gdLst>
                      <a:gd name="T0" fmla="*/ 0 w 228"/>
                      <a:gd name="T1" fmla="*/ 0 h 98"/>
                      <a:gd name="T2" fmla="*/ 0 w 228"/>
                      <a:gd name="T3" fmla="*/ 0 h 98"/>
                      <a:gd name="T4" fmla="*/ 0 w 228"/>
                      <a:gd name="T5" fmla="*/ 2 h 98"/>
                      <a:gd name="T6" fmla="*/ 226 w 228"/>
                      <a:gd name="T7" fmla="*/ 98 h 98"/>
                      <a:gd name="T8" fmla="*/ 228 w 228"/>
                      <a:gd name="T9" fmla="*/ 98 h 98"/>
                      <a:gd name="T10" fmla="*/ 222 w 228"/>
                      <a:gd name="T11" fmla="*/ 91 h 98"/>
                      <a:gd name="T12" fmla="*/ 0 w 228"/>
                      <a:gd name="T13" fmla="*/ 0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8" h="9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226" y="98"/>
                        </a:lnTo>
                        <a:lnTo>
                          <a:pt x="228" y="98"/>
                        </a:lnTo>
                        <a:lnTo>
                          <a:pt x="222" y="91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99" name="Freeform 55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CF20738-0F27-4F9E-8F24-8B791EBEAE2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77" y="2150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0 w 2"/>
                      <a:gd name="T4" fmla="*/ 0 w 2"/>
                      <a:gd name="T5" fmla="*/ 0 w 2"/>
                      <a:gd name="T6" fmla="*/ 2 w 2"/>
                      <a:gd name="T7" fmla="*/ 2 w 2"/>
                      <a:gd name="T8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  <a:cxn ang="0">
                        <a:pos x="T7" y="0"/>
                      </a:cxn>
                      <a:cxn ang="0">
                        <a:pos x="T8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0" name="Freeform 56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9549844-CCD3-4100-9306-7EED6CC69A1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77" y="2150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0 w 2"/>
                      <a:gd name="T4" fmla="*/ 0 w 2"/>
                      <a:gd name="T5" fmla="*/ 0 w 2"/>
                      <a:gd name="T6" fmla="*/ 2 w 2"/>
                      <a:gd name="T7" fmla="*/ 2 w 2"/>
                      <a:gd name="T8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  <a:cxn ang="0">
                        <a:pos x="T7" y="0"/>
                      </a:cxn>
                      <a:cxn ang="0">
                        <a:pos x="T8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1" name="Freeform 56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100DCFE-9CAA-48A1-BAFF-356F56CE5D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2" name="Freeform 56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FF11B2B-9989-49DA-BBB9-4D7681C9C7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3" name="Freeform 56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7FE37DD-6D17-4EEB-8480-B086C509ED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4" name="Freeform 56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0853B03-3780-4E1B-8350-B4B50230E8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5" name="Freeform 56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16A178C-1880-45E5-923B-2BA08C2D1A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0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" name="Freeform 56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EA00B4B-9C8E-4A06-AAE8-A8A346E72C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0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7" name="Freeform 56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6672469-0498-45F3-80F4-3C0C838AAC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0 w 2"/>
                      <a:gd name="T7" fmla="*/ 0 h 2"/>
                      <a:gd name="T8" fmla="*/ 0 w 2"/>
                      <a:gd name="T9" fmla="*/ 0 h 2"/>
                      <a:gd name="T10" fmla="*/ 0 w 2"/>
                      <a:gd name="T11" fmla="*/ 0 h 2"/>
                      <a:gd name="T12" fmla="*/ 0 w 2"/>
                      <a:gd name="T13" fmla="*/ 2 h 2"/>
                      <a:gd name="T14" fmla="*/ 2 w 2"/>
                      <a:gd name="T15" fmla="*/ 0 h 2"/>
                      <a:gd name="T16" fmla="*/ 0 w 2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8" name="Freeform 56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9E0C721-23ED-4838-8F60-06DA2066E0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0 w 2"/>
                      <a:gd name="T7" fmla="*/ 0 h 2"/>
                      <a:gd name="T8" fmla="*/ 0 w 2"/>
                      <a:gd name="T9" fmla="*/ 0 h 2"/>
                      <a:gd name="T10" fmla="*/ 0 w 2"/>
                      <a:gd name="T11" fmla="*/ 0 h 2"/>
                      <a:gd name="T12" fmla="*/ 0 w 2"/>
                      <a:gd name="T13" fmla="*/ 2 h 2"/>
                      <a:gd name="T14" fmla="*/ 2 w 2"/>
                      <a:gd name="T15" fmla="*/ 0 h 2"/>
                      <a:gd name="T16" fmla="*/ 0 w 2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9" name="Rectangle 56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FA7234C-D628-4ACD-8A34-6E00244260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0" name="Freeform 57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AA1D902-372C-4CE0-B1DD-DDE00A6DBF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1" name="Rectangle 57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ED7C1E3-FAAF-4908-8D4C-38C8C6F7F6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2" name="Freeform 57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A65E2EF-AA88-46D3-9976-16C02479E4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3" name="Freeform 57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43E425C-A499-4D8C-ABA9-B0FBBEDF5B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2 h 2"/>
                      <a:gd name="T4" fmla="*/ 2 h 2"/>
                      <a:gd name="T5" fmla="*/ 2 h 2"/>
                      <a:gd name="T6" fmla="*/ 2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4" name="Freeform 57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4110261-58BA-4499-A5FF-4DBF98EDF6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2 h 2"/>
                      <a:gd name="T4" fmla="*/ 2 h 2"/>
                      <a:gd name="T5" fmla="*/ 2 h 2"/>
                      <a:gd name="T6" fmla="*/ 2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5" name="Freeform 57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98EE566-AA3B-424D-A178-3EC90209E2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2 h 2"/>
                      <a:gd name="T5" fmla="*/ 2 h 2"/>
                      <a:gd name="T6" fmla="*/ 0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6" name="Freeform 57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17F199B-D161-444D-B197-AB004D4539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2 h 2"/>
                      <a:gd name="T5" fmla="*/ 2 h 2"/>
                      <a:gd name="T6" fmla="*/ 0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7" name="Rectangle 57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94498C8-18BE-4B73-9292-4D5B930F8F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8" name="Rectangle 57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2F5E3F4-7F9D-469E-934F-AC7E239766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9" name="Rectangle 57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0FBC6D4-011E-4DD1-B556-C9376C6217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20" name="Rectangle 58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5239606-BC13-4FD6-850C-49148366C2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21" name="Freeform 58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5B78E01-F86C-4699-B666-D1F26B6195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2 h 2"/>
                      <a:gd name="T5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22" name="Freeform 58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A7E8DEC-DBC0-4927-8E98-FE9BC020C4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2 h 2"/>
                      <a:gd name="T5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23" name="Rectangle 58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D488B80-4564-426E-9F18-AC5A179B33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24" name="Rectangle 58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FAB8E10-36D1-4493-A725-1F3CC5B274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25" name="Freeform 58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02E2892-CD74-4D7B-9B82-36A1C55C39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26" name="Freeform 58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A3993D3-BA0E-4157-B5CD-A3F9614B40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27" name="Rectangle 58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0B60E97-0E58-4E50-BB62-19C275AD75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28" name="Rectangle 58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8E1D385-4343-4452-9A6A-B26CC113F0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29" name="Rectangle 58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E3B66C5-7A8C-40E5-BB0B-B869125A1D9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30" name="Freeform 59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4EA865E-124B-48F7-A595-22799F92D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31" name="Freeform 59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5254CC4-C9B2-495B-BDAC-B0A312F25C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48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2 h 2"/>
                      <a:gd name="T4" fmla="*/ 2 h 2"/>
                      <a:gd name="T5" fmla="*/ 2 h 2"/>
                      <a:gd name="T6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32" name="Freeform 59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104E7FC-D95C-44CE-97B7-D58DF3B3E5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48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2 h 2"/>
                      <a:gd name="T4" fmla="*/ 2 h 2"/>
                      <a:gd name="T5" fmla="*/ 2 h 2"/>
                      <a:gd name="T6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33" name="Rectangle 59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4BCE7C9-40AE-4924-ACB0-4AC46D41FC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34" name="Rectangle 59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A229BF5-1167-4811-A753-4C35BAAAE1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35" name="Rectangle 59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AD38A3E-AAD5-43A8-B396-2B8228E2D0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36" name="Freeform 59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77F55DF-3AF4-4618-8C0A-48C2832862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37" name="Rectangle 59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EBA7363-93A3-46F7-90B0-FE06A7F5C8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38" name="Rectangle 59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6493F0E-693C-450E-B68B-FF8DF92966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39" name="Freeform 59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FF34A6E-262B-4CB9-9BE8-1C0AB072356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40" name="Freeform 60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B96F53A-CF14-430C-8A62-8A205EB4D8C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41" name="Freeform 60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20905C0-2069-4563-B9EA-BD22E1026F2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42" name="Freeform 60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F842681-9305-45E4-864C-B8CE1F619FB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43" name="Rectangle 60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3C6B7A3-AC5A-4CF2-8EBD-AFE96362BB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44" name="Freeform 60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97454B9-F398-4D73-ADD6-3303BD1042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77" y="2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45" name="Rectangle 60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ABAEEAD-4BB8-434E-BD20-6F2462730F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46" name="Rectangle 60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4A8A1EC-B62E-41D1-987D-D47ED221CF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445" name="Group 80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C76DB809-5CCB-46D6-88D1-79B6C80FE87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51463" y="2616201"/>
                  <a:ext cx="1492250" cy="1260475"/>
                  <a:chOff x="3371" y="1648"/>
                  <a:chExt cx="940" cy="794"/>
                </a:xfrm>
                <a:grpFill/>
              </p:grpSpPr>
              <p:sp>
                <p:nvSpPr>
                  <p:cNvPr id="4147" name="Rectangle 60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E7E7A8A-9B50-4756-B66C-9B1B9B7088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48" name="Rectangle 60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303DF5D-63D6-4F95-AD8C-61074D8306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49" name="Rectangle 61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44134AB-53E2-4E6F-9E8B-B58AB71A3B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50" name="Rectangle 61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C36BE68-5284-4D19-8C23-B017B645C0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51" name="Rectangle 61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A3B062C-3771-4898-8CBF-A7E165F00C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52" name="Rectangle 61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1E51B64-7F2B-4ACF-B5A3-5EF84E21E6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53" name="Rectangle 61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E8E4173-5A57-4CD6-9778-F3C25CA5F6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54" name="Rectangle 61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A29C29D-22A6-4DF6-84B9-AD643A07F1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7" y="21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55" name="Rectangle 61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7C9274A-C4C2-4686-82A5-1B4722212E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2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56" name="Rectangle 61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C60719F-E9AF-4F84-9733-3EEEEA0670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2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57" name="Freeform 61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E5D4260-6D03-4148-90C4-2860009EAA4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305" y="2248"/>
                    <a:ext cx="4" cy="0"/>
                  </a:xfrm>
                  <a:custGeom>
                    <a:avLst/>
                    <a:gdLst>
                      <a:gd name="T0" fmla="*/ 4 w 4"/>
                      <a:gd name="T1" fmla="*/ 4 w 4"/>
                      <a:gd name="T2" fmla="*/ 4 w 4"/>
                      <a:gd name="T3" fmla="*/ 4 w 4"/>
                      <a:gd name="T4" fmla="*/ 2 w 4"/>
                      <a:gd name="T5" fmla="*/ 0 w 4"/>
                      <a:gd name="T6" fmla="*/ 4 w 4"/>
                      <a:gd name="T7" fmla="*/ 4 w 4"/>
                      <a:gd name="T8" fmla="*/ 2 w 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  <a:cxn ang="0">
                        <a:pos x="T7" y="0"/>
                      </a:cxn>
                      <a:cxn ang="0">
                        <a:pos x="T8" y="0"/>
                      </a:cxn>
                    </a:cxnLst>
                    <a:rect l="0" t="0" r="r" b="b"/>
                    <a:pathLst>
                      <a:path w="4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58" name="Freeform 61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4EF65A7-FDD2-440B-BEE3-5BD86721236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305" y="2248"/>
                    <a:ext cx="4" cy="0"/>
                  </a:xfrm>
                  <a:custGeom>
                    <a:avLst/>
                    <a:gdLst>
                      <a:gd name="T0" fmla="*/ 4 w 4"/>
                      <a:gd name="T1" fmla="*/ 4 w 4"/>
                      <a:gd name="T2" fmla="*/ 4 w 4"/>
                      <a:gd name="T3" fmla="*/ 4 w 4"/>
                      <a:gd name="T4" fmla="*/ 2 w 4"/>
                      <a:gd name="T5" fmla="*/ 0 w 4"/>
                      <a:gd name="T6" fmla="*/ 4 w 4"/>
                      <a:gd name="T7" fmla="*/ 4 w 4"/>
                      <a:gd name="T8" fmla="*/ 2 w 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  <a:cxn ang="0">
                        <a:pos x="T7" y="0"/>
                      </a:cxn>
                      <a:cxn ang="0">
                        <a:pos x="T8" y="0"/>
                      </a:cxn>
                    </a:cxnLst>
                    <a:rect l="0" t="0" r="r" b="b"/>
                    <a:pathLst>
                      <a:path w="4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59" name="Freeform 62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29CC507-0C83-4F3A-BBB7-2656FABFCCF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85" y="2000"/>
                    <a:ext cx="324" cy="245"/>
                  </a:xfrm>
                  <a:custGeom>
                    <a:avLst/>
                    <a:gdLst>
                      <a:gd name="T0" fmla="*/ 128 w 324"/>
                      <a:gd name="T1" fmla="*/ 95 h 245"/>
                      <a:gd name="T2" fmla="*/ 125 w 324"/>
                      <a:gd name="T3" fmla="*/ 100 h 245"/>
                      <a:gd name="T4" fmla="*/ 316 w 324"/>
                      <a:gd name="T5" fmla="*/ 241 h 245"/>
                      <a:gd name="T6" fmla="*/ 324 w 324"/>
                      <a:gd name="T7" fmla="*/ 245 h 245"/>
                      <a:gd name="T8" fmla="*/ 324 w 324"/>
                      <a:gd name="T9" fmla="*/ 243 h 245"/>
                      <a:gd name="T10" fmla="*/ 128 w 324"/>
                      <a:gd name="T11" fmla="*/ 95 h 245"/>
                      <a:gd name="T12" fmla="*/ 44 w 324"/>
                      <a:gd name="T13" fmla="*/ 35 h 245"/>
                      <a:gd name="T14" fmla="*/ 46 w 324"/>
                      <a:gd name="T15" fmla="*/ 39 h 245"/>
                      <a:gd name="T16" fmla="*/ 123 w 324"/>
                      <a:gd name="T17" fmla="*/ 98 h 245"/>
                      <a:gd name="T18" fmla="*/ 125 w 324"/>
                      <a:gd name="T19" fmla="*/ 95 h 245"/>
                      <a:gd name="T20" fmla="*/ 44 w 324"/>
                      <a:gd name="T21" fmla="*/ 35 h 245"/>
                      <a:gd name="T22" fmla="*/ 0 w 324"/>
                      <a:gd name="T23" fmla="*/ 0 h 245"/>
                      <a:gd name="T24" fmla="*/ 0 w 324"/>
                      <a:gd name="T25" fmla="*/ 2 h 245"/>
                      <a:gd name="T26" fmla="*/ 2 w 324"/>
                      <a:gd name="T27" fmla="*/ 6 h 245"/>
                      <a:gd name="T28" fmla="*/ 42 w 324"/>
                      <a:gd name="T29" fmla="*/ 35 h 245"/>
                      <a:gd name="T30" fmla="*/ 40 w 324"/>
                      <a:gd name="T31" fmla="*/ 31 h 245"/>
                      <a:gd name="T32" fmla="*/ 0 w 324"/>
                      <a:gd name="T33" fmla="*/ 0 h 2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24" h="245">
                        <a:moveTo>
                          <a:pt x="128" y="95"/>
                        </a:moveTo>
                        <a:lnTo>
                          <a:pt x="125" y="100"/>
                        </a:lnTo>
                        <a:lnTo>
                          <a:pt x="316" y="241"/>
                        </a:lnTo>
                        <a:lnTo>
                          <a:pt x="324" y="245"/>
                        </a:lnTo>
                        <a:lnTo>
                          <a:pt x="324" y="243"/>
                        </a:lnTo>
                        <a:lnTo>
                          <a:pt x="128" y="95"/>
                        </a:lnTo>
                        <a:close/>
                        <a:moveTo>
                          <a:pt x="44" y="35"/>
                        </a:moveTo>
                        <a:lnTo>
                          <a:pt x="46" y="39"/>
                        </a:lnTo>
                        <a:lnTo>
                          <a:pt x="123" y="98"/>
                        </a:lnTo>
                        <a:lnTo>
                          <a:pt x="125" y="95"/>
                        </a:lnTo>
                        <a:lnTo>
                          <a:pt x="44" y="35"/>
                        </a:lnTo>
                        <a:close/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2" y="6"/>
                        </a:lnTo>
                        <a:lnTo>
                          <a:pt x="42" y="35"/>
                        </a:lnTo>
                        <a:lnTo>
                          <a:pt x="40" y="3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0" name="Freeform 62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C848011-1C0C-4D99-917B-05A16951E71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85" y="2000"/>
                    <a:ext cx="324" cy="245"/>
                  </a:xfrm>
                  <a:custGeom>
                    <a:avLst/>
                    <a:gdLst>
                      <a:gd name="T0" fmla="*/ 128 w 324"/>
                      <a:gd name="T1" fmla="*/ 95 h 245"/>
                      <a:gd name="T2" fmla="*/ 125 w 324"/>
                      <a:gd name="T3" fmla="*/ 100 h 245"/>
                      <a:gd name="T4" fmla="*/ 316 w 324"/>
                      <a:gd name="T5" fmla="*/ 241 h 245"/>
                      <a:gd name="T6" fmla="*/ 324 w 324"/>
                      <a:gd name="T7" fmla="*/ 245 h 245"/>
                      <a:gd name="T8" fmla="*/ 324 w 324"/>
                      <a:gd name="T9" fmla="*/ 243 h 245"/>
                      <a:gd name="T10" fmla="*/ 128 w 324"/>
                      <a:gd name="T11" fmla="*/ 95 h 245"/>
                      <a:gd name="T12" fmla="*/ 44 w 324"/>
                      <a:gd name="T13" fmla="*/ 35 h 245"/>
                      <a:gd name="T14" fmla="*/ 46 w 324"/>
                      <a:gd name="T15" fmla="*/ 39 h 245"/>
                      <a:gd name="T16" fmla="*/ 123 w 324"/>
                      <a:gd name="T17" fmla="*/ 98 h 245"/>
                      <a:gd name="T18" fmla="*/ 125 w 324"/>
                      <a:gd name="T19" fmla="*/ 95 h 245"/>
                      <a:gd name="T20" fmla="*/ 44 w 324"/>
                      <a:gd name="T21" fmla="*/ 35 h 245"/>
                      <a:gd name="T22" fmla="*/ 0 w 324"/>
                      <a:gd name="T23" fmla="*/ 0 h 245"/>
                      <a:gd name="T24" fmla="*/ 0 w 324"/>
                      <a:gd name="T25" fmla="*/ 2 h 245"/>
                      <a:gd name="T26" fmla="*/ 2 w 324"/>
                      <a:gd name="T27" fmla="*/ 6 h 245"/>
                      <a:gd name="T28" fmla="*/ 42 w 324"/>
                      <a:gd name="T29" fmla="*/ 35 h 245"/>
                      <a:gd name="T30" fmla="*/ 40 w 324"/>
                      <a:gd name="T31" fmla="*/ 31 h 245"/>
                      <a:gd name="T32" fmla="*/ 0 w 324"/>
                      <a:gd name="T33" fmla="*/ 0 h 2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24" h="245">
                        <a:moveTo>
                          <a:pt x="128" y="95"/>
                        </a:moveTo>
                        <a:lnTo>
                          <a:pt x="125" y="100"/>
                        </a:lnTo>
                        <a:lnTo>
                          <a:pt x="316" y="241"/>
                        </a:lnTo>
                        <a:lnTo>
                          <a:pt x="324" y="245"/>
                        </a:lnTo>
                        <a:lnTo>
                          <a:pt x="324" y="243"/>
                        </a:lnTo>
                        <a:lnTo>
                          <a:pt x="128" y="95"/>
                        </a:lnTo>
                        <a:moveTo>
                          <a:pt x="44" y="35"/>
                        </a:moveTo>
                        <a:lnTo>
                          <a:pt x="46" y="39"/>
                        </a:lnTo>
                        <a:lnTo>
                          <a:pt x="123" y="98"/>
                        </a:lnTo>
                        <a:lnTo>
                          <a:pt x="125" y="95"/>
                        </a:lnTo>
                        <a:lnTo>
                          <a:pt x="44" y="35"/>
                        </a:lnTo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2" y="6"/>
                        </a:lnTo>
                        <a:lnTo>
                          <a:pt x="42" y="35"/>
                        </a:lnTo>
                        <a:lnTo>
                          <a:pt x="40" y="31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1" name="Freeform 62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58201F4-E1C9-4FFE-A3B5-25BBB5DA9B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0 h 2"/>
                      <a:gd name="T8" fmla="*/ 0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2" name="Freeform 62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680BAEB-09D5-4364-BC91-70CDF25F58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0 h 2"/>
                      <a:gd name="T8" fmla="*/ 0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3" name="Freeform 62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14ED3CC-BC99-4AF6-8AA6-0DBB5629AB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4" name="Freeform 62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1086A3F-1182-4680-95D6-5C9A793CF8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5" name="Freeform 62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3C8C3F2-276B-4EF0-AE76-FC741C139A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5" y="2002"/>
                    <a:ext cx="2" cy="4"/>
                  </a:xfrm>
                  <a:custGeom>
                    <a:avLst/>
                    <a:gdLst>
                      <a:gd name="T0" fmla="*/ 0 w 2"/>
                      <a:gd name="T1" fmla="*/ 0 h 4"/>
                      <a:gd name="T2" fmla="*/ 0 w 2"/>
                      <a:gd name="T3" fmla="*/ 0 h 4"/>
                      <a:gd name="T4" fmla="*/ 2 w 2"/>
                      <a:gd name="T5" fmla="*/ 4 h 4"/>
                      <a:gd name="T6" fmla="*/ 2 w 2"/>
                      <a:gd name="T7" fmla="*/ 4 h 4"/>
                      <a:gd name="T8" fmla="*/ 0 w 2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6" name="Freeform 62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FDDFA02-4257-4D5B-9C42-7F7AC252E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5" y="2002"/>
                    <a:ext cx="2" cy="4"/>
                  </a:xfrm>
                  <a:custGeom>
                    <a:avLst/>
                    <a:gdLst>
                      <a:gd name="T0" fmla="*/ 0 w 2"/>
                      <a:gd name="T1" fmla="*/ 0 h 4"/>
                      <a:gd name="T2" fmla="*/ 0 w 2"/>
                      <a:gd name="T3" fmla="*/ 0 h 4"/>
                      <a:gd name="T4" fmla="*/ 2 w 2"/>
                      <a:gd name="T5" fmla="*/ 4 h 4"/>
                      <a:gd name="T6" fmla="*/ 2 w 2"/>
                      <a:gd name="T7" fmla="*/ 4 h 4"/>
                      <a:gd name="T8" fmla="*/ 0 w 2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7" name="Freeform 62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9E0FA49-F035-41F0-BC1E-1101538943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2 h 2"/>
                      <a:gd name="T8" fmla="*/ 0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8" name="Freeform 62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A0AB357-425E-4082-B893-450C7D94EF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2 h 2"/>
                      <a:gd name="T8" fmla="*/ 0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9" name="Freeform 63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A027B94-6568-46DD-AC7B-9583565367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0" name="Freeform 63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6E83E4B-241C-4B30-BF15-82BA9986DA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1" name="Freeform 63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C6CA2E5-E49B-49F6-98A2-639ABA24F1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2"/>
                    <a:ext cx="4" cy="4"/>
                  </a:xfrm>
                  <a:custGeom>
                    <a:avLst/>
                    <a:gdLst>
                      <a:gd name="T0" fmla="*/ 2 w 4"/>
                      <a:gd name="T1" fmla="*/ 0 h 4"/>
                      <a:gd name="T2" fmla="*/ 0 w 4"/>
                      <a:gd name="T3" fmla="*/ 0 h 4"/>
                      <a:gd name="T4" fmla="*/ 0 w 4"/>
                      <a:gd name="T5" fmla="*/ 0 h 4"/>
                      <a:gd name="T6" fmla="*/ 4 w 4"/>
                      <a:gd name="T7" fmla="*/ 4 h 4"/>
                      <a:gd name="T8" fmla="*/ 2 w 4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2" name="Freeform 63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A544422-9E78-4FDA-B0C6-7C533699AE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2"/>
                    <a:ext cx="4" cy="4"/>
                  </a:xfrm>
                  <a:custGeom>
                    <a:avLst/>
                    <a:gdLst>
                      <a:gd name="T0" fmla="*/ 2 w 4"/>
                      <a:gd name="T1" fmla="*/ 0 h 4"/>
                      <a:gd name="T2" fmla="*/ 0 w 4"/>
                      <a:gd name="T3" fmla="*/ 0 h 4"/>
                      <a:gd name="T4" fmla="*/ 0 w 4"/>
                      <a:gd name="T5" fmla="*/ 0 h 4"/>
                      <a:gd name="T6" fmla="*/ 4 w 4"/>
                      <a:gd name="T7" fmla="*/ 4 h 4"/>
                      <a:gd name="T8" fmla="*/ 2 w 4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3" name="Freeform 63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A2CB70E-56D7-4E21-803E-263DF3A20F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0 w 2"/>
                      <a:gd name="T7" fmla="*/ 0 h 2"/>
                      <a:gd name="T8" fmla="*/ 0 w 2"/>
                      <a:gd name="T9" fmla="*/ 2 h 2"/>
                      <a:gd name="T10" fmla="*/ 2 w 2"/>
                      <a:gd name="T11" fmla="*/ 2 h 2"/>
                      <a:gd name="T12" fmla="*/ 0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4" name="Freeform 63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7B3D534-1BB1-437D-898F-34A3EF0FEA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0 w 2"/>
                      <a:gd name="T7" fmla="*/ 0 h 2"/>
                      <a:gd name="T8" fmla="*/ 0 w 2"/>
                      <a:gd name="T9" fmla="*/ 2 h 2"/>
                      <a:gd name="T10" fmla="*/ 2 w 2"/>
                      <a:gd name="T11" fmla="*/ 2 h 2"/>
                      <a:gd name="T12" fmla="*/ 0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5" name="Oval 63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E8E1238-58B1-45DE-B2CC-CE0BCAFFF6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6" name="Oval 63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8D2D667-7FC9-4AEE-BF7D-B58AC75724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7" name="Freeform 63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14A052F-AA68-4473-9993-10CFC9775D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08" y="2095"/>
                    <a:ext cx="5" cy="5"/>
                  </a:xfrm>
                  <a:custGeom>
                    <a:avLst/>
                    <a:gdLst>
                      <a:gd name="T0" fmla="*/ 2 w 5"/>
                      <a:gd name="T1" fmla="*/ 0 h 5"/>
                      <a:gd name="T2" fmla="*/ 0 w 5"/>
                      <a:gd name="T3" fmla="*/ 3 h 5"/>
                      <a:gd name="T4" fmla="*/ 2 w 5"/>
                      <a:gd name="T5" fmla="*/ 5 h 5"/>
                      <a:gd name="T6" fmla="*/ 5 w 5"/>
                      <a:gd name="T7" fmla="*/ 0 h 5"/>
                      <a:gd name="T8" fmla="*/ 2 w 5"/>
                      <a:gd name="T9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2" y="0"/>
                        </a:moveTo>
                        <a:lnTo>
                          <a:pt x="0" y="3"/>
                        </a:lnTo>
                        <a:lnTo>
                          <a:pt x="2" y="5"/>
                        </a:lnTo>
                        <a:lnTo>
                          <a:pt x="5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8" name="Freeform 63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3584135-0F65-42E2-8E75-083BB9166E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08" y="2095"/>
                    <a:ext cx="5" cy="5"/>
                  </a:xfrm>
                  <a:custGeom>
                    <a:avLst/>
                    <a:gdLst>
                      <a:gd name="T0" fmla="*/ 2 w 5"/>
                      <a:gd name="T1" fmla="*/ 0 h 5"/>
                      <a:gd name="T2" fmla="*/ 0 w 5"/>
                      <a:gd name="T3" fmla="*/ 3 h 5"/>
                      <a:gd name="T4" fmla="*/ 2 w 5"/>
                      <a:gd name="T5" fmla="*/ 5 h 5"/>
                      <a:gd name="T6" fmla="*/ 5 w 5"/>
                      <a:gd name="T7" fmla="*/ 0 h 5"/>
                      <a:gd name="T8" fmla="*/ 2 w 5"/>
                      <a:gd name="T9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2" y="0"/>
                        </a:moveTo>
                        <a:lnTo>
                          <a:pt x="0" y="3"/>
                        </a:lnTo>
                        <a:lnTo>
                          <a:pt x="2" y="5"/>
                        </a:lnTo>
                        <a:lnTo>
                          <a:pt x="5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9" name="Freeform 64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1F403D3-0532-4AFB-B2A1-C073E41267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25" y="2031"/>
                    <a:ext cx="6" cy="8"/>
                  </a:xfrm>
                  <a:custGeom>
                    <a:avLst/>
                    <a:gdLst>
                      <a:gd name="T0" fmla="*/ 0 w 6"/>
                      <a:gd name="T1" fmla="*/ 0 h 8"/>
                      <a:gd name="T2" fmla="*/ 2 w 6"/>
                      <a:gd name="T3" fmla="*/ 4 h 8"/>
                      <a:gd name="T4" fmla="*/ 6 w 6"/>
                      <a:gd name="T5" fmla="*/ 8 h 8"/>
                      <a:gd name="T6" fmla="*/ 4 w 6"/>
                      <a:gd name="T7" fmla="*/ 4 h 8"/>
                      <a:gd name="T8" fmla="*/ 0 w 6"/>
                      <a:gd name="T9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8">
                        <a:moveTo>
                          <a:pt x="0" y="0"/>
                        </a:moveTo>
                        <a:lnTo>
                          <a:pt x="2" y="4"/>
                        </a:lnTo>
                        <a:lnTo>
                          <a:pt x="6" y="8"/>
                        </a:lnTo>
                        <a:lnTo>
                          <a:pt x="4" y="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0" name="Freeform 64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6A1CB0A-674C-4215-99B1-D2CE84D50A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25" y="2031"/>
                    <a:ext cx="6" cy="8"/>
                  </a:xfrm>
                  <a:custGeom>
                    <a:avLst/>
                    <a:gdLst>
                      <a:gd name="T0" fmla="*/ 0 w 6"/>
                      <a:gd name="T1" fmla="*/ 0 h 8"/>
                      <a:gd name="T2" fmla="*/ 2 w 6"/>
                      <a:gd name="T3" fmla="*/ 4 h 8"/>
                      <a:gd name="T4" fmla="*/ 6 w 6"/>
                      <a:gd name="T5" fmla="*/ 8 h 8"/>
                      <a:gd name="T6" fmla="*/ 4 w 6"/>
                      <a:gd name="T7" fmla="*/ 4 h 8"/>
                      <a:gd name="T8" fmla="*/ 0 w 6"/>
                      <a:gd name="T9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8">
                        <a:moveTo>
                          <a:pt x="0" y="0"/>
                        </a:moveTo>
                        <a:lnTo>
                          <a:pt x="2" y="4"/>
                        </a:lnTo>
                        <a:lnTo>
                          <a:pt x="6" y="8"/>
                        </a:lnTo>
                        <a:lnTo>
                          <a:pt x="4" y="4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1" name="Freeform 64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4C2D686-AE8D-413C-AD16-D6AACE858B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2" name="Freeform 64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863FAF4-DD15-4027-9E16-0A49AFC2F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3" name="Freeform 64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211EAD7-EDA0-45DB-8812-570061C11B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2 h 2"/>
                      <a:gd name="T5" fmla="*/ 2 h 2"/>
                      <a:gd name="T6" fmla="*/ 0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4" name="Freeform 64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7206C65-3B32-48AA-AFA0-8D5DCFCC2C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2 h 2"/>
                      <a:gd name="T5" fmla="*/ 2 h 2"/>
                      <a:gd name="T6" fmla="*/ 0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5" name="Freeform 64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A574D46-2674-41DE-9A9D-7524702C63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2 h 2"/>
                      <a:gd name="T8" fmla="*/ 0 w 2"/>
                      <a:gd name="T9" fmla="*/ 2 h 2"/>
                      <a:gd name="T10" fmla="*/ 0 w 2"/>
                      <a:gd name="T11" fmla="*/ 2 h 2"/>
                      <a:gd name="T12" fmla="*/ 2 w 2"/>
                      <a:gd name="T13" fmla="*/ 2 h 2"/>
                      <a:gd name="T14" fmla="*/ 2 w 2"/>
                      <a:gd name="T15" fmla="*/ 2 h 2"/>
                      <a:gd name="T16" fmla="*/ 2 w 2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6" name="Freeform 64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B4F2FAC-7DEA-4A85-8465-E9C6BDAC0D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2 h 2"/>
                      <a:gd name="T8" fmla="*/ 0 w 2"/>
                      <a:gd name="T9" fmla="*/ 2 h 2"/>
                      <a:gd name="T10" fmla="*/ 0 w 2"/>
                      <a:gd name="T11" fmla="*/ 2 h 2"/>
                      <a:gd name="T12" fmla="*/ 2 w 2"/>
                      <a:gd name="T13" fmla="*/ 2 h 2"/>
                      <a:gd name="T14" fmla="*/ 2 w 2"/>
                      <a:gd name="T15" fmla="*/ 2 h 2"/>
                      <a:gd name="T16" fmla="*/ 2 w 2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7" name="Rectangle 64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1CF0616-5D90-46C0-9608-B47152A97A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8" name="Rectangle 64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F74D0D7-D02C-45A5-9877-618DE0FA25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9" name="Freeform 65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2EF90EE-4FD9-4735-B851-6D1779CB22F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90" name="Freeform 65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A2C73E4-F68F-42F3-8B3A-735907F7CA0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91" name="Freeform 65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B8C4FE8-C9D7-41C0-AAED-A9D20A6658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92" name="Freeform 65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C5DF8A7-8F4D-4438-9175-EDD58D0023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93" name="Rectangle 65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721867A-4E45-4F47-969C-8716A89243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94" name="Rectangle 65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3605C37-EC74-4064-8AEC-A6E5E6BA30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95" name="Rectangle 65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18E3141-EDD5-44C7-A8D0-9838E70861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96" name="Freeform 65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125C49C-F0B0-486E-BDE9-542AA53CEE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97" name="Freeform 65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681C535-A56A-4B4F-8E92-5B6672493B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98" name="Freeform 65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7BC6B52-A29A-483D-8889-D8BC04530F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99" name="Freeform 66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FA4F126-7E1C-49D8-8EB4-65E1542D0B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0" name="Freeform 66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0494E22-6625-4F6A-A2BF-448A9C0709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1" name="Freeform 66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B7A97ED-91F0-4DB0-BD1B-F4E5D65B14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2 w 2"/>
                      <a:gd name="T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2" name="Freeform 66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9497C20-3881-4751-9B93-122525E7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2 w 2"/>
                      <a:gd name="T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3" name="Freeform 66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7A55EC7-92FA-4AAE-AAF3-57018835E64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301" y="2241"/>
                    <a:ext cx="8" cy="7"/>
                  </a:xfrm>
                  <a:custGeom>
                    <a:avLst/>
                    <a:gdLst>
                      <a:gd name="T0" fmla="*/ 8 w 8"/>
                      <a:gd name="T1" fmla="*/ 7 h 7"/>
                      <a:gd name="T2" fmla="*/ 8 w 8"/>
                      <a:gd name="T3" fmla="*/ 7 h 7"/>
                      <a:gd name="T4" fmla="*/ 8 w 8"/>
                      <a:gd name="T5" fmla="*/ 7 h 7"/>
                      <a:gd name="T6" fmla="*/ 8 w 8"/>
                      <a:gd name="T7" fmla="*/ 7 h 7"/>
                      <a:gd name="T8" fmla="*/ 0 w 8"/>
                      <a:gd name="T9" fmla="*/ 0 h 7"/>
                      <a:gd name="T10" fmla="*/ 6 w 8"/>
                      <a:gd name="T11" fmla="*/ 7 h 7"/>
                      <a:gd name="T12" fmla="*/ 8 w 8"/>
                      <a:gd name="T13" fmla="*/ 4 h 7"/>
                      <a:gd name="T14" fmla="*/ 8 w 8"/>
                      <a:gd name="T15" fmla="*/ 4 h 7"/>
                      <a:gd name="T16" fmla="*/ 0 w 8"/>
                      <a:gd name="T17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7">
                        <a:moveTo>
                          <a:pt x="8" y="7"/>
                        </a:moveTo>
                        <a:lnTo>
                          <a:pt x="8" y="7"/>
                        </a:lnTo>
                        <a:lnTo>
                          <a:pt x="8" y="7"/>
                        </a:lnTo>
                        <a:lnTo>
                          <a:pt x="8" y="7"/>
                        </a:lnTo>
                        <a:close/>
                        <a:moveTo>
                          <a:pt x="0" y="0"/>
                        </a:moveTo>
                        <a:lnTo>
                          <a:pt x="6" y="7"/>
                        </a:lnTo>
                        <a:lnTo>
                          <a:pt x="8" y="4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4" name="Freeform 66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82433C3-337A-415F-B8D6-1DD7E020B64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301" y="2241"/>
                    <a:ext cx="8" cy="7"/>
                  </a:xfrm>
                  <a:custGeom>
                    <a:avLst/>
                    <a:gdLst>
                      <a:gd name="T0" fmla="*/ 8 w 8"/>
                      <a:gd name="T1" fmla="*/ 7 h 7"/>
                      <a:gd name="T2" fmla="*/ 8 w 8"/>
                      <a:gd name="T3" fmla="*/ 7 h 7"/>
                      <a:gd name="T4" fmla="*/ 8 w 8"/>
                      <a:gd name="T5" fmla="*/ 7 h 7"/>
                      <a:gd name="T6" fmla="*/ 8 w 8"/>
                      <a:gd name="T7" fmla="*/ 7 h 7"/>
                      <a:gd name="T8" fmla="*/ 0 w 8"/>
                      <a:gd name="T9" fmla="*/ 0 h 7"/>
                      <a:gd name="T10" fmla="*/ 6 w 8"/>
                      <a:gd name="T11" fmla="*/ 7 h 7"/>
                      <a:gd name="T12" fmla="*/ 8 w 8"/>
                      <a:gd name="T13" fmla="*/ 4 h 7"/>
                      <a:gd name="T14" fmla="*/ 8 w 8"/>
                      <a:gd name="T15" fmla="*/ 4 h 7"/>
                      <a:gd name="T16" fmla="*/ 0 w 8"/>
                      <a:gd name="T17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7">
                        <a:moveTo>
                          <a:pt x="8" y="7"/>
                        </a:moveTo>
                        <a:lnTo>
                          <a:pt x="8" y="7"/>
                        </a:lnTo>
                        <a:lnTo>
                          <a:pt x="8" y="7"/>
                        </a:lnTo>
                        <a:lnTo>
                          <a:pt x="8" y="7"/>
                        </a:lnTo>
                        <a:moveTo>
                          <a:pt x="0" y="0"/>
                        </a:moveTo>
                        <a:lnTo>
                          <a:pt x="6" y="7"/>
                        </a:lnTo>
                        <a:lnTo>
                          <a:pt x="8" y="4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5" name="Freeform 66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4A413AA-65D0-4B39-A67D-7F643F62351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307" y="2245"/>
                    <a:ext cx="2" cy="3"/>
                  </a:xfrm>
                  <a:custGeom>
                    <a:avLst/>
                    <a:gdLst>
                      <a:gd name="T0" fmla="*/ 2 w 2"/>
                      <a:gd name="T1" fmla="*/ 3 h 3"/>
                      <a:gd name="T2" fmla="*/ 2 w 2"/>
                      <a:gd name="T3" fmla="*/ 3 h 3"/>
                      <a:gd name="T4" fmla="*/ 2 w 2"/>
                      <a:gd name="T5" fmla="*/ 3 h 3"/>
                      <a:gd name="T6" fmla="*/ 2 w 2"/>
                      <a:gd name="T7" fmla="*/ 3 h 3"/>
                      <a:gd name="T8" fmla="*/ 2 w 2"/>
                      <a:gd name="T9" fmla="*/ 3 h 3"/>
                      <a:gd name="T10" fmla="*/ 2 w 2"/>
                      <a:gd name="T11" fmla="*/ 3 h 3"/>
                      <a:gd name="T12" fmla="*/ 2 w 2"/>
                      <a:gd name="T13" fmla="*/ 3 h 3"/>
                      <a:gd name="T14" fmla="*/ 2 w 2"/>
                      <a:gd name="T15" fmla="*/ 3 h 3"/>
                      <a:gd name="T16" fmla="*/ 2 w 2"/>
                      <a:gd name="T17" fmla="*/ 3 h 3"/>
                      <a:gd name="T18" fmla="*/ 2 w 2"/>
                      <a:gd name="T19" fmla="*/ 3 h 3"/>
                      <a:gd name="T20" fmla="*/ 2 w 2"/>
                      <a:gd name="T21" fmla="*/ 0 h 3"/>
                      <a:gd name="T22" fmla="*/ 0 w 2"/>
                      <a:gd name="T23" fmla="*/ 3 h 3"/>
                      <a:gd name="T24" fmla="*/ 2 w 2"/>
                      <a:gd name="T25" fmla="*/ 3 h 3"/>
                      <a:gd name="T26" fmla="*/ 2 w 2"/>
                      <a:gd name="T27" fmla="*/ 3 h 3"/>
                      <a:gd name="T28" fmla="*/ 2 w 2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" h="3">
                        <a:moveTo>
                          <a:pt x="2" y="3"/>
                        </a:moveTo>
                        <a:lnTo>
                          <a:pt x="2" y="3"/>
                        </a:lnTo>
                        <a:lnTo>
                          <a:pt x="2" y="3"/>
                        </a:lnTo>
                        <a:lnTo>
                          <a:pt x="2" y="3"/>
                        </a:lnTo>
                        <a:lnTo>
                          <a:pt x="2" y="3"/>
                        </a:lnTo>
                        <a:lnTo>
                          <a:pt x="2" y="3"/>
                        </a:lnTo>
                        <a:close/>
                        <a:moveTo>
                          <a:pt x="2" y="3"/>
                        </a:moveTo>
                        <a:lnTo>
                          <a:pt x="2" y="3"/>
                        </a:lnTo>
                        <a:lnTo>
                          <a:pt x="2" y="3"/>
                        </a:lnTo>
                        <a:lnTo>
                          <a:pt x="2" y="3"/>
                        </a:lnTo>
                        <a:close/>
                        <a:moveTo>
                          <a:pt x="2" y="0"/>
                        </a:moveTo>
                        <a:lnTo>
                          <a:pt x="0" y="3"/>
                        </a:lnTo>
                        <a:lnTo>
                          <a:pt x="2" y="3"/>
                        </a:lnTo>
                        <a:lnTo>
                          <a:pt x="2" y="3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6" name="Freeform 66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7D33112-667A-41F5-B90F-F076E5694AF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307" y="2245"/>
                    <a:ext cx="2" cy="3"/>
                  </a:xfrm>
                  <a:custGeom>
                    <a:avLst/>
                    <a:gdLst>
                      <a:gd name="T0" fmla="*/ 2 w 2"/>
                      <a:gd name="T1" fmla="*/ 3 h 3"/>
                      <a:gd name="T2" fmla="*/ 2 w 2"/>
                      <a:gd name="T3" fmla="*/ 3 h 3"/>
                      <a:gd name="T4" fmla="*/ 2 w 2"/>
                      <a:gd name="T5" fmla="*/ 3 h 3"/>
                      <a:gd name="T6" fmla="*/ 2 w 2"/>
                      <a:gd name="T7" fmla="*/ 3 h 3"/>
                      <a:gd name="T8" fmla="*/ 2 w 2"/>
                      <a:gd name="T9" fmla="*/ 3 h 3"/>
                      <a:gd name="T10" fmla="*/ 2 w 2"/>
                      <a:gd name="T11" fmla="*/ 3 h 3"/>
                      <a:gd name="T12" fmla="*/ 2 w 2"/>
                      <a:gd name="T13" fmla="*/ 3 h 3"/>
                      <a:gd name="T14" fmla="*/ 2 w 2"/>
                      <a:gd name="T15" fmla="*/ 3 h 3"/>
                      <a:gd name="T16" fmla="*/ 2 w 2"/>
                      <a:gd name="T17" fmla="*/ 3 h 3"/>
                      <a:gd name="T18" fmla="*/ 2 w 2"/>
                      <a:gd name="T19" fmla="*/ 3 h 3"/>
                      <a:gd name="T20" fmla="*/ 2 w 2"/>
                      <a:gd name="T21" fmla="*/ 0 h 3"/>
                      <a:gd name="T22" fmla="*/ 0 w 2"/>
                      <a:gd name="T23" fmla="*/ 3 h 3"/>
                      <a:gd name="T24" fmla="*/ 2 w 2"/>
                      <a:gd name="T25" fmla="*/ 3 h 3"/>
                      <a:gd name="T26" fmla="*/ 2 w 2"/>
                      <a:gd name="T27" fmla="*/ 3 h 3"/>
                      <a:gd name="T28" fmla="*/ 2 w 2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" h="3">
                        <a:moveTo>
                          <a:pt x="2" y="3"/>
                        </a:moveTo>
                        <a:lnTo>
                          <a:pt x="2" y="3"/>
                        </a:lnTo>
                        <a:lnTo>
                          <a:pt x="2" y="3"/>
                        </a:lnTo>
                        <a:lnTo>
                          <a:pt x="2" y="3"/>
                        </a:lnTo>
                        <a:lnTo>
                          <a:pt x="2" y="3"/>
                        </a:lnTo>
                        <a:lnTo>
                          <a:pt x="2" y="3"/>
                        </a:lnTo>
                        <a:moveTo>
                          <a:pt x="2" y="3"/>
                        </a:moveTo>
                        <a:lnTo>
                          <a:pt x="2" y="3"/>
                        </a:lnTo>
                        <a:lnTo>
                          <a:pt x="2" y="3"/>
                        </a:lnTo>
                        <a:lnTo>
                          <a:pt x="2" y="3"/>
                        </a:lnTo>
                        <a:moveTo>
                          <a:pt x="2" y="0"/>
                        </a:moveTo>
                        <a:lnTo>
                          <a:pt x="0" y="3"/>
                        </a:lnTo>
                        <a:lnTo>
                          <a:pt x="2" y="3"/>
                        </a:lnTo>
                        <a:lnTo>
                          <a:pt x="2" y="3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7" name="Freeform 66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8F6695C-AA46-411D-BCF5-018173B988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9" y="1845"/>
                    <a:ext cx="42" cy="403"/>
                  </a:xfrm>
                  <a:custGeom>
                    <a:avLst/>
                    <a:gdLst>
                      <a:gd name="T0" fmla="*/ 2 w 42"/>
                      <a:gd name="T1" fmla="*/ 0 h 403"/>
                      <a:gd name="T2" fmla="*/ 2 w 42"/>
                      <a:gd name="T3" fmla="*/ 0 h 403"/>
                      <a:gd name="T4" fmla="*/ 2 w 42"/>
                      <a:gd name="T5" fmla="*/ 3 h 403"/>
                      <a:gd name="T6" fmla="*/ 0 w 42"/>
                      <a:gd name="T7" fmla="*/ 5 h 403"/>
                      <a:gd name="T8" fmla="*/ 40 w 42"/>
                      <a:gd name="T9" fmla="*/ 398 h 403"/>
                      <a:gd name="T10" fmla="*/ 42 w 42"/>
                      <a:gd name="T11" fmla="*/ 400 h 403"/>
                      <a:gd name="T12" fmla="*/ 40 w 42"/>
                      <a:gd name="T13" fmla="*/ 403 h 403"/>
                      <a:gd name="T14" fmla="*/ 40 w 42"/>
                      <a:gd name="T15" fmla="*/ 403 h 403"/>
                      <a:gd name="T16" fmla="*/ 42 w 42"/>
                      <a:gd name="T17" fmla="*/ 403 h 403"/>
                      <a:gd name="T18" fmla="*/ 2 w 42"/>
                      <a:gd name="T19" fmla="*/ 0 h 403"/>
                      <a:gd name="T20" fmla="*/ 2 w 42"/>
                      <a:gd name="T21" fmla="*/ 0 h 4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403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3"/>
                        </a:lnTo>
                        <a:lnTo>
                          <a:pt x="0" y="5"/>
                        </a:lnTo>
                        <a:lnTo>
                          <a:pt x="40" y="398"/>
                        </a:lnTo>
                        <a:lnTo>
                          <a:pt x="42" y="400"/>
                        </a:lnTo>
                        <a:lnTo>
                          <a:pt x="40" y="403"/>
                        </a:lnTo>
                        <a:lnTo>
                          <a:pt x="40" y="403"/>
                        </a:lnTo>
                        <a:lnTo>
                          <a:pt x="42" y="403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8" name="Freeform 66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1B186EB-516D-45D0-B80B-3F5A2AA750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9" y="1845"/>
                    <a:ext cx="42" cy="403"/>
                  </a:xfrm>
                  <a:custGeom>
                    <a:avLst/>
                    <a:gdLst>
                      <a:gd name="T0" fmla="*/ 2 w 42"/>
                      <a:gd name="T1" fmla="*/ 0 h 403"/>
                      <a:gd name="T2" fmla="*/ 2 w 42"/>
                      <a:gd name="T3" fmla="*/ 0 h 403"/>
                      <a:gd name="T4" fmla="*/ 2 w 42"/>
                      <a:gd name="T5" fmla="*/ 3 h 403"/>
                      <a:gd name="T6" fmla="*/ 0 w 42"/>
                      <a:gd name="T7" fmla="*/ 5 h 403"/>
                      <a:gd name="T8" fmla="*/ 40 w 42"/>
                      <a:gd name="T9" fmla="*/ 398 h 403"/>
                      <a:gd name="T10" fmla="*/ 42 w 42"/>
                      <a:gd name="T11" fmla="*/ 400 h 403"/>
                      <a:gd name="T12" fmla="*/ 40 w 42"/>
                      <a:gd name="T13" fmla="*/ 403 h 403"/>
                      <a:gd name="T14" fmla="*/ 40 w 42"/>
                      <a:gd name="T15" fmla="*/ 403 h 403"/>
                      <a:gd name="T16" fmla="*/ 42 w 42"/>
                      <a:gd name="T17" fmla="*/ 403 h 403"/>
                      <a:gd name="T18" fmla="*/ 2 w 42"/>
                      <a:gd name="T19" fmla="*/ 0 h 403"/>
                      <a:gd name="T20" fmla="*/ 2 w 42"/>
                      <a:gd name="T21" fmla="*/ 0 h 4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403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3"/>
                        </a:lnTo>
                        <a:lnTo>
                          <a:pt x="0" y="5"/>
                        </a:lnTo>
                        <a:lnTo>
                          <a:pt x="40" y="398"/>
                        </a:lnTo>
                        <a:lnTo>
                          <a:pt x="42" y="400"/>
                        </a:lnTo>
                        <a:lnTo>
                          <a:pt x="40" y="403"/>
                        </a:lnTo>
                        <a:lnTo>
                          <a:pt x="40" y="403"/>
                        </a:lnTo>
                        <a:lnTo>
                          <a:pt x="42" y="403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9" name="Rectangle 67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90EEB3B-4F86-49B4-9E8C-CD50083732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71" y="184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10" name="Rectangle 67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2777382-AD84-408E-8DAD-07A787ED20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71" y="184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11" name="Freeform 67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1783D7D-014E-4F0B-B5B1-25961997C7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9" y="1845"/>
                    <a:ext cx="2" cy="5"/>
                  </a:xfrm>
                  <a:custGeom>
                    <a:avLst/>
                    <a:gdLst>
                      <a:gd name="T0" fmla="*/ 2 w 2"/>
                      <a:gd name="T1" fmla="*/ 0 h 5"/>
                      <a:gd name="T2" fmla="*/ 2 w 2"/>
                      <a:gd name="T3" fmla="*/ 0 h 5"/>
                      <a:gd name="T4" fmla="*/ 2 w 2"/>
                      <a:gd name="T5" fmla="*/ 3 h 5"/>
                      <a:gd name="T6" fmla="*/ 0 w 2"/>
                      <a:gd name="T7" fmla="*/ 3 h 5"/>
                      <a:gd name="T8" fmla="*/ 0 w 2"/>
                      <a:gd name="T9" fmla="*/ 5 h 5"/>
                      <a:gd name="T10" fmla="*/ 2 w 2"/>
                      <a:gd name="T11" fmla="*/ 3 h 5"/>
                      <a:gd name="T12" fmla="*/ 2 w 2"/>
                      <a:gd name="T13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5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3"/>
                        </a:lnTo>
                        <a:lnTo>
                          <a:pt x="0" y="3"/>
                        </a:lnTo>
                        <a:lnTo>
                          <a:pt x="0" y="5"/>
                        </a:lnTo>
                        <a:lnTo>
                          <a:pt x="2" y="3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12" name="Freeform 67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B0DEEF7-260C-431A-ADF2-56C839D2C5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9" y="1845"/>
                    <a:ext cx="2" cy="5"/>
                  </a:xfrm>
                  <a:custGeom>
                    <a:avLst/>
                    <a:gdLst>
                      <a:gd name="T0" fmla="*/ 2 w 2"/>
                      <a:gd name="T1" fmla="*/ 0 h 5"/>
                      <a:gd name="T2" fmla="*/ 2 w 2"/>
                      <a:gd name="T3" fmla="*/ 0 h 5"/>
                      <a:gd name="T4" fmla="*/ 2 w 2"/>
                      <a:gd name="T5" fmla="*/ 3 h 5"/>
                      <a:gd name="T6" fmla="*/ 0 w 2"/>
                      <a:gd name="T7" fmla="*/ 3 h 5"/>
                      <a:gd name="T8" fmla="*/ 0 w 2"/>
                      <a:gd name="T9" fmla="*/ 5 h 5"/>
                      <a:gd name="T10" fmla="*/ 2 w 2"/>
                      <a:gd name="T11" fmla="*/ 3 h 5"/>
                      <a:gd name="T12" fmla="*/ 2 w 2"/>
                      <a:gd name="T13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5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3"/>
                        </a:lnTo>
                        <a:lnTo>
                          <a:pt x="0" y="3"/>
                        </a:lnTo>
                        <a:lnTo>
                          <a:pt x="0" y="5"/>
                        </a:lnTo>
                        <a:lnTo>
                          <a:pt x="2" y="3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13" name="Rectangle 67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D20E694-9FDB-4F1B-AB57-EBEF66FD49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71" y="184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14" name="Rectangle 67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EFC0D26-FF59-4C92-847A-F5D44C670D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71" y="184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15" name="Freeform 67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3CCA312-8EAC-46D8-B7EE-430C94C476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9" y="1845"/>
                    <a:ext cx="2" cy="3"/>
                  </a:xfrm>
                  <a:custGeom>
                    <a:avLst/>
                    <a:gdLst>
                      <a:gd name="T0" fmla="*/ 2 w 2"/>
                      <a:gd name="T1" fmla="*/ 0 h 3"/>
                      <a:gd name="T2" fmla="*/ 2 w 2"/>
                      <a:gd name="T3" fmla="*/ 0 h 3"/>
                      <a:gd name="T4" fmla="*/ 2 w 2"/>
                      <a:gd name="T5" fmla="*/ 3 h 3"/>
                      <a:gd name="T6" fmla="*/ 0 w 2"/>
                      <a:gd name="T7" fmla="*/ 3 h 3"/>
                      <a:gd name="T8" fmla="*/ 0 w 2"/>
                      <a:gd name="T9" fmla="*/ 3 h 3"/>
                      <a:gd name="T10" fmla="*/ 2 w 2"/>
                      <a:gd name="T11" fmla="*/ 3 h 3"/>
                      <a:gd name="T12" fmla="*/ 2 w 2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3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2" y="3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16" name="Freeform 67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3EFFE99-F213-445F-921D-3A7335CBF0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9" y="1845"/>
                    <a:ext cx="2" cy="3"/>
                  </a:xfrm>
                  <a:custGeom>
                    <a:avLst/>
                    <a:gdLst>
                      <a:gd name="T0" fmla="*/ 2 w 2"/>
                      <a:gd name="T1" fmla="*/ 0 h 3"/>
                      <a:gd name="T2" fmla="*/ 2 w 2"/>
                      <a:gd name="T3" fmla="*/ 0 h 3"/>
                      <a:gd name="T4" fmla="*/ 2 w 2"/>
                      <a:gd name="T5" fmla="*/ 3 h 3"/>
                      <a:gd name="T6" fmla="*/ 0 w 2"/>
                      <a:gd name="T7" fmla="*/ 3 h 3"/>
                      <a:gd name="T8" fmla="*/ 0 w 2"/>
                      <a:gd name="T9" fmla="*/ 3 h 3"/>
                      <a:gd name="T10" fmla="*/ 2 w 2"/>
                      <a:gd name="T11" fmla="*/ 3 h 3"/>
                      <a:gd name="T12" fmla="*/ 2 w 2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3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2" y="3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17" name="Rectangle 67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7EED451-7626-4183-91D6-E3CACCF54A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71" y="184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18" name="Freeform 67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361DEA0-AA34-4DB6-AD0B-49E62064A0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71" y="184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19" name="Rectangle 68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B8099B8-02B8-4812-8DBD-5DC6379F5A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71" y="184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20" name="Rectangle 68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F01C593-54A2-4F29-A308-7AECD0C86A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71" y="184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21" name="Rectangle 68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540DDE8-0377-4F5F-8D6B-DDE71DC2B3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71" y="184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22" name="Freeform 68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2901F2C-A786-4237-9699-A9F49D8287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71" y="184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23" name="Rectangle 68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E2A2320-814F-4CFB-85B3-9DEC441474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71" y="184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24" name="Freeform 68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A460CA9-E9CD-4557-8E40-CA600BE9A7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71" y="184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25" name="Freeform 68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DF7F061-E04B-4F94-98F0-E8F90A18D0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9" y="1845"/>
                    <a:ext cx="2" cy="3"/>
                  </a:xfrm>
                  <a:custGeom>
                    <a:avLst/>
                    <a:gdLst>
                      <a:gd name="T0" fmla="*/ 2 w 2"/>
                      <a:gd name="T1" fmla="*/ 0 h 3"/>
                      <a:gd name="T2" fmla="*/ 0 w 2"/>
                      <a:gd name="T3" fmla="*/ 3 h 3"/>
                      <a:gd name="T4" fmla="*/ 0 w 2"/>
                      <a:gd name="T5" fmla="*/ 3 h 3"/>
                      <a:gd name="T6" fmla="*/ 0 w 2"/>
                      <a:gd name="T7" fmla="*/ 3 h 3"/>
                      <a:gd name="T8" fmla="*/ 2 w 2"/>
                      <a:gd name="T9" fmla="*/ 3 h 3"/>
                      <a:gd name="T10" fmla="*/ 2 w 2"/>
                      <a:gd name="T11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3">
                        <a:moveTo>
                          <a:pt x="2" y="0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2" y="3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26" name="Freeform 68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BDAF82A-E557-438C-B345-9AE33FD180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9" y="1845"/>
                    <a:ext cx="2" cy="3"/>
                  </a:xfrm>
                  <a:custGeom>
                    <a:avLst/>
                    <a:gdLst>
                      <a:gd name="T0" fmla="*/ 2 w 2"/>
                      <a:gd name="T1" fmla="*/ 0 h 3"/>
                      <a:gd name="T2" fmla="*/ 0 w 2"/>
                      <a:gd name="T3" fmla="*/ 3 h 3"/>
                      <a:gd name="T4" fmla="*/ 0 w 2"/>
                      <a:gd name="T5" fmla="*/ 3 h 3"/>
                      <a:gd name="T6" fmla="*/ 0 w 2"/>
                      <a:gd name="T7" fmla="*/ 3 h 3"/>
                      <a:gd name="T8" fmla="*/ 2 w 2"/>
                      <a:gd name="T9" fmla="*/ 3 h 3"/>
                      <a:gd name="T10" fmla="*/ 2 w 2"/>
                      <a:gd name="T11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3">
                        <a:moveTo>
                          <a:pt x="2" y="0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2" y="3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27" name="Freeform 68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366B8CE-CF04-433F-B52B-DC67B4BDB2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9" y="1845"/>
                    <a:ext cx="2" cy="3"/>
                  </a:xfrm>
                  <a:custGeom>
                    <a:avLst/>
                    <a:gdLst>
                      <a:gd name="T0" fmla="*/ 0 w 2"/>
                      <a:gd name="T1" fmla="*/ 0 h 3"/>
                      <a:gd name="T2" fmla="*/ 0 w 2"/>
                      <a:gd name="T3" fmla="*/ 3 h 3"/>
                      <a:gd name="T4" fmla="*/ 0 w 2"/>
                      <a:gd name="T5" fmla="*/ 3 h 3"/>
                      <a:gd name="T6" fmla="*/ 2 w 2"/>
                      <a:gd name="T7" fmla="*/ 0 h 3"/>
                      <a:gd name="T8" fmla="*/ 2 w 2"/>
                      <a:gd name="T9" fmla="*/ 0 h 3"/>
                      <a:gd name="T10" fmla="*/ 2 w 2"/>
                      <a:gd name="T11" fmla="*/ 0 h 3"/>
                      <a:gd name="T12" fmla="*/ 2 w 2"/>
                      <a:gd name="T13" fmla="*/ 0 h 3"/>
                      <a:gd name="T14" fmla="*/ 0 w 2"/>
                      <a:gd name="T15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3">
                        <a:moveTo>
                          <a:pt x="0" y="0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28" name="Freeform 68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C2EEF25-C16B-492B-B709-C98C07D83F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9" y="1845"/>
                    <a:ext cx="2" cy="3"/>
                  </a:xfrm>
                  <a:custGeom>
                    <a:avLst/>
                    <a:gdLst>
                      <a:gd name="T0" fmla="*/ 0 w 2"/>
                      <a:gd name="T1" fmla="*/ 0 h 3"/>
                      <a:gd name="T2" fmla="*/ 0 w 2"/>
                      <a:gd name="T3" fmla="*/ 3 h 3"/>
                      <a:gd name="T4" fmla="*/ 0 w 2"/>
                      <a:gd name="T5" fmla="*/ 3 h 3"/>
                      <a:gd name="T6" fmla="*/ 2 w 2"/>
                      <a:gd name="T7" fmla="*/ 0 h 3"/>
                      <a:gd name="T8" fmla="*/ 2 w 2"/>
                      <a:gd name="T9" fmla="*/ 0 h 3"/>
                      <a:gd name="T10" fmla="*/ 2 w 2"/>
                      <a:gd name="T11" fmla="*/ 0 h 3"/>
                      <a:gd name="T12" fmla="*/ 2 w 2"/>
                      <a:gd name="T13" fmla="*/ 0 h 3"/>
                      <a:gd name="T14" fmla="*/ 0 w 2"/>
                      <a:gd name="T15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3">
                        <a:moveTo>
                          <a:pt x="0" y="0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29" name="Rectangle 69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7614F77-B72F-49AC-B154-6F4EB9AA11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2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30" name="Freeform 69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32222FA-A8C5-4A9B-8288-188F4C9D8E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09" y="224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31" name="Freeform 69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1CCD640-AA93-4227-B368-F67F5205F5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09" y="2243"/>
                    <a:ext cx="2" cy="5"/>
                  </a:xfrm>
                  <a:custGeom>
                    <a:avLst/>
                    <a:gdLst>
                      <a:gd name="T0" fmla="*/ 0 w 2"/>
                      <a:gd name="T1" fmla="*/ 0 h 5"/>
                      <a:gd name="T2" fmla="*/ 0 w 2"/>
                      <a:gd name="T3" fmla="*/ 2 h 5"/>
                      <a:gd name="T4" fmla="*/ 2 w 2"/>
                      <a:gd name="T5" fmla="*/ 2 h 5"/>
                      <a:gd name="T6" fmla="*/ 0 w 2"/>
                      <a:gd name="T7" fmla="*/ 5 h 5"/>
                      <a:gd name="T8" fmla="*/ 2 w 2"/>
                      <a:gd name="T9" fmla="*/ 2 h 5"/>
                      <a:gd name="T10" fmla="*/ 0 w 2"/>
                      <a:gd name="T11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5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0" y="5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32" name="Freeform 69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126BC6E-D3AB-4165-A0D9-671E456CEA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09" y="2243"/>
                    <a:ext cx="2" cy="5"/>
                  </a:xfrm>
                  <a:custGeom>
                    <a:avLst/>
                    <a:gdLst>
                      <a:gd name="T0" fmla="*/ 0 w 2"/>
                      <a:gd name="T1" fmla="*/ 0 h 5"/>
                      <a:gd name="T2" fmla="*/ 0 w 2"/>
                      <a:gd name="T3" fmla="*/ 2 h 5"/>
                      <a:gd name="T4" fmla="*/ 2 w 2"/>
                      <a:gd name="T5" fmla="*/ 2 h 5"/>
                      <a:gd name="T6" fmla="*/ 0 w 2"/>
                      <a:gd name="T7" fmla="*/ 5 h 5"/>
                      <a:gd name="T8" fmla="*/ 2 w 2"/>
                      <a:gd name="T9" fmla="*/ 2 h 5"/>
                      <a:gd name="T10" fmla="*/ 0 w 2"/>
                      <a:gd name="T11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5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0" y="5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33" name="Freeform 69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530ED1F-BF78-488E-B90F-C8F512B6A6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309" y="2245"/>
                    <a:ext cx="2" cy="3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0 w 2"/>
                      <a:gd name="T3" fmla="*/ 3 h 3"/>
                      <a:gd name="T4" fmla="*/ 0 w 2"/>
                      <a:gd name="T5" fmla="*/ 3 h 3"/>
                      <a:gd name="T6" fmla="*/ 0 w 2"/>
                      <a:gd name="T7" fmla="*/ 3 h 3"/>
                      <a:gd name="T8" fmla="*/ 0 w 2"/>
                      <a:gd name="T9" fmla="*/ 0 h 3"/>
                      <a:gd name="T10" fmla="*/ 0 w 2"/>
                      <a:gd name="T11" fmla="*/ 0 h 3"/>
                      <a:gd name="T12" fmla="*/ 0 w 2"/>
                      <a:gd name="T13" fmla="*/ 0 h 3"/>
                      <a:gd name="T14" fmla="*/ 0 w 2"/>
                      <a:gd name="T15" fmla="*/ 3 h 3"/>
                      <a:gd name="T16" fmla="*/ 0 w 2"/>
                      <a:gd name="T17" fmla="*/ 3 h 3"/>
                      <a:gd name="T18" fmla="*/ 0 w 2"/>
                      <a:gd name="T19" fmla="*/ 3 h 3"/>
                      <a:gd name="T20" fmla="*/ 0 w 2"/>
                      <a:gd name="T21" fmla="*/ 3 h 3"/>
                      <a:gd name="T22" fmla="*/ 0 w 2"/>
                      <a:gd name="T23" fmla="*/ 3 h 3"/>
                      <a:gd name="T24" fmla="*/ 2 w 2"/>
                      <a:gd name="T25" fmla="*/ 0 h 3"/>
                      <a:gd name="T26" fmla="*/ 0 w 2"/>
                      <a:gd name="T27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34" name="Freeform 69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AC316D2-51C0-4070-93AB-EDE3C882926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309" y="2245"/>
                    <a:ext cx="2" cy="3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0 w 2"/>
                      <a:gd name="T3" fmla="*/ 3 h 3"/>
                      <a:gd name="T4" fmla="*/ 0 w 2"/>
                      <a:gd name="T5" fmla="*/ 3 h 3"/>
                      <a:gd name="T6" fmla="*/ 0 w 2"/>
                      <a:gd name="T7" fmla="*/ 3 h 3"/>
                      <a:gd name="T8" fmla="*/ 0 w 2"/>
                      <a:gd name="T9" fmla="*/ 0 h 3"/>
                      <a:gd name="T10" fmla="*/ 0 w 2"/>
                      <a:gd name="T11" fmla="*/ 0 h 3"/>
                      <a:gd name="T12" fmla="*/ 0 w 2"/>
                      <a:gd name="T13" fmla="*/ 0 h 3"/>
                      <a:gd name="T14" fmla="*/ 0 w 2"/>
                      <a:gd name="T15" fmla="*/ 3 h 3"/>
                      <a:gd name="T16" fmla="*/ 0 w 2"/>
                      <a:gd name="T17" fmla="*/ 3 h 3"/>
                      <a:gd name="T18" fmla="*/ 0 w 2"/>
                      <a:gd name="T19" fmla="*/ 3 h 3"/>
                      <a:gd name="T20" fmla="*/ 0 w 2"/>
                      <a:gd name="T21" fmla="*/ 3 h 3"/>
                      <a:gd name="T22" fmla="*/ 0 w 2"/>
                      <a:gd name="T23" fmla="*/ 3 h 3"/>
                      <a:gd name="T24" fmla="*/ 2 w 2"/>
                      <a:gd name="T25" fmla="*/ 0 h 3"/>
                      <a:gd name="T26" fmla="*/ 0 w 2"/>
                      <a:gd name="T27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35" name="Rectangle 69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B33A78D-C351-4745-A073-E909E5F630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2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36" name="Freeform 69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267B0DA-5B87-4F28-910A-B6C1947978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09" y="224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37" name="Freeform 69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76A1973-F056-4757-8099-BE582FF38D8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309" y="2245"/>
                    <a:ext cx="0" cy="3"/>
                  </a:xfrm>
                  <a:custGeom>
                    <a:avLst/>
                    <a:gdLst>
                      <a:gd name="T0" fmla="*/ 3 h 3"/>
                      <a:gd name="T1" fmla="*/ 3 h 3"/>
                      <a:gd name="T2" fmla="*/ 3 h 3"/>
                      <a:gd name="T3" fmla="*/ 3 h 3"/>
                      <a:gd name="T4" fmla="*/ 0 h 3"/>
                      <a:gd name="T5" fmla="*/ 0 h 3"/>
                      <a:gd name="T6" fmla="*/ 3 h 3"/>
                      <a:gd name="T7" fmla="*/ 3 h 3"/>
                      <a:gd name="T8" fmla="*/ 3 h 3"/>
                      <a:gd name="T9" fmla="*/ 3 h 3"/>
                      <a:gd name="T10" fmla="*/ 3 h 3"/>
                      <a:gd name="T11" fmla="*/ 3 h 3"/>
                      <a:gd name="T12" fmla="*/ 0 h 3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  <a:cxn ang="0">
                        <a:pos x="0" y="T8"/>
                      </a:cxn>
                      <a:cxn ang="0">
                        <a:pos x="0" y="T9"/>
                      </a:cxn>
                      <a:cxn ang="0">
                        <a:pos x="0" y="T10"/>
                      </a:cxn>
                      <a:cxn ang="0">
                        <a:pos x="0" y="T11"/>
                      </a:cxn>
                      <a:cxn ang="0">
                        <a:pos x="0" y="T12"/>
                      </a:cxn>
                    </a:cxnLst>
                    <a:rect l="0" t="0" r="r" b="b"/>
                    <a:pathLst>
                      <a:path h="3">
                        <a:moveTo>
                          <a:pt x="0" y="3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38" name="Freeform 69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23972A0-B051-46BA-BB56-9CD0657049A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309" y="2245"/>
                    <a:ext cx="0" cy="3"/>
                  </a:xfrm>
                  <a:custGeom>
                    <a:avLst/>
                    <a:gdLst>
                      <a:gd name="T0" fmla="*/ 3 h 3"/>
                      <a:gd name="T1" fmla="*/ 3 h 3"/>
                      <a:gd name="T2" fmla="*/ 3 h 3"/>
                      <a:gd name="T3" fmla="*/ 3 h 3"/>
                      <a:gd name="T4" fmla="*/ 0 h 3"/>
                      <a:gd name="T5" fmla="*/ 0 h 3"/>
                      <a:gd name="T6" fmla="*/ 3 h 3"/>
                      <a:gd name="T7" fmla="*/ 3 h 3"/>
                      <a:gd name="T8" fmla="*/ 3 h 3"/>
                      <a:gd name="T9" fmla="*/ 3 h 3"/>
                      <a:gd name="T10" fmla="*/ 3 h 3"/>
                      <a:gd name="T11" fmla="*/ 3 h 3"/>
                      <a:gd name="T12" fmla="*/ 0 h 3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  <a:cxn ang="0">
                        <a:pos x="0" y="T8"/>
                      </a:cxn>
                      <a:cxn ang="0">
                        <a:pos x="0" y="T9"/>
                      </a:cxn>
                      <a:cxn ang="0">
                        <a:pos x="0" y="T10"/>
                      </a:cxn>
                      <a:cxn ang="0">
                        <a:pos x="0" y="T11"/>
                      </a:cxn>
                      <a:cxn ang="0">
                        <a:pos x="0" y="T12"/>
                      </a:cxn>
                    </a:cxnLst>
                    <a:rect l="0" t="0" r="r" b="b"/>
                    <a:pathLst>
                      <a:path h="3">
                        <a:moveTo>
                          <a:pt x="0" y="3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39" name="Freeform 70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63509D4-BD4F-489A-A964-4333449C4A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09" y="224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40" name="Freeform 70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AEC1532-AC18-42DF-8F29-EEC588FBA6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09" y="224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41" name="Rectangle 70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30B580B-B03D-462C-B8C1-E81032C6A2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2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42" name="Freeform 70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07F2D7A-16E8-409F-AE50-50C6B1CDF6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09" y="224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43" name="Line 70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F95B79A-9667-44ED-BCE7-8EA5AE90BCE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309" y="2248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44" name="Line 70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E599CB2-7417-4581-8A34-9620F1B2A1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309" y="2248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45" name="Rectangle 70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2C3F839-5E48-4433-B65F-4261224D82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2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46" name="Freeform 70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A768D22-8CA6-4F46-9A1C-653823719E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09" y="224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47" name="Freeform 70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0509280-2AC8-4162-AA05-5E29699AFE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5" y="2248"/>
                    <a:ext cx="86" cy="193"/>
                  </a:xfrm>
                  <a:custGeom>
                    <a:avLst/>
                    <a:gdLst>
                      <a:gd name="T0" fmla="*/ 84 w 86"/>
                      <a:gd name="T1" fmla="*/ 0 h 193"/>
                      <a:gd name="T2" fmla="*/ 84 w 86"/>
                      <a:gd name="T3" fmla="*/ 0 h 193"/>
                      <a:gd name="T4" fmla="*/ 86 w 86"/>
                      <a:gd name="T5" fmla="*/ 2 h 193"/>
                      <a:gd name="T6" fmla="*/ 82 w 86"/>
                      <a:gd name="T7" fmla="*/ 2 h 193"/>
                      <a:gd name="T8" fmla="*/ 0 w 86"/>
                      <a:gd name="T9" fmla="*/ 189 h 193"/>
                      <a:gd name="T10" fmla="*/ 2 w 86"/>
                      <a:gd name="T11" fmla="*/ 193 h 193"/>
                      <a:gd name="T12" fmla="*/ 0 w 86"/>
                      <a:gd name="T13" fmla="*/ 193 h 193"/>
                      <a:gd name="T14" fmla="*/ 0 w 86"/>
                      <a:gd name="T15" fmla="*/ 193 h 193"/>
                      <a:gd name="T16" fmla="*/ 2 w 86"/>
                      <a:gd name="T17" fmla="*/ 193 h 193"/>
                      <a:gd name="T18" fmla="*/ 86 w 86"/>
                      <a:gd name="T19" fmla="*/ 0 h 193"/>
                      <a:gd name="T20" fmla="*/ 84 w 86"/>
                      <a:gd name="T21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6" h="193">
                        <a:moveTo>
                          <a:pt x="84" y="0"/>
                        </a:moveTo>
                        <a:lnTo>
                          <a:pt x="84" y="0"/>
                        </a:lnTo>
                        <a:lnTo>
                          <a:pt x="86" y="2"/>
                        </a:lnTo>
                        <a:lnTo>
                          <a:pt x="82" y="2"/>
                        </a:lnTo>
                        <a:lnTo>
                          <a:pt x="0" y="189"/>
                        </a:lnTo>
                        <a:lnTo>
                          <a:pt x="2" y="193"/>
                        </a:lnTo>
                        <a:lnTo>
                          <a:pt x="0" y="193"/>
                        </a:lnTo>
                        <a:lnTo>
                          <a:pt x="0" y="193"/>
                        </a:lnTo>
                        <a:lnTo>
                          <a:pt x="2" y="193"/>
                        </a:lnTo>
                        <a:lnTo>
                          <a:pt x="86" y="0"/>
                        </a:lnTo>
                        <a:lnTo>
                          <a:pt x="8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48" name="Freeform 70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0C30665-9683-4418-8839-58969727F6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5" y="2248"/>
                    <a:ext cx="86" cy="193"/>
                  </a:xfrm>
                  <a:custGeom>
                    <a:avLst/>
                    <a:gdLst>
                      <a:gd name="T0" fmla="*/ 84 w 86"/>
                      <a:gd name="T1" fmla="*/ 0 h 193"/>
                      <a:gd name="T2" fmla="*/ 84 w 86"/>
                      <a:gd name="T3" fmla="*/ 0 h 193"/>
                      <a:gd name="T4" fmla="*/ 86 w 86"/>
                      <a:gd name="T5" fmla="*/ 2 h 193"/>
                      <a:gd name="T6" fmla="*/ 82 w 86"/>
                      <a:gd name="T7" fmla="*/ 2 h 193"/>
                      <a:gd name="T8" fmla="*/ 0 w 86"/>
                      <a:gd name="T9" fmla="*/ 189 h 193"/>
                      <a:gd name="T10" fmla="*/ 2 w 86"/>
                      <a:gd name="T11" fmla="*/ 193 h 193"/>
                      <a:gd name="T12" fmla="*/ 0 w 86"/>
                      <a:gd name="T13" fmla="*/ 193 h 193"/>
                      <a:gd name="T14" fmla="*/ 0 w 86"/>
                      <a:gd name="T15" fmla="*/ 193 h 193"/>
                      <a:gd name="T16" fmla="*/ 2 w 86"/>
                      <a:gd name="T17" fmla="*/ 193 h 193"/>
                      <a:gd name="T18" fmla="*/ 86 w 86"/>
                      <a:gd name="T19" fmla="*/ 0 h 193"/>
                      <a:gd name="T20" fmla="*/ 84 w 86"/>
                      <a:gd name="T21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6" h="193">
                        <a:moveTo>
                          <a:pt x="84" y="0"/>
                        </a:moveTo>
                        <a:lnTo>
                          <a:pt x="84" y="0"/>
                        </a:lnTo>
                        <a:lnTo>
                          <a:pt x="86" y="2"/>
                        </a:lnTo>
                        <a:lnTo>
                          <a:pt x="82" y="2"/>
                        </a:lnTo>
                        <a:lnTo>
                          <a:pt x="0" y="189"/>
                        </a:lnTo>
                        <a:lnTo>
                          <a:pt x="2" y="193"/>
                        </a:lnTo>
                        <a:lnTo>
                          <a:pt x="0" y="193"/>
                        </a:lnTo>
                        <a:lnTo>
                          <a:pt x="0" y="193"/>
                        </a:lnTo>
                        <a:lnTo>
                          <a:pt x="2" y="193"/>
                        </a:lnTo>
                        <a:lnTo>
                          <a:pt x="86" y="0"/>
                        </a:lnTo>
                        <a:lnTo>
                          <a:pt x="84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49" name="Rectangle 71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703E97F-F7F4-49C4-B3C8-9BD620F30F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5" y="2441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50" name="Rectangle 71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1A47EB8-23E0-4AF4-9E7D-A45099F132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5" y="2441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51" name="Freeform 71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F2366D2-2EA3-4418-B114-57BFA11132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5" y="2437"/>
                    <a:ext cx="2" cy="4"/>
                  </a:xfrm>
                  <a:custGeom>
                    <a:avLst/>
                    <a:gdLst>
                      <a:gd name="T0" fmla="*/ 0 w 2"/>
                      <a:gd name="T1" fmla="*/ 0 h 4"/>
                      <a:gd name="T2" fmla="*/ 0 w 2"/>
                      <a:gd name="T3" fmla="*/ 0 h 4"/>
                      <a:gd name="T4" fmla="*/ 2 w 2"/>
                      <a:gd name="T5" fmla="*/ 4 h 4"/>
                      <a:gd name="T6" fmla="*/ 0 w 2"/>
                      <a:gd name="T7" fmla="*/ 4 h 4"/>
                      <a:gd name="T8" fmla="*/ 0 w 2"/>
                      <a:gd name="T9" fmla="*/ 4 h 4"/>
                      <a:gd name="T10" fmla="*/ 2 w 2"/>
                      <a:gd name="T11" fmla="*/ 4 h 4"/>
                      <a:gd name="T12" fmla="*/ 0 w 2"/>
                      <a:gd name="T13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52" name="Freeform 71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B311FD7-8159-4B55-937F-4B6B84BF35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5" y="2437"/>
                    <a:ext cx="2" cy="4"/>
                  </a:xfrm>
                  <a:custGeom>
                    <a:avLst/>
                    <a:gdLst>
                      <a:gd name="T0" fmla="*/ 0 w 2"/>
                      <a:gd name="T1" fmla="*/ 0 h 4"/>
                      <a:gd name="T2" fmla="*/ 0 w 2"/>
                      <a:gd name="T3" fmla="*/ 0 h 4"/>
                      <a:gd name="T4" fmla="*/ 2 w 2"/>
                      <a:gd name="T5" fmla="*/ 4 h 4"/>
                      <a:gd name="T6" fmla="*/ 0 w 2"/>
                      <a:gd name="T7" fmla="*/ 4 h 4"/>
                      <a:gd name="T8" fmla="*/ 0 w 2"/>
                      <a:gd name="T9" fmla="*/ 4 h 4"/>
                      <a:gd name="T10" fmla="*/ 2 w 2"/>
                      <a:gd name="T11" fmla="*/ 4 h 4"/>
                      <a:gd name="T12" fmla="*/ 0 w 2"/>
                      <a:gd name="T13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53" name="Rectangle 71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7CCCCC2-2970-473E-B13F-8C0164E3E9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5" y="2441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54" name="Rectangle 71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1EC2FD9-156D-4458-BE8F-D4DCABD125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5" y="2441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55" name="Freeform 71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23499C4-3DC5-4FF2-9866-625ED9AEE8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5" y="2437"/>
                    <a:ext cx="2" cy="4"/>
                  </a:xfrm>
                  <a:custGeom>
                    <a:avLst/>
                    <a:gdLst>
                      <a:gd name="T0" fmla="*/ 0 w 2"/>
                      <a:gd name="T1" fmla="*/ 0 h 4"/>
                      <a:gd name="T2" fmla="*/ 0 w 2"/>
                      <a:gd name="T3" fmla="*/ 2 h 4"/>
                      <a:gd name="T4" fmla="*/ 0 w 2"/>
                      <a:gd name="T5" fmla="*/ 2 h 4"/>
                      <a:gd name="T6" fmla="*/ 0 w 2"/>
                      <a:gd name="T7" fmla="*/ 4 h 4"/>
                      <a:gd name="T8" fmla="*/ 0 w 2"/>
                      <a:gd name="T9" fmla="*/ 4 h 4"/>
                      <a:gd name="T10" fmla="*/ 2 w 2"/>
                      <a:gd name="T11" fmla="*/ 4 h 4"/>
                      <a:gd name="T12" fmla="*/ 0 w 2"/>
                      <a:gd name="T13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4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56" name="Freeform 71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EE5F0E8-211F-4726-B3BD-2A4F27F131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5" y="2437"/>
                    <a:ext cx="2" cy="4"/>
                  </a:xfrm>
                  <a:custGeom>
                    <a:avLst/>
                    <a:gdLst>
                      <a:gd name="T0" fmla="*/ 0 w 2"/>
                      <a:gd name="T1" fmla="*/ 0 h 4"/>
                      <a:gd name="T2" fmla="*/ 0 w 2"/>
                      <a:gd name="T3" fmla="*/ 2 h 4"/>
                      <a:gd name="T4" fmla="*/ 0 w 2"/>
                      <a:gd name="T5" fmla="*/ 2 h 4"/>
                      <a:gd name="T6" fmla="*/ 0 w 2"/>
                      <a:gd name="T7" fmla="*/ 4 h 4"/>
                      <a:gd name="T8" fmla="*/ 0 w 2"/>
                      <a:gd name="T9" fmla="*/ 4 h 4"/>
                      <a:gd name="T10" fmla="*/ 2 w 2"/>
                      <a:gd name="T11" fmla="*/ 4 h 4"/>
                      <a:gd name="T12" fmla="*/ 0 w 2"/>
                      <a:gd name="T13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4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57" name="Rectangle 71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C193F4D-3E72-40FD-A4ED-BFB5398374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5" y="2441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58" name="Freeform 71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3F6ECAD-64DC-43A2-9F36-3D279902D4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5" y="244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59" name="Rectangle 72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7F4B958-D621-4CDC-BD9A-4C84000F7C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5" y="2441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60" name="Freeform 72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CD77B91-CC6E-4E31-87D4-3003896BCE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5" y="244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61" name="Rectangle 72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67355AD-4C9B-4A2D-BD7E-7686708230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5" y="2441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62" name="Rectangle 72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BB46B1E-CA9E-434C-934A-BD78D2D589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5" y="2441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63" name="Freeform 72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9B5C826-E365-4D50-ADC6-4805E6C579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5" y="2439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0 h 2"/>
                      <a:gd name="T3" fmla="*/ 2 h 2"/>
                      <a:gd name="T4" fmla="*/ 2 h 2"/>
                      <a:gd name="T5" fmla="*/ 0 h 2"/>
                      <a:gd name="T6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64" name="Freeform 72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CBFBBDB-328C-417F-BA7B-A2A0443C8F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5" y="2439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0 h 2"/>
                      <a:gd name="T3" fmla="*/ 2 h 2"/>
                      <a:gd name="T4" fmla="*/ 2 h 2"/>
                      <a:gd name="T5" fmla="*/ 0 h 2"/>
                      <a:gd name="T6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65" name="Rectangle 72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F73450D-FB4E-42D6-A915-E60C346BF8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5" y="2441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66" name="Rectangle 72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0D90A5D-9BDB-4BD7-93E5-DD140A9953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5" y="2441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67" name="Rectangle 72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F7C3A87-D158-41F0-A81E-A2F966E31E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5" y="2441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68" name="Freeform 72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2F12DA5-B484-4A0D-B977-8A278F4CF8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5" y="244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69" name="Freeform 73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2123791-94E3-4659-ABBF-2BEA1C45B0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5" y="2439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0 h 2"/>
                      <a:gd name="T3" fmla="*/ 0 h 2"/>
                      <a:gd name="T4" fmla="*/ 2 h 2"/>
                      <a:gd name="T5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70" name="Freeform 73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B4313C1-EA67-4931-BF54-2438B51E1A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5" y="2439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0 h 2"/>
                      <a:gd name="T3" fmla="*/ 0 h 2"/>
                      <a:gd name="T4" fmla="*/ 2 h 2"/>
                      <a:gd name="T5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71" name="Freeform 73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6BDE82E-44B0-4916-99A7-5063E661B6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5" y="2439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2 h 2"/>
                      <a:gd name="T5" fmla="*/ 2 h 2"/>
                      <a:gd name="T6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72" name="Freeform 73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CAF1DCC-6CFA-4A05-B7AF-60508B2563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5" y="2439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2 h 2"/>
                      <a:gd name="T5" fmla="*/ 2 h 2"/>
                      <a:gd name="T6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73" name="Freeform 73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4A9EA4F-4243-44B0-AA3A-FF65CBDDC0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07" y="2248"/>
                    <a:ext cx="4" cy="2"/>
                  </a:xfrm>
                  <a:custGeom>
                    <a:avLst/>
                    <a:gdLst>
                      <a:gd name="T0" fmla="*/ 2 w 4"/>
                      <a:gd name="T1" fmla="*/ 0 h 2"/>
                      <a:gd name="T2" fmla="*/ 2 w 4"/>
                      <a:gd name="T3" fmla="*/ 0 h 2"/>
                      <a:gd name="T4" fmla="*/ 2 w 4"/>
                      <a:gd name="T5" fmla="*/ 0 h 2"/>
                      <a:gd name="T6" fmla="*/ 0 w 4"/>
                      <a:gd name="T7" fmla="*/ 2 h 2"/>
                      <a:gd name="T8" fmla="*/ 4 w 4"/>
                      <a:gd name="T9" fmla="*/ 2 h 2"/>
                      <a:gd name="T10" fmla="*/ 2 w 4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74" name="Freeform 73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CDF3B6B-0274-4FB6-86AB-E342AD52BD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07" y="2248"/>
                    <a:ext cx="4" cy="2"/>
                  </a:xfrm>
                  <a:custGeom>
                    <a:avLst/>
                    <a:gdLst>
                      <a:gd name="T0" fmla="*/ 2 w 4"/>
                      <a:gd name="T1" fmla="*/ 0 h 2"/>
                      <a:gd name="T2" fmla="*/ 2 w 4"/>
                      <a:gd name="T3" fmla="*/ 0 h 2"/>
                      <a:gd name="T4" fmla="*/ 2 w 4"/>
                      <a:gd name="T5" fmla="*/ 0 h 2"/>
                      <a:gd name="T6" fmla="*/ 0 w 4"/>
                      <a:gd name="T7" fmla="*/ 2 h 2"/>
                      <a:gd name="T8" fmla="*/ 4 w 4"/>
                      <a:gd name="T9" fmla="*/ 2 h 2"/>
                      <a:gd name="T10" fmla="*/ 2 w 4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75" name="Freeform 73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907CA58-0BC8-4146-9222-72142F9262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09" y="224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76" name="Freeform 73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7FAA5F6-AC82-4B3D-9ABB-4ED7297D68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09" y="224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77" name="Freeform 73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60B5A68-07C8-403B-AF61-E8E4CF7844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09" y="224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78" name="Freeform 73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447BF64-BA5F-4E39-8862-4F00F4CBCE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09" y="224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79" name="Rectangle 74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CE0748B-64B0-4EB0-BA15-C7E26453FA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2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80" name="Rectangle 74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B8EC311-9511-4F13-BC89-97E2ED29B8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2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81" name="Freeform 74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F30B30D-D8EB-4420-AFA4-A3343088F6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82" name="Freeform 74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7E5A448-DE72-4D8F-BD3D-91333F1D5C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83" name="Rectangle 74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2C94FBF-2382-435C-BBEA-9E599D69CF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84" name="Rectangle 74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554404D-FC72-472F-ADC3-7625B83CC4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85" name="Freeform 74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40B89DA-9EBA-4571-871C-8313A4D65C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86" name="Freeform 74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8F04E02-9787-41A1-97B6-1729DB6603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87" name="Freeform 74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B9104E3-F520-4F75-A076-DFDD057337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88" name="Freeform 74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61173F6-A732-49B2-BB83-CA32A3A328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89" name="Freeform 75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A923C95-361B-4AA1-B7F3-C6263C3475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90" name="Freeform 75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058B4A0-6DC8-47C7-8F30-F756177F88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91" name="Freeform 75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263D0B7-EFA6-4840-9797-03F1AE1CEB0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371" y="1648"/>
                    <a:ext cx="240" cy="445"/>
                  </a:xfrm>
                  <a:custGeom>
                    <a:avLst/>
                    <a:gdLst>
                      <a:gd name="T0" fmla="*/ 0 w 240"/>
                      <a:gd name="T1" fmla="*/ 443 h 445"/>
                      <a:gd name="T2" fmla="*/ 0 w 240"/>
                      <a:gd name="T3" fmla="*/ 445 h 445"/>
                      <a:gd name="T4" fmla="*/ 0 w 240"/>
                      <a:gd name="T5" fmla="*/ 445 h 445"/>
                      <a:gd name="T6" fmla="*/ 0 w 240"/>
                      <a:gd name="T7" fmla="*/ 445 h 445"/>
                      <a:gd name="T8" fmla="*/ 0 w 240"/>
                      <a:gd name="T9" fmla="*/ 443 h 445"/>
                      <a:gd name="T10" fmla="*/ 238 w 240"/>
                      <a:gd name="T11" fmla="*/ 0 h 445"/>
                      <a:gd name="T12" fmla="*/ 132 w 240"/>
                      <a:gd name="T13" fmla="*/ 197 h 445"/>
                      <a:gd name="T14" fmla="*/ 4 w 240"/>
                      <a:gd name="T15" fmla="*/ 439 h 445"/>
                      <a:gd name="T16" fmla="*/ 4 w 240"/>
                      <a:gd name="T17" fmla="*/ 439 h 445"/>
                      <a:gd name="T18" fmla="*/ 240 w 240"/>
                      <a:gd name="T19" fmla="*/ 2 h 445"/>
                      <a:gd name="T20" fmla="*/ 240 w 240"/>
                      <a:gd name="T21" fmla="*/ 0 h 445"/>
                      <a:gd name="T22" fmla="*/ 240 w 240"/>
                      <a:gd name="T23" fmla="*/ 0 h 445"/>
                      <a:gd name="T24" fmla="*/ 240 w 240"/>
                      <a:gd name="T25" fmla="*/ 0 h 445"/>
                      <a:gd name="T26" fmla="*/ 238 w 240"/>
                      <a:gd name="T27" fmla="*/ 0 h 445"/>
                      <a:gd name="T28" fmla="*/ 238 w 240"/>
                      <a:gd name="T29" fmla="*/ 0 h 4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40" h="445">
                        <a:moveTo>
                          <a:pt x="0" y="443"/>
                        </a:moveTo>
                        <a:lnTo>
                          <a:pt x="0" y="445"/>
                        </a:lnTo>
                        <a:lnTo>
                          <a:pt x="0" y="445"/>
                        </a:lnTo>
                        <a:lnTo>
                          <a:pt x="0" y="445"/>
                        </a:lnTo>
                        <a:lnTo>
                          <a:pt x="0" y="443"/>
                        </a:lnTo>
                        <a:close/>
                        <a:moveTo>
                          <a:pt x="238" y="0"/>
                        </a:moveTo>
                        <a:lnTo>
                          <a:pt x="132" y="197"/>
                        </a:lnTo>
                        <a:lnTo>
                          <a:pt x="4" y="439"/>
                        </a:lnTo>
                        <a:lnTo>
                          <a:pt x="4" y="439"/>
                        </a:lnTo>
                        <a:lnTo>
                          <a:pt x="240" y="2"/>
                        </a:lnTo>
                        <a:lnTo>
                          <a:pt x="240" y="0"/>
                        </a:lnTo>
                        <a:lnTo>
                          <a:pt x="240" y="0"/>
                        </a:lnTo>
                        <a:lnTo>
                          <a:pt x="240" y="0"/>
                        </a:lnTo>
                        <a:lnTo>
                          <a:pt x="238" y="0"/>
                        </a:lnTo>
                        <a:lnTo>
                          <a:pt x="23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92" name="Freeform 75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1361CD5-A363-45C5-889F-9B943A6B773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371" y="1648"/>
                    <a:ext cx="240" cy="445"/>
                  </a:xfrm>
                  <a:custGeom>
                    <a:avLst/>
                    <a:gdLst>
                      <a:gd name="T0" fmla="*/ 0 w 240"/>
                      <a:gd name="T1" fmla="*/ 443 h 445"/>
                      <a:gd name="T2" fmla="*/ 0 w 240"/>
                      <a:gd name="T3" fmla="*/ 445 h 445"/>
                      <a:gd name="T4" fmla="*/ 0 w 240"/>
                      <a:gd name="T5" fmla="*/ 445 h 445"/>
                      <a:gd name="T6" fmla="*/ 0 w 240"/>
                      <a:gd name="T7" fmla="*/ 445 h 445"/>
                      <a:gd name="T8" fmla="*/ 0 w 240"/>
                      <a:gd name="T9" fmla="*/ 443 h 445"/>
                      <a:gd name="T10" fmla="*/ 238 w 240"/>
                      <a:gd name="T11" fmla="*/ 0 h 445"/>
                      <a:gd name="T12" fmla="*/ 132 w 240"/>
                      <a:gd name="T13" fmla="*/ 197 h 445"/>
                      <a:gd name="T14" fmla="*/ 4 w 240"/>
                      <a:gd name="T15" fmla="*/ 439 h 445"/>
                      <a:gd name="T16" fmla="*/ 4 w 240"/>
                      <a:gd name="T17" fmla="*/ 439 h 445"/>
                      <a:gd name="T18" fmla="*/ 240 w 240"/>
                      <a:gd name="T19" fmla="*/ 2 h 445"/>
                      <a:gd name="T20" fmla="*/ 240 w 240"/>
                      <a:gd name="T21" fmla="*/ 0 h 445"/>
                      <a:gd name="T22" fmla="*/ 240 w 240"/>
                      <a:gd name="T23" fmla="*/ 0 h 445"/>
                      <a:gd name="T24" fmla="*/ 240 w 240"/>
                      <a:gd name="T25" fmla="*/ 0 h 445"/>
                      <a:gd name="T26" fmla="*/ 238 w 240"/>
                      <a:gd name="T27" fmla="*/ 0 h 445"/>
                      <a:gd name="T28" fmla="*/ 238 w 240"/>
                      <a:gd name="T29" fmla="*/ 0 h 4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40" h="445">
                        <a:moveTo>
                          <a:pt x="0" y="443"/>
                        </a:moveTo>
                        <a:lnTo>
                          <a:pt x="0" y="445"/>
                        </a:lnTo>
                        <a:lnTo>
                          <a:pt x="0" y="445"/>
                        </a:lnTo>
                        <a:lnTo>
                          <a:pt x="0" y="445"/>
                        </a:lnTo>
                        <a:lnTo>
                          <a:pt x="0" y="443"/>
                        </a:lnTo>
                        <a:moveTo>
                          <a:pt x="238" y="0"/>
                        </a:moveTo>
                        <a:lnTo>
                          <a:pt x="132" y="197"/>
                        </a:lnTo>
                        <a:lnTo>
                          <a:pt x="4" y="439"/>
                        </a:lnTo>
                        <a:lnTo>
                          <a:pt x="4" y="439"/>
                        </a:lnTo>
                        <a:lnTo>
                          <a:pt x="240" y="2"/>
                        </a:lnTo>
                        <a:lnTo>
                          <a:pt x="240" y="0"/>
                        </a:lnTo>
                        <a:lnTo>
                          <a:pt x="240" y="0"/>
                        </a:lnTo>
                        <a:lnTo>
                          <a:pt x="240" y="0"/>
                        </a:lnTo>
                        <a:lnTo>
                          <a:pt x="238" y="0"/>
                        </a:lnTo>
                        <a:lnTo>
                          <a:pt x="238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93" name="Freeform 75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E7CB2E9-4107-45C6-92C2-E1A0133480F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371" y="2087"/>
                    <a:ext cx="4" cy="6"/>
                  </a:xfrm>
                  <a:custGeom>
                    <a:avLst/>
                    <a:gdLst>
                      <a:gd name="T0" fmla="*/ 0 w 4"/>
                      <a:gd name="T1" fmla="*/ 6 h 6"/>
                      <a:gd name="T2" fmla="*/ 0 w 4"/>
                      <a:gd name="T3" fmla="*/ 6 h 6"/>
                      <a:gd name="T4" fmla="*/ 0 w 4"/>
                      <a:gd name="T5" fmla="*/ 6 h 6"/>
                      <a:gd name="T6" fmla="*/ 0 w 4"/>
                      <a:gd name="T7" fmla="*/ 6 h 6"/>
                      <a:gd name="T8" fmla="*/ 4 w 4"/>
                      <a:gd name="T9" fmla="*/ 0 h 6"/>
                      <a:gd name="T10" fmla="*/ 4 w 4"/>
                      <a:gd name="T11" fmla="*/ 0 h 6"/>
                      <a:gd name="T12" fmla="*/ 2 w 4"/>
                      <a:gd name="T13" fmla="*/ 4 h 6"/>
                      <a:gd name="T14" fmla="*/ 2 w 4"/>
                      <a:gd name="T15" fmla="*/ 4 h 6"/>
                      <a:gd name="T16" fmla="*/ 4 w 4"/>
                      <a:gd name="T1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94" name="Freeform 75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046927D-0362-4EBF-AEAE-1D951C10EC1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371" y="2087"/>
                    <a:ext cx="4" cy="6"/>
                  </a:xfrm>
                  <a:custGeom>
                    <a:avLst/>
                    <a:gdLst>
                      <a:gd name="T0" fmla="*/ 0 w 4"/>
                      <a:gd name="T1" fmla="*/ 6 h 6"/>
                      <a:gd name="T2" fmla="*/ 0 w 4"/>
                      <a:gd name="T3" fmla="*/ 6 h 6"/>
                      <a:gd name="T4" fmla="*/ 0 w 4"/>
                      <a:gd name="T5" fmla="*/ 6 h 6"/>
                      <a:gd name="T6" fmla="*/ 0 w 4"/>
                      <a:gd name="T7" fmla="*/ 6 h 6"/>
                      <a:gd name="T8" fmla="*/ 4 w 4"/>
                      <a:gd name="T9" fmla="*/ 0 h 6"/>
                      <a:gd name="T10" fmla="*/ 4 w 4"/>
                      <a:gd name="T11" fmla="*/ 0 h 6"/>
                      <a:gd name="T12" fmla="*/ 2 w 4"/>
                      <a:gd name="T13" fmla="*/ 4 h 6"/>
                      <a:gd name="T14" fmla="*/ 2 w 4"/>
                      <a:gd name="T15" fmla="*/ 4 h 6"/>
                      <a:gd name="T16" fmla="*/ 4 w 4"/>
                      <a:gd name="T1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95" name="Rectangle 75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0729419-1F2D-4A6D-AA91-A87CB737BB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71" y="209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96" name="Rectangle 75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A668D4B-0BA8-417C-8A9B-D4E52C787D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71" y="209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97" name="Freeform 75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03BC2FA-11FB-4ADD-B11D-4BF2E03950F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371" y="2091"/>
                    <a:ext cx="2" cy="2"/>
                  </a:xfrm>
                  <a:custGeom>
                    <a:avLst/>
                    <a:gdLst>
                      <a:gd name="T0" fmla="*/ 0 w 2"/>
                      <a:gd name="T1" fmla="*/ 2 h 2"/>
                      <a:gd name="T2" fmla="*/ 0 w 2"/>
                      <a:gd name="T3" fmla="*/ 2 h 2"/>
                      <a:gd name="T4" fmla="*/ 0 w 2"/>
                      <a:gd name="T5" fmla="*/ 2 h 2"/>
                      <a:gd name="T6" fmla="*/ 0 w 2"/>
                      <a:gd name="T7" fmla="*/ 2 h 2"/>
                      <a:gd name="T8" fmla="*/ 0 w 2"/>
                      <a:gd name="T9" fmla="*/ 2 h 2"/>
                      <a:gd name="T10" fmla="*/ 0 w 2"/>
                      <a:gd name="T11" fmla="*/ 2 h 2"/>
                      <a:gd name="T12" fmla="*/ 0 w 2"/>
                      <a:gd name="T13" fmla="*/ 2 h 2"/>
                      <a:gd name="T14" fmla="*/ 0 w 2"/>
                      <a:gd name="T15" fmla="*/ 2 h 2"/>
                      <a:gd name="T16" fmla="*/ 0 w 2"/>
                      <a:gd name="T17" fmla="*/ 2 h 2"/>
                      <a:gd name="T18" fmla="*/ 0 w 2"/>
                      <a:gd name="T19" fmla="*/ 2 h 2"/>
                      <a:gd name="T20" fmla="*/ 2 w 2"/>
                      <a:gd name="T21" fmla="*/ 0 h 2"/>
                      <a:gd name="T22" fmla="*/ 2 w 2"/>
                      <a:gd name="T23" fmla="*/ 2 h 2"/>
                      <a:gd name="T24" fmla="*/ 2 w 2"/>
                      <a:gd name="T25" fmla="*/ 2 h 2"/>
                      <a:gd name="T26" fmla="*/ 2 w 2"/>
                      <a:gd name="T27" fmla="*/ 0 h 2"/>
                      <a:gd name="T28" fmla="*/ 2 w 2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" h="2">
                        <a:moveTo>
                          <a:pt x="0" y="2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  <a:moveTo>
                          <a:pt x="0" y="2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  <a:moveTo>
                          <a:pt x="2" y="0"/>
                        </a:move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98" name="Freeform 75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78D072F-0CC2-4292-8D42-0BC83906467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371" y="2091"/>
                    <a:ext cx="2" cy="2"/>
                  </a:xfrm>
                  <a:custGeom>
                    <a:avLst/>
                    <a:gdLst>
                      <a:gd name="T0" fmla="*/ 0 w 2"/>
                      <a:gd name="T1" fmla="*/ 2 h 2"/>
                      <a:gd name="T2" fmla="*/ 0 w 2"/>
                      <a:gd name="T3" fmla="*/ 2 h 2"/>
                      <a:gd name="T4" fmla="*/ 0 w 2"/>
                      <a:gd name="T5" fmla="*/ 2 h 2"/>
                      <a:gd name="T6" fmla="*/ 0 w 2"/>
                      <a:gd name="T7" fmla="*/ 2 h 2"/>
                      <a:gd name="T8" fmla="*/ 0 w 2"/>
                      <a:gd name="T9" fmla="*/ 2 h 2"/>
                      <a:gd name="T10" fmla="*/ 0 w 2"/>
                      <a:gd name="T11" fmla="*/ 2 h 2"/>
                      <a:gd name="T12" fmla="*/ 0 w 2"/>
                      <a:gd name="T13" fmla="*/ 2 h 2"/>
                      <a:gd name="T14" fmla="*/ 0 w 2"/>
                      <a:gd name="T15" fmla="*/ 2 h 2"/>
                      <a:gd name="T16" fmla="*/ 0 w 2"/>
                      <a:gd name="T17" fmla="*/ 2 h 2"/>
                      <a:gd name="T18" fmla="*/ 0 w 2"/>
                      <a:gd name="T19" fmla="*/ 2 h 2"/>
                      <a:gd name="T20" fmla="*/ 2 w 2"/>
                      <a:gd name="T21" fmla="*/ 0 h 2"/>
                      <a:gd name="T22" fmla="*/ 2 w 2"/>
                      <a:gd name="T23" fmla="*/ 2 h 2"/>
                      <a:gd name="T24" fmla="*/ 2 w 2"/>
                      <a:gd name="T25" fmla="*/ 2 h 2"/>
                      <a:gd name="T26" fmla="*/ 2 w 2"/>
                      <a:gd name="T27" fmla="*/ 0 h 2"/>
                      <a:gd name="T28" fmla="*/ 2 w 2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" h="2">
                        <a:moveTo>
                          <a:pt x="0" y="2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moveTo>
                          <a:pt x="0" y="2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moveTo>
                          <a:pt x="2" y="0"/>
                        </a:move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99" name="Rectangle 76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DDD4DEE-6E40-4E12-8A98-B051658AFC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73" y="209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0" name="Rectangle 76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058AE7C-A229-43AF-A842-9B2BFA4653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73" y="209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1" name="Freeform 76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E755FDA-2C28-45EA-BA90-54F16A5D4C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2" name="Freeform 76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4CF95AB-6677-4F92-AE87-19658D6604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3" name="Freeform 76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AF89D0D-0FD8-4C40-AA8A-654E576B2E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50"/>
                    <a:ext cx="140" cy="187"/>
                  </a:xfrm>
                  <a:custGeom>
                    <a:avLst/>
                    <a:gdLst>
                      <a:gd name="T0" fmla="*/ 0 w 140"/>
                      <a:gd name="T1" fmla="*/ 0 h 187"/>
                      <a:gd name="T2" fmla="*/ 0 w 140"/>
                      <a:gd name="T3" fmla="*/ 0 h 187"/>
                      <a:gd name="T4" fmla="*/ 140 w 140"/>
                      <a:gd name="T5" fmla="*/ 187 h 187"/>
                      <a:gd name="T6" fmla="*/ 140 w 140"/>
                      <a:gd name="T7" fmla="*/ 187 h 187"/>
                      <a:gd name="T8" fmla="*/ 46 w 140"/>
                      <a:gd name="T9" fmla="*/ 58 h 187"/>
                      <a:gd name="T10" fmla="*/ 11 w 140"/>
                      <a:gd name="T11" fmla="*/ 8 h 187"/>
                      <a:gd name="T12" fmla="*/ 0 w 140"/>
                      <a:gd name="T13" fmla="*/ 0 h 1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40" h="18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40" y="187"/>
                        </a:lnTo>
                        <a:lnTo>
                          <a:pt x="140" y="187"/>
                        </a:lnTo>
                        <a:lnTo>
                          <a:pt x="46" y="58"/>
                        </a:lnTo>
                        <a:lnTo>
                          <a:pt x="11" y="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4" name="Freeform 76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323B03A-D586-4B5A-AA51-2C1AFE7E94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50"/>
                    <a:ext cx="140" cy="187"/>
                  </a:xfrm>
                  <a:custGeom>
                    <a:avLst/>
                    <a:gdLst>
                      <a:gd name="T0" fmla="*/ 0 w 140"/>
                      <a:gd name="T1" fmla="*/ 0 h 187"/>
                      <a:gd name="T2" fmla="*/ 0 w 140"/>
                      <a:gd name="T3" fmla="*/ 0 h 187"/>
                      <a:gd name="T4" fmla="*/ 140 w 140"/>
                      <a:gd name="T5" fmla="*/ 187 h 187"/>
                      <a:gd name="T6" fmla="*/ 140 w 140"/>
                      <a:gd name="T7" fmla="*/ 187 h 187"/>
                      <a:gd name="T8" fmla="*/ 46 w 140"/>
                      <a:gd name="T9" fmla="*/ 58 h 187"/>
                      <a:gd name="T10" fmla="*/ 11 w 140"/>
                      <a:gd name="T11" fmla="*/ 8 h 187"/>
                      <a:gd name="T12" fmla="*/ 0 w 140"/>
                      <a:gd name="T13" fmla="*/ 0 h 1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40" h="18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40" y="187"/>
                        </a:lnTo>
                        <a:lnTo>
                          <a:pt x="140" y="187"/>
                        </a:lnTo>
                        <a:lnTo>
                          <a:pt x="46" y="58"/>
                        </a:lnTo>
                        <a:lnTo>
                          <a:pt x="11" y="8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5" name="Rectangle 76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F6381EB-BCE0-4AC2-A23A-16D9622786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1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6" name="Rectangle 76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0CD8004-00D5-43DB-80AD-36C9D29EC0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1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7" name="Freeform 76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B4F29ED-C592-4759-BC35-4E54750748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1" y="1837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2 h 2"/>
                      <a:gd name="T8" fmla="*/ 0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8" name="Freeform 76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B3FE6ED-63EF-4F51-81D6-E6C523EFDB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1" y="1837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2 h 2"/>
                      <a:gd name="T8" fmla="*/ 0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9" name="Freeform 77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139E6D8-27B7-49E8-9011-048E5859A13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3" y="1837"/>
                    <a:ext cx="0" cy="2"/>
                  </a:xfrm>
                  <a:custGeom>
                    <a:avLst/>
                    <a:gdLst>
                      <a:gd name="T0" fmla="*/ 2 h 2"/>
                      <a:gd name="T1" fmla="*/ 2 h 2"/>
                      <a:gd name="T2" fmla="*/ 2 h 2"/>
                      <a:gd name="T3" fmla="*/ 2 h 2"/>
                      <a:gd name="T4" fmla="*/ 0 h 2"/>
                      <a:gd name="T5" fmla="*/ 2 h 2"/>
                      <a:gd name="T6" fmla="*/ 2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10" name="Freeform 77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C8D9A5B-6FFB-4E13-AFED-E393A176147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3" y="1837"/>
                    <a:ext cx="0" cy="2"/>
                  </a:xfrm>
                  <a:custGeom>
                    <a:avLst/>
                    <a:gdLst>
                      <a:gd name="T0" fmla="*/ 2 h 2"/>
                      <a:gd name="T1" fmla="*/ 2 h 2"/>
                      <a:gd name="T2" fmla="*/ 2 h 2"/>
                      <a:gd name="T3" fmla="*/ 2 h 2"/>
                      <a:gd name="T4" fmla="*/ 0 h 2"/>
                      <a:gd name="T5" fmla="*/ 2 h 2"/>
                      <a:gd name="T6" fmla="*/ 2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11" name="Freeform 77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6DE10B3-C558-45E5-907F-9C22989458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48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0 h 2"/>
                      <a:gd name="T5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12" name="Freeform 77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187305F-044F-4176-B02B-A633E894E5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48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0 h 2"/>
                      <a:gd name="T5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13" name="Rectangle 77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0C01DA3-801E-457D-A299-9BA9E8FCCD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14" name="Rectangle 77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B5787A9-4A0B-45BF-B211-07EA78B095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15" name="Freeform 77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AB2BD12-B555-420F-AFDC-663E5AEE14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16" name="Freeform 77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C43A244-5837-4227-9F67-B89E3004A9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17" name="Rectangle 77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54B9B4C-78A4-439F-92FF-FFA8E537EA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1" y="16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18" name="Rectangle 77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77BA825-1B7B-4D32-BAA7-579AC03895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1" y="16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19" name="Freeform 78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85AEEBD-3F4F-41EF-951D-3681B0E4C11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13" y="1650"/>
                    <a:ext cx="355" cy="339"/>
                  </a:xfrm>
                  <a:custGeom>
                    <a:avLst/>
                    <a:gdLst>
                      <a:gd name="T0" fmla="*/ 199 w 355"/>
                      <a:gd name="T1" fmla="*/ 189 h 339"/>
                      <a:gd name="T2" fmla="*/ 355 w 355"/>
                      <a:gd name="T3" fmla="*/ 339 h 339"/>
                      <a:gd name="T4" fmla="*/ 355 w 355"/>
                      <a:gd name="T5" fmla="*/ 339 h 339"/>
                      <a:gd name="T6" fmla="*/ 203 w 355"/>
                      <a:gd name="T7" fmla="*/ 189 h 339"/>
                      <a:gd name="T8" fmla="*/ 199 w 355"/>
                      <a:gd name="T9" fmla="*/ 189 h 339"/>
                      <a:gd name="T10" fmla="*/ 167 w 355"/>
                      <a:gd name="T11" fmla="*/ 156 h 339"/>
                      <a:gd name="T12" fmla="*/ 165 w 355"/>
                      <a:gd name="T13" fmla="*/ 158 h 339"/>
                      <a:gd name="T14" fmla="*/ 197 w 355"/>
                      <a:gd name="T15" fmla="*/ 187 h 339"/>
                      <a:gd name="T16" fmla="*/ 199 w 355"/>
                      <a:gd name="T17" fmla="*/ 187 h 339"/>
                      <a:gd name="T18" fmla="*/ 180 w 355"/>
                      <a:gd name="T19" fmla="*/ 168 h 339"/>
                      <a:gd name="T20" fmla="*/ 167 w 355"/>
                      <a:gd name="T21" fmla="*/ 156 h 339"/>
                      <a:gd name="T22" fmla="*/ 15 w 355"/>
                      <a:gd name="T23" fmla="*/ 10 h 339"/>
                      <a:gd name="T24" fmla="*/ 23 w 355"/>
                      <a:gd name="T25" fmla="*/ 23 h 339"/>
                      <a:gd name="T26" fmla="*/ 163 w 355"/>
                      <a:gd name="T27" fmla="*/ 156 h 339"/>
                      <a:gd name="T28" fmla="*/ 165 w 355"/>
                      <a:gd name="T29" fmla="*/ 154 h 339"/>
                      <a:gd name="T30" fmla="*/ 15 w 355"/>
                      <a:gd name="T31" fmla="*/ 10 h 339"/>
                      <a:gd name="T32" fmla="*/ 0 w 355"/>
                      <a:gd name="T33" fmla="*/ 0 h 339"/>
                      <a:gd name="T34" fmla="*/ 9 w 355"/>
                      <a:gd name="T35" fmla="*/ 8 h 339"/>
                      <a:gd name="T36" fmla="*/ 13 w 355"/>
                      <a:gd name="T37" fmla="*/ 12 h 339"/>
                      <a:gd name="T38" fmla="*/ 5 w 355"/>
                      <a:gd name="T39" fmla="*/ 2 h 339"/>
                      <a:gd name="T40" fmla="*/ 2 w 355"/>
                      <a:gd name="T41" fmla="*/ 0 h 339"/>
                      <a:gd name="T42" fmla="*/ 0 w 355"/>
                      <a:gd name="T43" fmla="*/ 0 h 3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55" h="339">
                        <a:moveTo>
                          <a:pt x="199" y="189"/>
                        </a:moveTo>
                        <a:lnTo>
                          <a:pt x="355" y="339"/>
                        </a:lnTo>
                        <a:lnTo>
                          <a:pt x="355" y="339"/>
                        </a:lnTo>
                        <a:lnTo>
                          <a:pt x="203" y="189"/>
                        </a:lnTo>
                        <a:lnTo>
                          <a:pt x="199" y="189"/>
                        </a:lnTo>
                        <a:close/>
                        <a:moveTo>
                          <a:pt x="167" y="156"/>
                        </a:moveTo>
                        <a:lnTo>
                          <a:pt x="165" y="158"/>
                        </a:lnTo>
                        <a:lnTo>
                          <a:pt x="197" y="187"/>
                        </a:lnTo>
                        <a:lnTo>
                          <a:pt x="199" y="187"/>
                        </a:lnTo>
                        <a:lnTo>
                          <a:pt x="180" y="168"/>
                        </a:lnTo>
                        <a:lnTo>
                          <a:pt x="167" y="156"/>
                        </a:lnTo>
                        <a:close/>
                        <a:moveTo>
                          <a:pt x="15" y="10"/>
                        </a:moveTo>
                        <a:lnTo>
                          <a:pt x="23" y="23"/>
                        </a:lnTo>
                        <a:lnTo>
                          <a:pt x="163" y="156"/>
                        </a:lnTo>
                        <a:lnTo>
                          <a:pt x="165" y="154"/>
                        </a:lnTo>
                        <a:lnTo>
                          <a:pt x="15" y="10"/>
                        </a:lnTo>
                        <a:close/>
                        <a:moveTo>
                          <a:pt x="0" y="0"/>
                        </a:moveTo>
                        <a:lnTo>
                          <a:pt x="9" y="8"/>
                        </a:lnTo>
                        <a:lnTo>
                          <a:pt x="13" y="12"/>
                        </a:lnTo>
                        <a:lnTo>
                          <a:pt x="5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20" name="Freeform 78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A9A6677-A17D-495C-B300-F431178FF15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13" y="1650"/>
                    <a:ext cx="355" cy="339"/>
                  </a:xfrm>
                  <a:custGeom>
                    <a:avLst/>
                    <a:gdLst>
                      <a:gd name="T0" fmla="*/ 199 w 355"/>
                      <a:gd name="T1" fmla="*/ 189 h 339"/>
                      <a:gd name="T2" fmla="*/ 355 w 355"/>
                      <a:gd name="T3" fmla="*/ 339 h 339"/>
                      <a:gd name="T4" fmla="*/ 355 w 355"/>
                      <a:gd name="T5" fmla="*/ 339 h 339"/>
                      <a:gd name="T6" fmla="*/ 203 w 355"/>
                      <a:gd name="T7" fmla="*/ 189 h 339"/>
                      <a:gd name="T8" fmla="*/ 199 w 355"/>
                      <a:gd name="T9" fmla="*/ 189 h 339"/>
                      <a:gd name="T10" fmla="*/ 167 w 355"/>
                      <a:gd name="T11" fmla="*/ 156 h 339"/>
                      <a:gd name="T12" fmla="*/ 165 w 355"/>
                      <a:gd name="T13" fmla="*/ 158 h 339"/>
                      <a:gd name="T14" fmla="*/ 197 w 355"/>
                      <a:gd name="T15" fmla="*/ 187 h 339"/>
                      <a:gd name="T16" fmla="*/ 199 w 355"/>
                      <a:gd name="T17" fmla="*/ 187 h 339"/>
                      <a:gd name="T18" fmla="*/ 180 w 355"/>
                      <a:gd name="T19" fmla="*/ 168 h 339"/>
                      <a:gd name="T20" fmla="*/ 167 w 355"/>
                      <a:gd name="T21" fmla="*/ 156 h 339"/>
                      <a:gd name="T22" fmla="*/ 15 w 355"/>
                      <a:gd name="T23" fmla="*/ 10 h 339"/>
                      <a:gd name="T24" fmla="*/ 23 w 355"/>
                      <a:gd name="T25" fmla="*/ 23 h 339"/>
                      <a:gd name="T26" fmla="*/ 163 w 355"/>
                      <a:gd name="T27" fmla="*/ 156 h 339"/>
                      <a:gd name="T28" fmla="*/ 165 w 355"/>
                      <a:gd name="T29" fmla="*/ 154 h 339"/>
                      <a:gd name="T30" fmla="*/ 15 w 355"/>
                      <a:gd name="T31" fmla="*/ 10 h 339"/>
                      <a:gd name="T32" fmla="*/ 0 w 355"/>
                      <a:gd name="T33" fmla="*/ 0 h 339"/>
                      <a:gd name="T34" fmla="*/ 9 w 355"/>
                      <a:gd name="T35" fmla="*/ 8 h 339"/>
                      <a:gd name="T36" fmla="*/ 13 w 355"/>
                      <a:gd name="T37" fmla="*/ 12 h 339"/>
                      <a:gd name="T38" fmla="*/ 5 w 355"/>
                      <a:gd name="T39" fmla="*/ 2 h 339"/>
                      <a:gd name="T40" fmla="*/ 2 w 355"/>
                      <a:gd name="T41" fmla="*/ 0 h 339"/>
                      <a:gd name="T42" fmla="*/ 0 w 355"/>
                      <a:gd name="T43" fmla="*/ 0 h 3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55" h="339">
                        <a:moveTo>
                          <a:pt x="199" y="189"/>
                        </a:moveTo>
                        <a:lnTo>
                          <a:pt x="355" y="339"/>
                        </a:lnTo>
                        <a:lnTo>
                          <a:pt x="355" y="339"/>
                        </a:lnTo>
                        <a:lnTo>
                          <a:pt x="203" y="189"/>
                        </a:lnTo>
                        <a:lnTo>
                          <a:pt x="199" y="189"/>
                        </a:lnTo>
                        <a:moveTo>
                          <a:pt x="167" y="156"/>
                        </a:moveTo>
                        <a:lnTo>
                          <a:pt x="165" y="158"/>
                        </a:lnTo>
                        <a:lnTo>
                          <a:pt x="197" y="187"/>
                        </a:lnTo>
                        <a:lnTo>
                          <a:pt x="199" y="187"/>
                        </a:lnTo>
                        <a:lnTo>
                          <a:pt x="180" y="168"/>
                        </a:lnTo>
                        <a:lnTo>
                          <a:pt x="167" y="156"/>
                        </a:lnTo>
                        <a:moveTo>
                          <a:pt x="15" y="10"/>
                        </a:moveTo>
                        <a:lnTo>
                          <a:pt x="23" y="23"/>
                        </a:lnTo>
                        <a:lnTo>
                          <a:pt x="163" y="156"/>
                        </a:lnTo>
                        <a:lnTo>
                          <a:pt x="165" y="154"/>
                        </a:lnTo>
                        <a:lnTo>
                          <a:pt x="15" y="10"/>
                        </a:lnTo>
                        <a:moveTo>
                          <a:pt x="0" y="0"/>
                        </a:moveTo>
                        <a:lnTo>
                          <a:pt x="9" y="8"/>
                        </a:lnTo>
                        <a:lnTo>
                          <a:pt x="13" y="12"/>
                        </a:lnTo>
                        <a:lnTo>
                          <a:pt x="5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21" name="Rectangle 78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13930B1-CC86-4FCD-AFA7-3752617C00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22" name="Rectangle 78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C4C01E2-42C1-4BDC-87A3-2A3E64248F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23" name="Rectangle 78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587770B-DE78-49EF-BCD7-C9A2BC7E41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24" name="Rectangle 78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C6AC8D4-3A19-4AB5-9C73-6255346CDB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25" name="Freeform 78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48845C3-120F-45F7-AA2F-A9894DDC6A4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26" name="Freeform 78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6081FB2-67B5-4629-9091-8047CD9249A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27" name="Rectangle 78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7F61F4B-AF14-4A6A-B541-D12EE5ED23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28" name="Freeform 78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BD4363A-9515-48F4-BFD1-C01755719D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29" name="Rectangle 79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90BDF10-0A5B-49F2-AF91-7738348884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30" name="Rectangle 79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784867B-5615-4F05-9EE9-EF8F4F0C2F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31" name="Freeform 79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F14415F-3CC5-4240-8305-BBF0F0C123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32" name="Freeform 79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0FD6F1F-06D5-49A0-8C76-F314385B6B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33" name="Rectangle 79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E66AE06-2A54-489E-87AA-2C62986FEC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34" name="Rectangle 79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280FABB-A0B5-40B5-8ABB-3E683386D9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35" name="Rectangle 79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A6E725D-7F93-400D-A5F3-FF18354C15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36" name="Rectangle 79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9C088C7-22A5-46F9-8616-DB7D9BAAED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37" name="Rectangle 79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B43CF2F-06BE-4CCE-B934-DAA72C0A84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38" name="Rectangle 79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6E1E294-F3D9-4BDA-8A1F-FA501796FC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39" name="Freeform 80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D08389F-B746-4F25-BE7F-453A2D09F5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8" y="1989"/>
                    <a:ext cx="13" cy="11"/>
                  </a:xfrm>
                  <a:custGeom>
                    <a:avLst/>
                    <a:gdLst>
                      <a:gd name="T0" fmla="*/ 0 w 13"/>
                      <a:gd name="T1" fmla="*/ 0 h 11"/>
                      <a:gd name="T2" fmla="*/ 13 w 13"/>
                      <a:gd name="T3" fmla="*/ 11 h 11"/>
                      <a:gd name="T4" fmla="*/ 13 w 13"/>
                      <a:gd name="T5" fmla="*/ 11 h 11"/>
                      <a:gd name="T6" fmla="*/ 0 w 13"/>
                      <a:gd name="T7" fmla="*/ 0 h 11"/>
                      <a:gd name="T8" fmla="*/ 0 w 13"/>
                      <a:gd name="T9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1">
                        <a:moveTo>
                          <a:pt x="0" y="0"/>
                        </a:moveTo>
                        <a:lnTo>
                          <a:pt x="13" y="11"/>
                        </a:lnTo>
                        <a:lnTo>
                          <a:pt x="13" y="11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40" name="Freeform 80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E5B84C5-BBF0-462D-998E-54F9B43FFF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8" y="1989"/>
                    <a:ext cx="13" cy="11"/>
                  </a:xfrm>
                  <a:custGeom>
                    <a:avLst/>
                    <a:gdLst>
                      <a:gd name="T0" fmla="*/ 0 w 13"/>
                      <a:gd name="T1" fmla="*/ 0 h 11"/>
                      <a:gd name="T2" fmla="*/ 13 w 13"/>
                      <a:gd name="T3" fmla="*/ 11 h 11"/>
                      <a:gd name="T4" fmla="*/ 13 w 13"/>
                      <a:gd name="T5" fmla="*/ 11 h 11"/>
                      <a:gd name="T6" fmla="*/ 0 w 13"/>
                      <a:gd name="T7" fmla="*/ 0 h 11"/>
                      <a:gd name="T8" fmla="*/ 0 w 13"/>
                      <a:gd name="T9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1">
                        <a:moveTo>
                          <a:pt x="0" y="0"/>
                        </a:moveTo>
                        <a:lnTo>
                          <a:pt x="13" y="11"/>
                        </a:lnTo>
                        <a:lnTo>
                          <a:pt x="13" y="11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41" name="Rectangle 80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06B1309-EC46-45AA-BE04-3BB880F2E4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1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42" name="Rectangle 80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12029A8-EC68-48DD-81A4-D270FFC5E9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1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43" name="Rectangle 80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554602C-5060-40B7-BC1F-78803DE414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44" name="Freeform 80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B4D8006-2B6C-4B9D-972D-DE7EF845CC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45" name="Freeform 80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EAAAC18-5E52-46A8-B746-85A39ECA5DE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46" name="Freeform 80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4BDCDEC-B0B5-454C-A73C-D0E785FA074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446" name="Group 100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C22BCEFE-756F-4887-A640-A220421B74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48288" y="2598738"/>
                  <a:ext cx="976313" cy="725488"/>
                  <a:chOff x="3369" y="1637"/>
                  <a:chExt cx="615" cy="457"/>
                </a:xfrm>
                <a:grpFill/>
              </p:grpSpPr>
              <p:sp>
                <p:nvSpPr>
                  <p:cNvPr id="3947" name="Freeform 80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C7148E5-10AE-416A-928F-36407E617C5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48" name="Freeform 81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1E895CB-2EF2-4B9F-B6E0-7A997E4D716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49" name="Freeform 81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0584840-739B-4313-93F6-740F7C0CFE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50" name="Freeform 81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CF43EEE-0978-4347-9939-2CC3CDB905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51" name="Rectangle 81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DFD571A-3DD6-4DDB-8B5B-3F1E14EF52A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52" name="Freeform 81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6C504B2-A976-4B99-9B43-F7B3807287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53" name="Rectangle 81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3E852F4-97BD-40F3-B296-9E6CBB2ED2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54" name="Freeform 81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E959FCB-035B-459E-8B83-33AC04FDA7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55" name="Freeform 81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F0C9870-CA59-4930-94D6-9F3D51397F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2 w 2"/>
                      <a:gd name="T3" fmla="*/ 0 h 2"/>
                      <a:gd name="T4" fmla="*/ 0 w 2"/>
                      <a:gd name="T5" fmla="*/ 2 h 2"/>
                      <a:gd name="T6" fmla="*/ 0 w 2"/>
                      <a:gd name="T7" fmla="*/ 2 h 2"/>
                      <a:gd name="T8" fmla="*/ 2 w 2"/>
                      <a:gd name="T9" fmla="*/ 0 h 2"/>
                      <a:gd name="T10" fmla="*/ 2 w 2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56" name="Freeform 81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5398066-46F0-40BE-8603-281FAEDFCA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2 w 2"/>
                      <a:gd name="T3" fmla="*/ 0 h 2"/>
                      <a:gd name="T4" fmla="*/ 0 w 2"/>
                      <a:gd name="T5" fmla="*/ 2 h 2"/>
                      <a:gd name="T6" fmla="*/ 0 w 2"/>
                      <a:gd name="T7" fmla="*/ 2 h 2"/>
                      <a:gd name="T8" fmla="*/ 2 w 2"/>
                      <a:gd name="T9" fmla="*/ 0 h 2"/>
                      <a:gd name="T10" fmla="*/ 2 w 2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57" name="Rectangle 81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9684DAB-FACB-45DA-BBC0-69A62D52BC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58" name="Rectangle 82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A0A546C-EDF0-410E-BCD9-EDD767FDA3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59" name="Rectangle 82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F80EA9E-4211-4D1F-8483-C2E89CFA17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60" name="Rectangle 82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07DAC57-A86D-4633-AFD0-0BEC63E336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61" name="Freeform 82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D3158A6-EF01-42B6-AFB4-A7664CB457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62" name="Freeform 82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A2E886F-B5C9-40AB-96D0-FF3099853D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63" name="Freeform 82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60AC35B-8496-4A20-874A-A190D4E70E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0" y="1837"/>
                    <a:ext cx="6" cy="2"/>
                  </a:xfrm>
                  <a:custGeom>
                    <a:avLst/>
                    <a:gdLst>
                      <a:gd name="T0" fmla="*/ 0 w 6"/>
                      <a:gd name="T1" fmla="*/ 0 h 2"/>
                      <a:gd name="T2" fmla="*/ 2 w 6"/>
                      <a:gd name="T3" fmla="*/ 2 h 2"/>
                      <a:gd name="T4" fmla="*/ 6 w 6"/>
                      <a:gd name="T5" fmla="*/ 2 h 2"/>
                      <a:gd name="T6" fmla="*/ 2 w 6"/>
                      <a:gd name="T7" fmla="*/ 0 h 2"/>
                      <a:gd name="T8" fmla="*/ 0 w 6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0" y="0"/>
                        </a:moveTo>
                        <a:lnTo>
                          <a:pt x="2" y="2"/>
                        </a:lnTo>
                        <a:lnTo>
                          <a:pt x="6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64" name="Freeform 82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F7521FF-E724-497B-B53F-82D4C38831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0" y="1837"/>
                    <a:ext cx="6" cy="2"/>
                  </a:xfrm>
                  <a:custGeom>
                    <a:avLst/>
                    <a:gdLst>
                      <a:gd name="T0" fmla="*/ 0 w 6"/>
                      <a:gd name="T1" fmla="*/ 0 h 2"/>
                      <a:gd name="T2" fmla="*/ 2 w 6"/>
                      <a:gd name="T3" fmla="*/ 2 h 2"/>
                      <a:gd name="T4" fmla="*/ 6 w 6"/>
                      <a:gd name="T5" fmla="*/ 2 h 2"/>
                      <a:gd name="T6" fmla="*/ 2 w 6"/>
                      <a:gd name="T7" fmla="*/ 0 h 2"/>
                      <a:gd name="T8" fmla="*/ 0 w 6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0" y="0"/>
                        </a:moveTo>
                        <a:lnTo>
                          <a:pt x="2" y="2"/>
                        </a:lnTo>
                        <a:lnTo>
                          <a:pt x="6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65" name="Freeform 82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F39777E-231B-458E-B188-E922988AF2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6" y="1804"/>
                    <a:ext cx="4" cy="4"/>
                  </a:xfrm>
                  <a:custGeom>
                    <a:avLst/>
                    <a:gdLst>
                      <a:gd name="T0" fmla="*/ 2 w 4"/>
                      <a:gd name="T1" fmla="*/ 0 h 4"/>
                      <a:gd name="T2" fmla="*/ 0 w 4"/>
                      <a:gd name="T3" fmla="*/ 2 h 4"/>
                      <a:gd name="T4" fmla="*/ 2 w 4"/>
                      <a:gd name="T5" fmla="*/ 4 h 4"/>
                      <a:gd name="T6" fmla="*/ 4 w 4"/>
                      <a:gd name="T7" fmla="*/ 2 h 4"/>
                      <a:gd name="T8" fmla="*/ 2 w 4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66" name="Freeform 82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0277B47-439B-43B5-BCED-1253F10421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6" y="1804"/>
                    <a:ext cx="4" cy="4"/>
                  </a:xfrm>
                  <a:custGeom>
                    <a:avLst/>
                    <a:gdLst>
                      <a:gd name="T0" fmla="*/ 2 w 4"/>
                      <a:gd name="T1" fmla="*/ 0 h 4"/>
                      <a:gd name="T2" fmla="*/ 0 w 4"/>
                      <a:gd name="T3" fmla="*/ 2 h 4"/>
                      <a:gd name="T4" fmla="*/ 2 w 4"/>
                      <a:gd name="T5" fmla="*/ 4 h 4"/>
                      <a:gd name="T6" fmla="*/ 4 w 4"/>
                      <a:gd name="T7" fmla="*/ 2 h 4"/>
                      <a:gd name="T8" fmla="*/ 2 w 4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67" name="Rectangle 82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D86D29A-6E16-4E7C-8D10-49A558C642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68" name="Rectangle 83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39DEAA4-D893-4E09-BE92-80A40617EC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69" name="Rectangle 83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1665E6E-8AD8-465D-8F73-8020BD5557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70" name="Rectangle 83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16AC3A2-9AB4-479A-8F78-AC4EC88D93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71" name="Freeform 83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B95FBD2-2D60-4FCA-B4BA-BFA4DF5046F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72" name="Freeform 83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8893A64-EBA6-40C3-9E6A-0A38144E956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73" name="Freeform 83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B0F8244-299E-4322-8B97-EA4A65C3285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74" name="Freeform 83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A4949F1-19FC-4602-A3E8-40D7A4E683F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75" name="Rectangle 83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EFFD087-9E78-4E85-B3F0-5E1864367C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76" name="Rectangle 83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0952104-7769-4A67-A804-EFD2757771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77" name="Freeform 83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7ED13DA-B4D0-42EE-A61F-4FC67EA586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50"/>
                    <a:ext cx="11" cy="8"/>
                  </a:xfrm>
                  <a:custGeom>
                    <a:avLst/>
                    <a:gdLst>
                      <a:gd name="T0" fmla="*/ 0 w 11"/>
                      <a:gd name="T1" fmla="*/ 0 h 8"/>
                      <a:gd name="T2" fmla="*/ 0 w 11"/>
                      <a:gd name="T3" fmla="*/ 0 h 8"/>
                      <a:gd name="T4" fmla="*/ 11 w 11"/>
                      <a:gd name="T5" fmla="*/ 8 h 8"/>
                      <a:gd name="T6" fmla="*/ 2 w 11"/>
                      <a:gd name="T7" fmla="*/ 0 h 8"/>
                      <a:gd name="T8" fmla="*/ 0 w 11"/>
                      <a:gd name="T9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1" y="8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78" name="Freeform 84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5A15BC0-7F4F-43AD-B5C4-96DAD0B375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50"/>
                    <a:ext cx="11" cy="8"/>
                  </a:xfrm>
                  <a:custGeom>
                    <a:avLst/>
                    <a:gdLst>
                      <a:gd name="T0" fmla="*/ 0 w 11"/>
                      <a:gd name="T1" fmla="*/ 0 h 8"/>
                      <a:gd name="T2" fmla="*/ 0 w 11"/>
                      <a:gd name="T3" fmla="*/ 0 h 8"/>
                      <a:gd name="T4" fmla="*/ 11 w 11"/>
                      <a:gd name="T5" fmla="*/ 8 h 8"/>
                      <a:gd name="T6" fmla="*/ 2 w 11"/>
                      <a:gd name="T7" fmla="*/ 0 h 8"/>
                      <a:gd name="T8" fmla="*/ 0 w 11"/>
                      <a:gd name="T9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1" y="8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79" name="Freeform 84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3A82753-3FFE-479A-8398-A9F32C70A3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48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0 h 2"/>
                      <a:gd name="T3" fmla="*/ 2 h 2"/>
                      <a:gd name="T4" fmla="*/ 2 h 2"/>
                      <a:gd name="T5" fmla="*/ 2 h 2"/>
                      <a:gd name="T6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80" name="Freeform 84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CC5B6BB-D4E6-44FC-AFCE-1DE5C6612E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48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0 h 2"/>
                      <a:gd name="T3" fmla="*/ 2 h 2"/>
                      <a:gd name="T4" fmla="*/ 2 h 2"/>
                      <a:gd name="T5" fmla="*/ 2 h 2"/>
                      <a:gd name="T6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81" name="Freeform 84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26AC82B-AC84-47D8-A393-6C3C42AD5C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82" name="Freeform 84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5FD0FBB-9F09-43A7-B8CA-8A92214DA1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83" name="Freeform 84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0C8F895-03BE-4F23-8ADC-CB97727B87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84" name="Freeform 84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D27BD8E-6270-4E54-A536-C7E99DEB5C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85" name="Freeform 84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848CA62-582B-436C-A191-B05693F9ABD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13" y="1645"/>
                    <a:ext cx="264" cy="30"/>
                  </a:xfrm>
                  <a:custGeom>
                    <a:avLst/>
                    <a:gdLst>
                      <a:gd name="T0" fmla="*/ 7 w 264"/>
                      <a:gd name="T1" fmla="*/ 3 h 30"/>
                      <a:gd name="T2" fmla="*/ 11 w 264"/>
                      <a:gd name="T3" fmla="*/ 5 h 30"/>
                      <a:gd name="T4" fmla="*/ 264 w 264"/>
                      <a:gd name="T5" fmla="*/ 30 h 30"/>
                      <a:gd name="T6" fmla="*/ 264 w 264"/>
                      <a:gd name="T7" fmla="*/ 30 h 30"/>
                      <a:gd name="T8" fmla="*/ 174 w 264"/>
                      <a:gd name="T9" fmla="*/ 19 h 30"/>
                      <a:gd name="T10" fmla="*/ 7 w 264"/>
                      <a:gd name="T11" fmla="*/ 3 h 30"/>
                      <a:gd name="T12" fmla="*/ 0 w 264"/>
                      <a:gd name="T13" fmla="*/ 0 h 30"/>
                      <a:gd name="T14" fmla="*/ 0 w 264"/>
                      <a:gd name="T15" fmla="*/ 3 h 30"/>
                      <a:gd name="T16" fmla="*/ 2 w 264"/>
                      <a:gd name="T17" fmla="*/ 5 h 30"/>
                      <a:gd name="T18" fmla="*/ 2 w 264"/>
                      <a:gd name="T19" fmla="*/ 5 h 30"/>
                      <a:gd name="T20" fmla="*/ 0 w 264"/>
                      <a:gd name="T21" fmla="*/ 0 h 30"/>
                      <a:gd name="T22" fmla="*/ 0 w 264"/>
                      <a:gd name="T23" fmla="*/ 0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64" h="30">
                        <a:moveTo>
                          <a:pt x="7" y="3"/>
                        </a:moveTo>
                        <a:lnTo>
                          <a:pt x="11" y="5"/>
                        </a:lnTo>
                        <a:lnTo>
                          <a:pt x="264" y="30"/>
                        </a:lnTo>
                        <a:lnTo>
                          <a:pt x="264" y="30"/>
                        </a:lnTo>
                        <a:lnTo>
                          <a:pt x="174" y="19"/>
                        </a:lnTo>
                        <a:lnTo>
                          <a:pt x="7" y="3"/>
                        </a:lnTo>
                        <a:close/>
                        <a:moveTo>
                          <a:pt x="0" y="0"/>
                        </a:moveTo>
                        <a:lnTo>
                          <a:pt x="0" y="3"/>
                        </a:lnTo>
                        <a:lnTo>
                          <a:pt x="2" y="5"/>
                        </a:lnTo>
                        <a:lnTo>
                          <a:pt x="2" y="5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86" name="Freeform 84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275288C-3AC3-4BAD-BAEA-50E6CDD803F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13" y="1645"/>
                    <a:ext cx="264" cy="30"/>
                  </a:xfrm>
                  <a:custGeom>
                    <a:avLst/>
                    <a:gdLst>
                      <a:gd name="T0" fmla="*/ 7 w 264"/>
                      <a:gd name="T1" fmla="*/ 3 h 30"/>
                      <a:gd name="T2" fmla="*/ 11 w 264"/>
                      <a:gd name="T3" fmla="*/ 5 h 30"/>
                      <a:gd name="T4" fmla="*/ 264 w 264"/>
                      <a:gd name="T5" fmla="*/ 30 h 30"/>
                      <a:gd name="T6" fmla="*/ 264 w 264"/>
                      <a:gd name="T7" fmla="*/ 30 h 30"/>
                      <a:gd name="T8" fmla="*/ 174 w 264"/>
                      <a:gd name="T9" fmla="*/ 19 h 30"/>
                      <a:gd name="T10" fmla="*/ 7 w 264"/>
                      <a:gd name="T11" fmla="*/ 3 h 30"/>
                      <a:gd name="T12" fmla="*/ 0 w 264"/>
                      <a:gd name="T13" fmla="*/ 0 h 30"/>
                      <a:gd name="T14" fmla="*/ 0 w 264"/>
                      <a:gd name="T15" fmla="*/ 3 h 30"/>
                      <a:gd name="T16" fmla="*/ 2 w 264"/>
                      <a:gd name="T17" fmla="*/ 5 h 30"/>
                      <a:gd name="T18" fmla="*/ 2 w 264"/>
                      <a:gd name="T19" fmla="*/ 5 h 30"/>
                      <a:gd name="T20" fmla="*/ 0 w 264"/>
                      <a:gd name="T21" fmla="*/ 0 h 30"/>
                      <a:gd name="T22" fmla="*/ 0 w 264"/>
                      <a:gd name="T23" fmla="*/ 0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64" h="30">
                        <a:moveTo>
                          <a:pt x="7" y="3"/>
                        </a:moveTo>
                        <a:lnTo>
                          <a:pt x="11" y="5"/>
                        </a:lnTo>
                        <a:lnTo>
                          <a:pt x="264" y="30"/>
                        </a:lnTo>
                        <a:lnTo>
                          <a:pt x="264" y="30"/>
                        </a:lnTo>
                        <a:lnTo>
                          <a:pt x="174" y="19"/>
                        </a:lnTo>
                        <a:lnTo>
                          <a:pt x="7" y="3"/>
                        </a:lnTo>
                        <a:moveTo>
                          <a:pt x="0" y="0"/>
                        </a:moveTo>
                        <a:lnTo>
                          <a:pt x="0" y="3"/>
                        </a:lnTo>
                        <a:lnTo>
                          <a:pt x="2" y="5"/>
                        </a:lnTo>
                        <a:lnTo>
                          <a:pt x="2" y="5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87" name="Line 84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E71E9AD-6CE5-419E-BF05-BD4FEE1E93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88" name="Line 85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ABB1215-48F1-499A-B273-A54683AA24D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89" name="Line 85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A2BEA45-BCEB-46AF-85E3-BB2052D5D7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90" name="Line 85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E7B8949-0835-4EDD-A7A9-EDB6D059DE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91" name="Freeform 85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C907638-4C59-455D-811A-2CB33C7662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1675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2 h 2"/>
                      <a:gd name="T8" fmla="*/ 0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92" name="Freeform 85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69E2DC6-CC22-4556-89A7-49BFE70F12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1675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2 h 2"/>
                      <a:gd name="T8" fmla="*/ 0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93" name="Rectangle 85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518041E-A49E-4F2A-B0AD-85B1DA854C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94" name="Rectangle 85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16F8EF0-811E-47B5-BF73-1DA259911C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95" name="Rectangle 85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30CC7F5-212D-46E1-BB25-20E215A36B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96" name="Rectangle 85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C35DEC5-6698-433F-8AA8-2B4A536EA6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97" name="Freeform 85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F053231-6DEA-4BFB-A7D7-83B76609E7F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79" y="1675"/>
                    <a:ext cx="0" cy="2"/>
                  </a:xfrm>
                  <a:custGeom>
                    <a:avLst/>
                    <a:gdLst>
                      <a:gd name="T0" fmla="*/ 2 h 2"/>
                      <a:gd name="T1" fmla="*/ 2 h 2"/>
                      <a:gd name="T2" fmla="*/ 2 h 2"/>
                      <a:gd name="T3" fmla="*/ 2 h 2"/>
                      <a:gd name="T4" fmla="*/ 0 h 2"/>
                      <a:gd name="T5" fmla="*/ 2 h 2"/>
                      <a:gd name="T6" fmla="*/ 2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98" name="Freeform 86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C222938-7F90-4F66-BC9D-0D6C2F76DB6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79" y="1675"/>
                    <a:ext cx="0" cy="2"/>
                  </a:xfrm>
                  <a:custGeom>
                    <a:avLst/>
                    <a:gdLst>
                      <a:gd name="T0" fmla="*/ 2 h 2"/>
                      <a:gd name="T1" fmla="*/ 2 h 2"/>
                      <a:gd name="T2" fmla="*/ 2 h 2"/>
                      <a:gd name="T3" fmla="*/ 2 h 2"/>
                      <a:gd name="T4" fmla="*/ 0 h 2"/>
                      <a:gd name="T5" fmla="*/ 2 h 2"/>
                      <a:gd name="T6" fmla="*/ 2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99" name="Freeform 86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DB2D3E3-25E1-4E3D-A959-09E878F750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3" y="1648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2 h 2"/>
                      <a:gd name="T6" fmla="*/ 2 w 2"/>
                      <a:gd name="T7" fmla="*/ 2 h 2"/>
                      <a:gd name="T8" fmla="*/ 0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0" name="Freeform 86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AA8F1FA-F965-4AD5-B21A-3414F682A3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3" y="1648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2 h 2"/>
                      <a:gd name="T6" fmla="*/ 2 w 2"/>
                      <a:gd name="T7" fmla="*/ 2 h 2"/>
                      <a:gd name="T8" fmla="*/ 0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1" name="Freeform 86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A733834-FF7F-4E1F-8157-64EB6C9BCB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48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2 w 2"/>
                      <a:gd name="T3" fmla="*/ 0 h 2"/>
                      <a:gd name="T4" fmla="*/ 0 w 2"/>
                      <a:gd name="T5" fmla="*/ 0 h 2"/>
                      <a:gd name="T6" fmla="*/ 2 w 2"/>
                      <a:gd name="T7" fmla="*/ 0 h 2"/>
                      <a:gd name="T8" fmla="*/ 0 w 2"/>
                      <a:gd name="T9" fmla="*/ 2 h 2"/>
                      <a:gd name="T10" fmla="*/ 2 w 2"/>
                      <a:gd name="T11" fmla="*/ 2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2" name="Freeform 86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7638AFA-22D6-4BA6-B3CA-4B88BE7ED3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48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2 w 2"/>
                      <a:gd name="T3" fmla="*/ 0 h 2"/>
                      <a:gd name="T4" fmla="*/ 0 w 2"/>
                      <a:gd name="T5" fmla="*/ 0 h 2"/>
                      <a:gd name="T6" fmla="*/ 2 w 2"/>
                      <a:gd name="T7" fmla="*/ 0 h 2"/>
                      <a:gd name="T8" fmla="*/ 0 w 2"/>
                      <a:gd name="T9" fmla="*/ 2 h 2"/>
                      <a:gd name="T10" fmla="*/ 2 w 2"/>
                      <a:gd name="T11" fmla="*/ 2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3" name="Freeform 86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1B0FE15-0552-489F-9F3B-BD63E354E2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48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0 w 2"/>
                      <a:gd name="T7" fmla="*/ 2 h 2"/>
                      <a:gd name="T8" fmla="*/ 0 w 2"/>
                      <a:gd name="T9" fmla="*/ 2 h 2"/>
                      <a:gd name="T10" fmla="*/ 2 w 2"/>
                      <a:gd name="T11" fmla="*/ 0 h 2"/>
                      <a:gd name="T12" fmla="*/ 0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4" name="Freeform 86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4F00168-A8C2-4994-86AE-7892D43B48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48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0 w 2"/>
                      <a:gd name="T7" fmla="*/ 2 h 2"/>
                      <a:gd name="T8" fmla="*/ 0 w 2"/>
                      <a:gd name="T9" fmla="*/ 2 h 2"/>
                      <a:gd name="T10" fmla="*/ 2 w 2"/>
                      <a:gd name="T11" fmla="*/ 0 h 2"/>
                      <a:gd name="T12" fmla="*/ 0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5" name="Freeform 86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EC8A7C0-4C21-4A5E-9D04-ABE9D9C386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6" name="Freeform 86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88504B0-843E-4ABF-A122-70322367D6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7" name="Freeform 86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3C24D63-0F5D-45A1-BEDD-57F366628A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8" name="Freeform 87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34C5805-BE53-4CD3-831D-E833EAC0C1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9" name="Freeform 87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CAF5A09-052B-4A80-9A3D-E46BAD85245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09" y="1639"/>
                    <a:ext cx="4" cy="9"/>
                  </a:xfrm>
                  <a:custGeom>
                    <a:avLst/>
                    <a:gdLst>
                      <a:gd name="T0" fmla="*/ 2 w 4"/>
                      <a:gd name="T1" fmla="*/ 2 h 9"/>
                      <a:gd name="T2" fmla="*/ 0 w 4"/>
                      <a:gd name="T3" fmla="*/ 4 h 9"/>
                      <a:gd name="T4" fmla="*/ 0 w 4"/>
                      <a:gd name="T5" fmla="*/ 9 h 9"/>
                      <a:gd name="T6" fmla="*/ 0 w 4"/>
                      <a:gd name="T7" fmla="*/ 6 h 9"/>
                      <a:gd name="T8" fmla="*/ 2 w 4"/>
                      <a:gd name="T9" fmla="*/ 9 h 9"/>
                      <a:gd name="T10" fmla="*/ 2 w 4"/>
                      <a:gd name="T11" fmla="*/ 9 h 9"/>
                      <a:gd name="T12" fmla="*/ 2 w 4"/>
                      <a:gd name="T13" fmla="*/ 6 h 9"/>
                      <a:gd name="T14" fmla="*/ 4 w 4"/>
                      <a:gd name="T15" fmla="*/ 6 h 9"/>
                      <a:gd name="T16" fmla="*/ 2 w 4"/>
                      <a:gd name="T17" fmla="*/ 4 h 9"/>
                      <a:gd name="T18" fmla="*/ 2 w 4"/>
                      <a:gd name="T19" fmla="*/ 2 h 9"/>
                      <a:gd name="T20" fmla="*/ 0 w 4"/>
                      <a:gd name="T21" fmla="*/ 0 h 9"/>
                      <a:gd name="T22" fmla="*/ 0 w 4"/>
                      <a:gd name="T2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" h="9">
                        <a:moveTo>
                          <a:pt x="2" y="2"/>
                        </a:moveTo>
                        <a:lnTo>
                          <a:pt x="0" y="4"/>
                        </a:lnTo>
                        <a:lnTo>
                          <a:pt x="0" y="9"/>
                        </a:lnTo>
                        <a:lnTo>
                          <a:pt x="0" y="6"/>
                        </a:lnTo>
                        <a:lnTo>
                          <a:pt x="2" y="9"/>
                        </a:lnTo>
                        <a:lnTo>
                          <a:pt x="2" y="9"/>
                        </a:lnTo>
                        <a:lnTo>
                          <a:pt x="2" y="6"/>
                        </a:lnTo>
                        <a:lnTo>
                          <a:pt x="4" y="6"/>
                        </a:lnTo>
                        <a:lnTo>
                          <a:pt x="2" y="4"/>
                        </a:lnTo>
                        <a:lnTo>
                          <a:pt x="2" y="2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0" name="Freeform 87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0D33BC0-38F3-4150-88E7-AB7E7A95FBE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09" y="1639"/>
                    <a:ext cx="4" cy="9"/>
                  </a:xfrm>
                  <a:custGeom>
                    <a:avLst/>
                    <a:gdLst>
                      <a:gd name="T0" fmla="*/ 2 w 4"/>
                      <a:gd name="T1" fmla="*/ 2 h 9"/>
                      <a:gd name="T2" fmla="*/ 0 w 4"/>
                      <a:gd name="T3" fmla="*/ 4 h 9"/>
                      <a:gd name="T4" fmla="*/ 0 w 4"/>
                      <a:gd name="T5" fmla="*/ 9 h 9"/>
                      <a:gd name="T6" fmla="*/ 0 w 4"/>
                      <a:gd name="T7" fmla="*/ 6 h 9"/>
                      <a:gd name="T8" fmla="*/ 2 w 4"/>
                      <a:gd name="T9" fmla="*/ 9 h 9"/>
                      <a:gd name="T10" fmla="*/ 2 w 4"/>
                      <a:gd name="T11" fmla="*/ 9 h 9"/>
                      <a:gd name="T12" fmla="*/ 2 w 4"/>
                      <a:gd name="T13" fmla="*/ 6 h 9"/>
                      <a:gd name="T14" fmla="*/ 4 w 4"/>
                      <a:gd name="T15" fmla="*/ 6 h 9"/>
                      <a:gd name="T16" fmla="*/ 2 w 4"/>
                      <a:gd name="T17" fmla="*/ 4 h 9"/>
                      <a:gd name="T18" fmla="*/ 2 w 4"/>
                      <a:gd name="T19" fmla="*/ 2 h 9"/>
                      <a:gd name="T20" fmla="*/ 0 w 4"/>
                      <a:gd name="T21" fmla="*/ 0 h 9"/>
                      <a:gd name="T22" fmla="*/ 0 w 4"/>
                      <a:gd name="T2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" h="9">
                        <a:moveTo>
                          <a:pt x="2" y="2"/>
                        </a:moveTo>
                        <a:lnTo>
                          <a:pt x="0" y="4"/>
                        </a:lnTo>
                        <a:lnTo>
                          <a:pt x="0" y="9"/>
                        </a:lnTo>
                        <a:lnTo>
                          <a:pt x="0" y="6"/>
                        </a:lnTo>
                        <a:lnTo>
                          <a:pt x="2" y="9"/>
                        </a:lnTo>
                        <a:lnTo>
                          <a:pt x="2" y="9"/>
                        </a:lnTo>
                        <a:lnTo>
                          <a:pt x="2" y="6"/>
                        </a:lnTo>
                        <a:lnTo>
                          <a:pt x="4" y="6"/>
                        </a:lnTo>
                        <a:lnTo>
                          <a:pt x="2" y="4"/>
                        </a:lnTo>
                        <a:lnTo>
                          <a:pt x="2" y="2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1" name="Freeform 87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4730EE0-BACE-402F-914A-6B82473E3F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45"/>
                    <a:ext cx="2" cy="3"/>
                  </a:xfrm>
                  <a:custGeom>
                    <a:avLst/>
                    <a:gdLst>
                      <a:gd name="T0" fmla="*/ 0 w 2"/>
                      <a:gd name="T1" fmla="*/ 0 h 3"/>
                      <a:gd name="T2" fmla="*/ 0 w 2"/>
                      <a:gd name="T3" fmla="*/ 3 h 3"/>
                      <a:gd name="T4" fmla="*/ 0 w 2"/>
                      <a:gd name="T5" fmla="*/ 3 h 3"/>
                      <a:gd name="T6" fmla="*/ 2 w 2"/>
                      <a:gd name="T7" fmla="*/ 3 h 3"/>
                      <a:gd name="T8" fmla="*/ 2 w 2"/>
                      <a:gd name="T9" fmla="*/ 3 h 3"/>
                      <a:gd name="T10" fmla="*/ 0 w 2"/>
                      <a:gd name="T11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3">
                        <a:moveTo>
                          <a:pt x="0" y="0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2" y="3"/>
                        </a:lnTo>
                        <a:lnTo>
                          <a:pt x="2" y="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2" name="Freeform 87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3A1E131-847E-4369-8404-D5246FE24B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45"/>
                    <a:ext cx="2" cy="3"/>
                  </a:xfrm>
                  <a:custGeom>
                    <a:avLst/>
                    <a:gdLst>
                      <a:gd name="T0" fmla="*/ 0 w 2"/>
                      <a:gd name="T1" fmla="*/ 0 h 3"/>
                      <a:gd name="T2" fmla="*/ 0 w 2"/>
                      <a:gd name="T3" fmla="*/ 3 h 3"/>
                      <a:gd name="T4" fmla="*/ 0 w 2"/>
                      <a:gd name="T5" fmla="*/ 3 h 3"/>
                      <a:gd name="T6" fmla="*/ 2 w 2"/>
                      <a:gd name="T7" fmla="*/ 3 h 3"/>
                      <a:gd name="T8" fmla="*/ 2 w 2"/>
                      <a:gd name="T9" fmla="*/ 3 h 3"/>
                      <a:gd name="T10" fmla="*/ 0 w 2"/>
                      <a:gd name="T11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3">
                        <a:moveTo>
                          <a:pt x="0" y="0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2" y="3"/>
                        </a:lnTo>
                        <a:lnTo>
                          <a:pt x="2" y="3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3" name="Rectangle 87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B107B56-4A87-448F-94C6-543F97EA7D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1" y="16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4" name="Freeform 87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1183050-F6E4-4A6F-88E5-5092C72E02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4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5" name="Rectangle 87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7ADB5A8-46D4-4E2E-B7F6-05CD112B59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1" y="16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6" name="Rectangle 87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DF054B2-7EE7-4A65-9706-FCA5CE4FED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1" y="16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7" name="Freeform 87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170892B-A193-4477-876F-1491C51131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45"/>
                    <a:ext cx="2" cy="3"/>
                  </a:xfrm>
                  <a:custGeom>
                    <a:avLst/>
                    <a:gdLst>
                      <a:gd name="T0" fmla="*/ 0 w 2"/>
                      <a:gd name="T1" fmla="*/ 0 h 3"/>
                      <a:gd name="T2" fmla="*/ 0 w 2"/>
                      <a:gd name="T3" fmla="*/ 3 h 3"/>
                      <a:gd name="T4" fmla="*/ 0 w 2"/>
                      <a:gd name="T5" fmla="*/ 0 h 3"/>
                      <a:gd name="T6" fmla="*/ 2 w 2"/>
                      <a:gd name="T7" fmla="*/ 3 h 3"/>
                      <a:gd name="T8" fmla="*/ 2 w 2"/>
                      <a:gd name="T9" fmla="*/ 0 h 3"/>
                      <a:gd name="T10" fmla="*/ 0 w 2"/>
                      <a:gd name="T11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3">
                        <a:moveTo>
                          <a:pt x="0" y="0"/>
                        </a:move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2" y="3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8" name="Freeform 88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C61D38A-C6DE-48D3-B6A5-DB27C2BFCA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45"/>
                    <a:ext cx="2" cy="3"/>
                  </a:xfrm>
                  <a:custGeom>
                    <a:avLst/>
                    <a:gdLst>
                      <a:gd name="T0" fmla="*/ 0 w 2"/>
                      <a:gd name="T1" fmla="*/ 0 h 3"/>
                      <a:gd name="T2" fmla="*/ 0 w 2"/>
                      <a:gd name="T3" fmla="*/ 3 h 3"/>
                      <a:gd name="T4" fmla="*/ 0 w 2"/>
                      <a:gd name="T5" fmla="*/ 0 h 3"/>
                      <a:gd name="T6" fmla="*/ 2 w 2"/>
                      <a:gd name="T7" fmla="*/ 3 h 3"/>
                      <a:gd name="T8" fmla="*/ 2 w 2"/>
                      <a:gd name="T9" fmla="*/ 0 h 3"/>
                      <a:gd name="T10" fmla="*/ 0 w 2"/>
                      <a:gd name="T11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3">
                        <a:moveTo>
                          <a:pt x="0" y="0"/>
                        </a:move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2" y="3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9" name="Freeform 88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B2CC740-6910-4066-9121-0598E4D3AE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45"/>
                    <a:ext cx="2" cy="3"/>
                  </a:xfrm>
                  <a:custGeom>
                    <a:avLst/>
                    <a:gdLst>
                      <a:gd name="T0" fmla="*/ 0 w 2"/>
                      <a:gd name="T1" fmla="*/ 0 h 3"/>
                      <a:gd name="T2" fmla="*/ 0 w 2"/>
                      <a:gd name="T3" fmla="*/ 3 h 3"/>
                      <a:gd name="T4" fmla="*/ 0 w 2"/>
                      <a:gd name="T5" fmla="*/ 3 h 3"/>
                      <a:gd name="T6" fmla="*/ 0 w 2"/>
                      <a:gd name="T7" fmla="*/ 3 h 3"/>
                      <a:gd name="T8" fmla="*/ 0 w 2"/>
                      <a:gd name="T9" fmla="*/ 3 h 3"/>
                      <a:gd name="T10" fmla="*/ 0 w 2"/>
                      <a:gd name="T11" fmla="*/ 3 h 3"/>
                      <a:gd name="T12" fmla="*/ 0 w 2"/>
                      <a:gd name="T13" fmla="*/ 3 h 3"/>
                      <a:gd name="T14" fmla="*/ 0 w 2"/>
                      <a:gd name="T15" fmla="*/ 3 h 3"/>
                      <a:gd name="T16" fmla="*/ 0 w 2"/>
                      <a:gd name="T17" fmla="*/ 3 h 3"/>
                      <a:gd name="T18" fmla="*/ 0 w 2"/>
                      <a:gd name="T19" fmla="*/ 3 h 3"/>
                      <a:gd name="T20" fmla="*/ 0 w 2"/>
                      <a:gd name="T21" fmla="*/ 3 h 3"/>
                      <a:gd name="T22" fmla="*/ 0 w 2"/>
                      <a:gd name="T23" fmla="*/ 3 h 3"/>
                      <a:gd name="T24" fmla="*/ 2 w 2"/>
                      <a:gd name="T25" fmla="*/ 3 h 3"/>
                      <a:gd name="T26" fmla="*/ 2 w 2"/>
                      <a:gd name="T27" fmla="*/ 3 h 3"/>
                      <a:gd name="T28" fmla="*/ 2 w 2"/>
                      <a:gd name="T29" fmla="*/ 3 h 3"/>
                      <a:gd name="T30" fmla="*/ 0 w 2"/>
                      <a:gd name="T31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" h="3">
                        <a:moveTo>
                          <a:pt x="0" y="0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2" y="3"/>
                        </a:lnTo>
                        <a:lnTo>
                          <a:pt x="2" y="3"/>
                        </a:lnTo>
                        <a:lnTo>
                          <a:pt x="2" y="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0" name="Freeform 88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2985C9B-E725-4193-9696-655B9CF41A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45"/>
                    <a:ext cx="2" cy="3"/>
                  </a:xfrm>
                  <a:custGeom>
                    <a:avLst/>
                    <a:gdLst>
                      <a:gd name="T0" fmla="*/ 0 w 2"/>
                      <a:gd name="T1" fmla="*/ 0 h 3"/>
                      <a:gd name="T2" fmla="*/ 0 w 2"/>
                      <a:gd name="T3" fmla="*/ 3 h 3"/>
                      <a:gd name="T4" fmla="*/ 0 w 2"/>
                      <a:gd name="T5" fmla="*/ 3 h 3"/>
                      <a:gd name="T6" fmla="*/ 0 w 2"/>
                      <a:gd name="T7" fmla="*/ 3 h 3"/>
                      <a:gd name="T8" fmla="*/ 0 w 2"/>
                      <a:gd name="T9" fmla="*/ 3 h 3"/>
                      <a:gd name="T10" fmla="*/ 0 w 2"/>
                      <a:gd name="T11" fmla="*/ 3 h 3"/>
                      <a:gd name="T12" fmla="*/ 0 w 2"/>
                      <a:gd name="T13" fmla="*/ 3 h 3"/>
                      <a:gd name="T14" fmla="*/ 0 w 2"/>
                      <a:gd name="T15" fmla="*/ 3 h 3"/>
                      <a:gd name="T16" fmla="*/ 0 w 2"/>
                      <a:gd name="T17" fmla="*/ 3 h 3"/>
                      <a:gd name="T18" fmla="*/ 0 w 2"/>
                      <a:gd name="T19" fmla="*/ 3 h 3"/>
                      <a:gd name="T20" fmla="*/ 0 w 2"/>
                      <a:gd name="T21" fmla="*/ 3 h 3"/>
                      <a:gd name="T22" fmla="*/ 0 w 2"/>
                      <a:gd name="T23" fmla="*/ 3 h 3"/>
                      <a:gd name="T24" fmla="*/ 2 w 2"/>
                      <a:gd name="T25" fmla="*/ 3 h 3"/>
                      <a:gd name="T26" fmla="*/ 2 w 2"/>
                      <a:gd name="T27" fmla="*/ 3 h 3"/>
                      <a:gd name="T28" fmla="*/ 2 w 2"/>
                      <a:gd name="T29" fmla="*/ 3 h 3"/>
                      <a:gd name="T30" fmla="*/ 0 w 2"/>
                      <a:gd name="T31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" h="3">
                        <a:moveTo>
                          <a:pt x="0" y="0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2" y="3"/>
                        </a:lnTo>
                        <a:lnTo>
                          <a:pt x="2" y="3"/>
                        </a:lnTo>
                        <a:lnTo>
                          <a:pt x="2" y="3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1" name="Rectangle 88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A59A591-9F40-43B4-8F02-0939D8592B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1" y="16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2" name="Freeform 88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4838E6B-E45E-4709-AE37-06CD497E88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4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3" name="Rectangle 88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B84B53D-582D-43BE-B7D2-022D62E44A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1" y="16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4" name="Freeform 88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68554F6-C2F5-4B43-A03A-01FED54DFC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4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5" name="Rectangle 88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B0E42DB-FEA3-44AF-852C-A41FE4762C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1" y="16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6" name="Freeform 88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68C66BA-D6E9-430C-B412-6BDB8C7BF1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4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7" name="Rectangle 88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12C155E-74AC-47C9-A3ED-82BA506021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1" y="16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8" name="Freeform 89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3E5584C-C925-43E5-9F3B-D7FA1608ED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4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9" name="Rectangle 89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6381C7C-F55A-499B-A3A2-650E44BB9A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1" y="16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30" name="Freeform 89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E3EA627-1263-46A0-A76B-D9A62E2101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4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31" name="Rectangle 89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85BCF80-0254-48D5-A3AC-5C6C73981E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1" y="16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32" name="Rectangle 89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F3E3A8F-28B7-4261-AAB6-FF7A63D970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1" y="16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33" name="Freeform 89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8C00F6A-D084-4D4F-83BB-BFCD62BB92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48"/>
                    <a:ext cx="2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0 w 2"/>
                      <a:gd name="T3" fmla="*/ 0 w 2"/>
                      <a:gd name="T4" fmla="*/ 0 w 2"/>
                      <a:gd name="T5" fmla="*/ 2 w 2"/>
                      <a:gd name="T6" fmla="*/ 2 w 2"/>
                      <a:gd name="T7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  <a:cxn ang="0">
                        <a:pos x="T7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34" name="Freeform 89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D48977A-FDAC-434A-AF76-6191809DC4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48"/>
                    <a:ext cx="2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0 w 2"/>
                      <a:gd name="T3" fmla="*/ 0 w 2"/>
                      <a:gd name="T4" fmla="*/ 0 w 2"/>
                      <a:gd name="T5" fmla="*/ 2 w 2"/>
                      <a:gd name="T6" fmla="*/ 2 w 2"/>
                      <a:gd name="T7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  <a:cxn ang="0">
                        <a:pos x="T7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35" name="Rectangle 89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8B61F05-9D9F-421C-AFFC-F948C3E09D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1" y="16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36" name="Rectangle 89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3607CA5-45BE-4EB8-B05D-F312ECD981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1" y="16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37" name="Rectangle 89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8DA67F8-54E2-4AD4-A46B-2A154D5F42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1" y="16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38" name="Freeform 90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DC7AA4D-94C7-4756-9C1A-7E8EC7DDD1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4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39" name="Rectangle 90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F39BEB6-343E-4B44-9864-0F0BB89E14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1" y="16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40" name="Rectangle 90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D732C75-CB1E-4393-84A4-FFAFC050CE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1" y="16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41" name="Rectangle 90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AACFD2C-3541-461D-8AEB-7FAA6DAB39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1" y="16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42" name="Rectangle 90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CE8D708-7691-4186-8D65-459A648652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1" y="16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43" name="Rectangle 90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8F93B0C-6521-4434-BDFE-4C2F27E561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1" y="164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44" name="Freeform 90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42534B9-E4A8-4016-BF16-6FD09681A7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4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45" name="Rectangle 90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47A250A-D9A2-4677-87B7-AA3A7F6C2C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9" y="16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46" name="Freeform 90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536BEA5-1211-4CB6-8BAB-B268572CBE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47" name="Freeform 90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9570033-A3C3-4C54-A829-916CDC46D4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69" y="1637"/>
                    <a:ext cx="240" cy="454"/>
                  </a:xfrm>
                  <a:custGeom>
                    <a:avLst/>
                    <a:gdLst>
                      <a:gd name="T0" fmla="*/ 240 w 240"/>
                      <a:gd name="T1" fmla="*/ 0 h 454"/>
                      <a:gd name="T2" fmla="*/ 0 w 240"/>
                      <a:gd name="T3" fmla="*/ 454 h 454"/>
                      <a:gd name="T4" fmla="*/ 2 w 240"/>
                      <a:gd name="T5" fmla="*/ 454 h 454"/>
                      <a:gd name="T6" fmla="*/ 0 w 240"/>
                      <a:gd name="T7" fmla="*/ 454 h 454"/>
                      <a:gd name="T8" fmla="*/ 134 w 240"/>
                      <a:gd name="T9" fmla="*/ 208 h 454"/>
                      <a:gd name="T10" fmla="*/ 240 w 240"/>
                      <a:gd name="T11" fmla="*/ 6 h 454"/>
                      <a:gd name="T12" fmla="*/ 240 w 240"/>
                      <a:gd name="T13" fmla="*/ 2 h 454"/>
                      <a:gd name="T14" fmla="*/ 240 w 240"/>
                      <a:gd name="T15" fmla="*/ 2 h 454"/>
                      <a:gd name="T16" fmla="*/ 240 w 240"/>
                      <a:gd name="T17" fmla="*/ 2 h 454"/>
                      <a:gd name="T18" fmla="*/ 240 w 240"/>
                      <a:gd name="T19" fmla="*/ 0 h 4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0" h="454">
                        <a:moveTo>
                          <a:pt x="240" y="0"/>
                        </a:moveTo>
                        <a:lnTo>
                          <a:pt x="0" y="454"/>
                        </a:lnTo>
                        <a:lnTo>
                          <a:pt x="2" y="454"/>
                        </a:lnTo>
                        <a:lnTo>
                          <a:pt x="0" y="454"/>
                        </a:lnTo>
                        <a:lnTo>
                          <a:pt x="134" y="208"/>
                        </a:lnTo>
                        <a:lnTo>
                          <a:pt x="240" y="6"/>
                        </a:lnTo>
                        <a:lnTo>
                          <a:pt x="240" y="2"/>
                        </a:lnTo>
                        <a:lnTo>
                          <a:pt x="240" y="2"/>
                        </a:lnTo>
                        <a:lnTo>
                          <a:pt x="240" y="2"/>
                        </a:lnTo>
                        <a:lnTo>
                          <a:pt x="24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48" name="Freeform 91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6E8B7B1-9D1A-473A-8720-C5EC980AE4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69" y="1637"/>
                    <a:ext cx="240" cy="454"/>
                  </a:xfrm>
                  <a:custGeom>
                    <a:avLst/>
                    <a:gdLst>
                      <a:gd name="T0" fmla="*/ 240 w 240"/>
                      <a:gd name="T1" fmla="*/ 0 h 454"/>
                      <a:gd name="T2" fmla="*/ 0 w 240"/>
                      <a:gd name="T3" fmla="*/ 454 h 454"/>
                      <a:gd name="T4" fmla="*/ 2 w 240"/>
                      <a:gd name="T5" fmla="*/ 454 h 454"/>
                      <a:gd name="T6" fmla="*/ 0 w 240"/>
                      <a:gd name="T7" fmla="*/ 454 h 454"/>
                      <a:gd name="T8" fmla="*/ 134 w 240"/>
                      <a:gd name="T9" fmla="*/ 208 h 454"/>
                      <a:gd name="T10" fmla="*/ 240 w 240"/>
                      <a:gd name="T11" fmla="*/ 6 h 454"/>
                      <a:gd name="T12" fmla="*/ 240 w 240"/>
                      <a:gd name="T13" fmla="*/ 2 h 454"/>
                      <a:gd name="T14" fmla="*/ 240 w 240"/>
                      <a:gd name="T15" fmla="*/ 2 h 454"/>
                      <a:gd name="T16" fmla="*/ 240 w 240"/>
                      <a:gd name="T17" fmla="*/ 2 h 454"/>
                      <a:gd name="T18" fmla="*/ 240 w 240"/>
                      <a:gd name="T19" fmla="*/ 0 h 4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0" h="454">
                        <a:moveTo>
                          <a:pt x="240" y="0"/>
                        </a:moveTo>
                        <a:lnTo>
                          <a:pt x="0" y="454"/>
                        </a:lnTo>
                        <a:lnTo>
                          <a:pt x="2" y="454"/>
                        </a:lnTo>
                        <a:lnTo>
                          <a:pt x="0" y="454"/>
                        </a:lnTo>
                        <a:lnTo>
                          <a:pt x="134" y="208"/>
                        </a:lnTo>
                        <a:lnTo>
                          <a:pt x="240" y="6"/>
                        </a:lnTo>
                        <a:lnTo>
                          <a:pt x="240" y="2"/>
                        </a:lnTo>
                        <a:lnTo>
                          <a:pt x="240" y="2"/>
                        </a:lnTo>
                        <a:lnTo>
                          <a:pt x="240" y="2"/>
                        </a:lnTo>
                        <a:lnTo>
                          <a:pt x="24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49" name="Freeform 91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6275BC8-D68F-4575-AA84-8C8CA389DC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69" y="1845"/>
                    <a:ext cx="134" cy="248"/>
                  </a:xfrm>
                  <a:custGeom>
                    <a:avLst/>
                    <a:gdLst>
                      <a:gd name="T0" fmla="*/ 134 w 134"/>
                      <a:gd name="T1" fmla="*/ 0 h 248"/>
                      <a:gd name="T2" fmla="*/ 0 w 134"/>
                      <a:gd name="T3" fmla="*/ 246 h 248"/>
                      <a:gd name="T4" fmla="*/ 2 w 134"/>
                      <a:gd name="T5" fmla="*/ 246 h 248"/>
                      <a:gd name="T6" fmla="*/ 2 w 134"/>
                      <a:gd name="T7" fmla="*/ 248 h 248"/>
                      <a:gd name="T8" fmla="*/ 2 w 134"/>
                      <a:gd name="T9" fmla="*/ 246 h 248"/>
                      <a:gd name="T10" fmla="*/ 6 w 134"/>
                      <a:gd name="T11" fmla="*/ 242 h 248"/>
                      <a:gd name="T12" fmla="*/ 134 w 134"/>
                      <a:gd name="T13" fmla="*/ 0 h 2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4" h="248">
                        <a:moveTo>
                          <a:pt x="134" y="0"/>
                        </a:moveTo>
                        <a:lnTo>
                          <a:pt x="0" y="246"/>
                        </a:lnTo>
                        <a:lnTo>
                          <a:pt x="2" y="246"/>
                        </a:lnTo>
                        <a:lnTo>
                          <a:pt x="2" y="248"/>
                        </a:lnTo>
                        <a:lnTo>
                          <a:pt x="2" y="246"/>
                        </a:lnTo>
                        <a:lnTo>
                          <a:pt x="6" y="242"/>
                        </a:lnTo>
                        <a:lnTo>
                          <a:pt x="13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50" name="Freeform 91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4DE210F-4AA0-497F-B2BC-3EA279B3B5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69" y="1845"/>
                    <a:ext cx="134" cy="248"/>
                  </a:xfrm>
                  <a:custGeom>
                    <a:avLst/>
                    <a:gdLst>
                      <a:gd name="T0" fmla="*/ 134 w 134"/>
                      <a:gd name="T1" fmla="*/ 0 h 248"/>
                      <a:gd name="T2" fmla="*/ 0 w 134"/>
                      <a:gd name="T3" fmla="*/ 246 h 248"/>
                      <a:gd name="T4" fmla="*/ 2 w 134"/>
                      <a:gd name="T5" fmla="*/ 246 h 248"/>
                      <a:gd name="T6" fmla="*/ 2 w 134"/>
                      <a:gd name="T7" fmla="*/ 248 h 248"/>
                      <a:gd name="T8" fmla="*/ 2 w 134"/>
                      <a:gd name="T9" fmla="*/ 246 h 248"/>
                      <a:gd name="T10" fmla="*/ 6 w 134"/>
                      <a:gd name="T11" fmla="*/ 242 h 248"/>
                      <a:gd name="T12" fmla="*/ 134 w 134"/>
                      <a:gd name="T13" fmla="*/ 0 h 2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4" h="248">
                        <a:moveTo>
                          <a:pt x="134" y="0"/>
                        </a:moveTo>
                        <a:lnTo>
                          <a:pt x="0" y="246"/>
                        </a:lnTo>
                        <a:lnTo>
                          <a:pt x="2" y="246"/>
                        </a:lnTo>
                        <a:lnTo>
                          <a:pt x="2" y="248"/>
                        </a:lnTo>
                        <a:lnTo>
                          <a:pt x="2" y="246"/>
                        </a:lnTo>
                        <a:lnTo>
                          <a:pt x="6" y="242"/>
                        </a:lnTo>
                        <a:lnTo>
                          <a:pt x="134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51" name="Freeform 91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A0D49AC-5065-4004-A59E-52490342F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1" y="2087"/>
                    <a:ext cx="4" cy="6"/>
                  </a:xfrm>
                  <a:custGeom>
                    <a:avLst/>
                    <a:gdLst>
                      <a:gd name="T0" fmla="*/ 4 w 4"/>
                      <a:gd name="T1" fmla="*/ 0 h 6"/>
                      <a:gd name="T2" fmla="*/ 0 w 4"/>
                      <a:gd name="T3" fmla="*/ 4 h 6"/>
                      <a:gd name="T4" fmla="*/ 0 w 4"/>
                      <a:gd name="T5" fmla="*/ 6 h 6"/>
                      <a:gd name="T6" fmla="*/ 0 w 4"/>
                      <a:gd name="T7" fmla="*/ 6 h 6"/>
                      <a:gd name="T8" fmla="*/ 0 w 4"/>
                      <a:gd name="T9" fmla="*/ 4 h 6"/>
                      <a:gd name="T10" fmla="*/ 2 w 4"/>
                      <a:gd name="T11" fmla="*/ 4 h 6"/>
                      <a:gd name="T12" fmla="*/ 4 w 4"/>
                      <a:gd name="T1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6">
                        <a:moveTo>
                          <a:pt x="4" y="0"/>
                        </a:moveTo>
                        <a:lnTo>
                          <a:pt x="0" y="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2" y="4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52" name="Freeform 91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01C61C1-240C-4DA3-A0B1-FE05980B3C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1" y="2087"/>
                    <a:ext cx="4" cy="6"/>
                  </a:xfrm>
                  <a:custGeom>
                    <a:avLst/>
                    <a:gdLst>
                      <a:gd name="T0" fmla="*/ 4 w 4"/>
                      <a:gd name="T1" fmla="*/ 0 h 6"/>
                      <a:gd name="T2" fmla="*/ 0 w 4"/>
                      <a:gd name="T3" fmla="*/ 4 h 6"/>
                      <a:gd name="T4" fmla="*/ 0 w 4"/>
                      <a:gd name="T5" fmla="*/ 6 h 6"/>
                      <a:gd name="T6" fmla="*/ 0 w 4"/>
                      <a:gd name="T7" fmla="*/ 6 h 6"/>
                      <a:gd name="T8" fmla="*/ 0 w 4"/>
                      <a:gd name="T9" fmla="*/ 4 h 6"/>
                      <a:gd name="T10" fmla="*/ 2 w 4"/>
                      <a:gd name="T11" fmla="*/ 4 h 6"/>
                      <a:gd name="T12" fmla="*/ 4 w 4"/>
                      <a:gd name="T1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6">
                        <a:moveTo>
                          <a:pt x="4" y="0"/>
                        </a:moveTo>
                        <a:lnTo>
                          <a:pt x="0" y="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2" y="4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53" name="Freeform 91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F051F09-F51C-4D7F-B6CB-F5F048E1037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371" y="2091"/>
                    <a:ext cx="2" cy="2"/>
                  </a:xfrm>
                  <a:custGeom>
                    <a:avLst/>
                    <a:gdLst>
                      <a:gd name="T0" fmla="*/ 0 w 2"/>
                      <a:gd name="T1" fmla="*/ 2 h 2"/>
                      <a:gd name="T2" fmla="*/ 0 w 2"/>
                      <a:gd name="T3" fmla="*/ 2 h 2"/>
                      <a:gd name="T4" fmla="*/ 0 w 2"/>
                      <a:gd name="T5" fmla="*/ 2 h 2"/>
                      <a:gd name="T6" fmla="*/ 0 w 2"/>
                      <a:gd name="T7" fmla="*/ 2 h 2"/>
                      <a:gd name="T8" fmla="*/ 0 w 2"/>
                      <a:gd name="T9" fmla="*/ 0 h 2"/>
                      <a:gd name="T10" fmla="*/ 0 w 2"/>
                      <a:gd name="T11" fmla="*/ 2 h 2"/>
                      <a:gd name="T12" fmla="*/ 0 w 2"/>
                      <a:gd name="T13" fmla="*/ 2 h 2"/>
                      <a:gd name="T14" fmla="*/ 0 w 2"/>
                      <a:gd name="T15" fmla="*/ 2 h 2"/>
                      <a:gd name="T16" fmla="*/ 0 w 2"/>
                      <a:gd name="T17" fmla="*/ 2 h 2"/>
                      <a:gd name="T18" fmla="*/ 0 w 2"/>
                      <a:gd name="T19" fmla="*/ 0 h 2"/>
                      <a:gd name="T20" fmla="*/ 2 w 2"/>
                      <a:gd name="T21" fmla="*/ 2 h 2"/>
                      <a:gd name="T22" fmla="*/ 2 w 2"/>
                      <a:gd name="T23" fmla="*/ 0 h 2"/>
                      <a:gd name="T24" fmla="*/ 0 w 2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" h="2">
                        <a:moveTo>
                          <a:pt x="0" y="2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54" name="Freeform 91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7C51E71-3525-4E27-9382-2F740999C4E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371" y="2091"/>
                    <a:ext cx="2" cy="2"/>
                  </a:xfrm>
                  <a:custGeom>
                    <a:avLst/>
                    <a:gdLst>
                      <a:gd name="T0" fmla="*/ 0 w 2"/>
                      <a:gd name="T1" fmla="*/ 2 h 2"/>
                      <a:gd name="T2" fmla="*/ 0 w 2"/>
                      <a:gd name="T3" fmla="*/ 2 h 2"/>
                      <a:gd name="T4" fmla="*/ 0 w 2"/>
                      <a:gd name="T5" fmla="*/ 2 h 2"/>
                      <a:gd name="T6" fmla="*/ 0 w 2"/>
                      <a:gd name="T7" fmla="*/ 2 h 2"/>
                      <a:gd name="T8" fmla="*/ 0 w 2"/>
                      <a:gd name="T9" fmla="*/ 0 h 2"/>
                      <a:gd name="T10" fmla="*/ 0 w 2"/>
                      <a:gd name="T11" fmla="*/ 2 h 2"/>
                      <a:gd name="T12" fmla="*/ 0 w 2"/>
                      <a:gd name="T13" fmla="*/ 2 h 2"/>
                      <a:gd name="T14" fmla="*/ 0 w 2"/>
                      <a:gd name="T15" fmla="*/ 2 h 2"/>
                      <a:gd name="T16" fmla="*/ 0 w 2"/>
                      <a:gd name="T17" fmla="*/ 2 h 2"/>
                      <a:gd name="T18" fmla="*/ 0 w 2"/>
                      <a:gd name="T19" fmla="*/ 0 h 2"/>
                      <a:gd name="T20" fmla="*/ 2 w 2"/>
                      <a:gd name="T21" fmla="*/ 2 h 2"/>
                      <a:gd name="T22" fmla="*/ 2 w 2"/>
                      <a:gd name="T23" fmla="*/ 0 h 2"/>
                      <a:gd name="T24" fmla="*/ 0 w 2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" h="2">
                        <a:moveTo>
                          <a:pt x="0" y="2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55" name="Rectangle 91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A45D27E-E680-4783-9D6A-4917EFF248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71" y="209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56" name="Freeform 91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7DB2125-3BDB-467D-8F37-E0FE8332CE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1" y="209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57" name="Freeform 91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69EE10B-4B47-421A-91E3-4778D341DA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1" y="2091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2 h 2"/>
                      <a:gd name="T4" fmla="*/ 2 w 2"/>
                      <a:gd name="T5" fmla="*/ 0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0 w 2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58" name="Freeform 92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DF1DE9C-542A-49D1-B747-0CB89E168B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1" y="2091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2 h 2"/>
                      <a:gd name="T4" fmla="*/ 2 w 2"/>
                      <a:gd name="T5" fmla="*/ 0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0 w 2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59" name="Freeform 92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FD156C9-92FD-4970-9569-A4771B4E12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9"/>
                    <a:ext cx="2" cy="4"/>
                  </a:xfrm>
                  <a:custGeom>
                    <a:avLst/>
                    <a:gdLst>
                      <a:gd name="T0" fmla="*/ 0 w 2"/>
                      <a:gd name="T1" fmla="*/ 0 h 4"/>
                      <a:gd name="T2" fmla="*/ 0 w 2"/>
                      <a:gd name="T3" fmla="*/ 0 h 4"/>
                      <a:gd name="T4" fmla="*/ 0 w 2"/>
                      <a:gd name="T5" fmla="*/ 4 h 4"/>
                      <a:gd name="T6" fmla="*/ 2 w 2"/>
                      <a:gd name="T7" fmla="*/ 2 h 4"/>
                      <a:gd name="T8" fmla="*/ 0 w 2"/>
                      <a:gd name="T9" fmla="*/ 0 h 4"/>
                      <a:gd name="T10" fmla="*/ 0 w 2"/>
                      <a:gd name="T11" fmla="*/ 0 h 4"/>
                      <a:gd name="T12" fmla="*/ 0 w 2"/>
                      <a:gd name="T13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60" name="Freeform 92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F0382B0-5430-48C4-85CF-CA1C3B7920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9"/>
                    <a:ext cx="2" cy="4"/>
                  </a:xfrm>
                  <a:custGeom>
                    <a:avLst/>
                    <a:gdLst>
                      <a:gd name="T0" fmla="*/ 0 w 2"/>
                      <a:gd name="T1" fmla="*/ 0 h 4"/>
                      <a:gd name="T2" fmla="*/ 0 w 2"/>
                      <a:gd name="T3" fmla="*/ 0 h 4"/>
                      <a:gd name="T4" fmla="*/ 0 w 2"/>
                      <a:gd name="T5" fmla="*/ 4 h 4"/>
                      <a:gd name="T6" fmla="*/ 2 w 2"/>
                      <a:gd name="T7" fmla="*/ 2 h 4"/>
                      <a:gd name="T8" fmla="*/ 0 w 2"/>
                      <a:gd name="T9" fmla="*/ 0 h 4"/>
                      <a:gd name="T10" fmla="*/ 0 w 2"/>
                      <a:gd name="T11" fmla="*/ 0 h 4"/>
                      <a:gd name="T12" fmla="*/ 0 w 2"/>
                      <a:gd name="T13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61" name="Rectangle 92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7931FE6-3604-4C38-883E-D0A53213FC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9" y="16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62" name="Freeform 92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DACBAFE-D6F7-417A-AA67-A40BBFC0A0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63" name="Freeform 92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FAD48C2-DE13-465A-AEB3-739267C259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64" name="Freeform 92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9D2A39A-7FC0-4025-8A83-E3E367F239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65" name="Freeform 92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F308976-B25B-4482-A2A3-CE7750DD368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11" y="1643"/>
                    <a:ext cx="142" cy="192"/>
                  </a:xfrm>
                  <a:custGeom>
                    <a:avLst/>
                    <a:gdLst>
                      <a:gd name="T0" fmla="*/ 15 w 142"/>
                      <a:gd name="T1" fmla="*/ 19 h 192"/>
                      <a:gd name="T2" fmla="*/ 46 w 142"/>
                      <a:gd name="T3" fmla="*/ 65 h 192"/>
                      <a:gd name="T4" fmla="*/ 142 w 142"/>
                      <a:gd name="T5" fmla="*/ 192 h 192"/>
                      <a:gd name="T6" fmla="*/ 142 w 142"/>
                      <a:gd name="T7" fmla="*/ 192 h 192"/>
                      <a:gd name="T8" fmla="*/ 25 w 142"/>
                      <a:gd name="T9" fmla="*/ 30 h 192"/>
                      <a:gd name="T10" fmla="*/ 15 w 142"/>
                      <a:gd name="T11" fmla="*/ 19 h 192"/>
                      <a:gd name="T12" fmla="*/ 4 w 142"/>
                      <a:gd name="T13" fmla="*/ 7 h 192"/>
                      <a:gd name="T14" fmla="*/ 7 w 142"/>
                      <a:gd name="T15" fmla="*/ 9 h 192"/>
                      <a:gd name="T16" fmla="*/ 17 w 142"/>
                      <a:gd name="T17" fmla="*/ 17 h 192"/>
                      <a:gd name="T18" fmla="*/ 9 w 142"/>
                      <a:gd name="T19" fmla="*/ 7 h 192"/>
                      <a:gd name="T20" fmla="*/ 9 w 142"/>
                      <a:gd name="T21" fmla="*/ 7 h 192"/>
                      <a:gd name="T22" fmla="*/ 4 w 142"/>
                      <a:gd name="T23" fmla="*/ 7 h 192"/>
                      <a:gd name="T24" fmla="*/ 0 w 142"/>
                      <a:gd name="T25" fmla="*/ 0 h 192"/>
                      <a:gd name="T26" fmla="*/ 0 w 142"/>
                      <a:gd name="T27" fmla="*/ 0 h 192"/>
                      <a:gd name="T28" fmla="*/ 2 w 142"/>
                      <a:gd name="T29" fmla="*/ 2 h 192"/>
                      <a:gd name="T30" fmla="*/ 4 w 142"/>
                      <a:gd name="T31" fmla="*/ 2 h 192"/>
                      <a:gd name="T32" fmla="*/ 0 w 142"/>
                      <a:gd name="T33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2" h="192">
                        <a:moveTo>
                          <a:pt x="15" y="19"/>
                        </a:moveTo>
                        <a:lnTo>
                          <a:pt x="46" y="65"/>
                        </a:lnTo>
                        <a:lnTo>
                          <a:pt x="142" y="192"/>
                        </a:lnTo>
                        <a:lnTo>
                          <a:pt x="142" y="192"/>
                        </a:lnTo>
                        <a:lnTo>
                          <a:pt x="25" y="30"/>
                        </a:lnTo>
                        <a:lnTo>
                          <a:pt x="15" y="19"/>
                        </a:lnTo>
                        <a:close/>
                        <a:moveTo>
                          <a:pt x="4" y="7"/>
                        </a:moveTo>
                        <a:lnTo>
                          <a:pt x="7" y="9"/>
                        </a:lnTo>
                        <a:lnTo>
                          <a:pt x="17" y="17"/>
                        </a:lnTo>
                        <a:lnTo>
                          <a:pt x="9" y="7"/>
                        </a:lnTo>
                        <a:lnTo>
                          <a:pt x="9" y="7"/>
                        </a:lnTo>
                        <a:lnTo>
                          <a:pt x="4" y="7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4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66" name="Freeform 92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66F5377-ECD8-4AF8-AE56-D021679CA3C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11" y="1643"/>
                    <a:ext cx="142" cy="192"/>
                  </a:xfrm>
                  <a:custGeom>
                    <a:avLst/>
                    <a:gdLst>
                      <a:gd name="T0" fmla="*/ 15 w 142"/>
                      <a:gd name="T1" fmla="*/ 19 h 192"/>
                      <a:gd name="T2" fmla="*/ 46 w 142"/>
                      <a:gd name="T3" fmla="*/ 65 h 192"/>
                      <a:gd name="T4" fmla="*/ 142 w 142"/>
                      <a:gd name="T5" fmla="*/ 192 h 192"/>
                      <a:gd name="T6" fmla="*/ 142 w 142"/>
                      <a:gd name="T7" fmla="*/ 192 h 192"/>
                      <a:gd name="T8" fmla="*/ 25 w 142"/>
                      <a:gd name="T9" fmla="*/ 30 h 192"/>
                      <a:gd name="T10" fmla="*/ 15 w 142"/>
                      <a:gd name="T11" fmla="*/ 19 h 192"/>
                      <a:gd name="T12" fmla="*/ 4 w 142"/>
                      <a:gd name="T13" fmla="*/ 7 h 192"/>
                      <a:gd name="T14" fmla="*/ 7 w 142"/>
                      <a:gd name="T15" fmla="*/ 9 h 192"/>
                      <a:gd name="T16" fmla="*/ 17 w 142"/>
                      <a:gd name="T17" fmla="*/ 17 h 192"/>
                      <a:gd name="T18" fmla="*/ 9 w 142"/>
                      <a:gd name="T19" fmla="*/ 7 h 192"/>
                      <a:gd name="T20" fmla="*/ 9 w 142"/>
                      <a:gd name="T21" fmla="*/ 7 h 192"/>
                      <a:gd name="T22" fmla="*/ 4 w 142"/>
                      <a:gd name="T23" fmla="*/ 7 h 192"/>
                      <a:gd name="T24" fmla="*/ 0 w 142"/>
                      <a:gd name="T25" fmla="*/ 0 h 192"/>
                      <a:gd name="T26" fmla="*/ 0 w 142"/>
                      <a:gd name="T27" fmla="*/ 0 h 192"/>
                      <a:gd name="T28" fmla="*/ 2 w 142"/>
                      <a:gd name="T29" fmla="*/ 2 h 192"/>
                      <a:gd name="T30" fmla="*/ 4 w 142"/>
                      <a:gd name="T31" fmla="*/ 2 h 192"/>
                      <a:gd name="T32" fmla="*/ 0 w 142"/>
                      <a:gd name="T33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2" h="192">
                        <a:moveTo>
                          <a:pt x="15" y="19"/>
                        </a:moveTo>
                        <a:lnTo>
                          <a:pt x="46" y="65"/>
                        </a:lnTo>
                        <a:lnTo>
                          <a:pt x="142" y="192"/>
                        </a:lnTo>
                        <a:lnTo>
                          <a:pt x="142" y="192"/>
                        </a:lnTo>
                        <a:lnTo>
                          <a:pt x="25" y="30"/>
                        </a:lnTo>
                        <a:lnTo>
                          <a:pt x="15" y="19"/>
                        </a:lnTo>
                        <a:moveTo>
                          <a:pt x="4" y="7"/>
                        </a:moveTo>
                        <a:lnTo>
                          <a:pt x="7" y="9"/>
                        </a:lnTo>
                        <a:lnTo>
                          <a:pt x="17" y="17"/>
                        </a:lnTo>
                        <a:lnTo>
                          <a:pt x="9" y="7"/>
                        </a:lnTo>
                        <a:lnTo>
                          <a:pt x="9" y="7"/>
                        </a:lnTo>
                        <a:lnTo>
                          <a:pt x="4" y="7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4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67" name="Rectangle 92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44A7606-8D45-44AE-AF30-C1166ADC20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5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68" name="Rectangle 93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C75FA95-7D93-4B38-B505-8620538CDF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5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69" name="Rectangle 93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F67AAA2-9D8B-426D-94CF-888F72E3C4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70" name="Rectangle 93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CD813CD-90C5-4623-93F9-49D012A86C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71" name="Freeform 93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B301176-B92B-41E4-84A0-B7E79D0736B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72" name="Freeform 93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E7F84B9-48ED-478B-8498-D8A3E0B825F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73" name="Freeform 93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CEAD7DB-CB6E-477C-A830-ED522F3802A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74" name="Freeform 93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C826168-AC61-4B38-80AE-189080AC2E9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75" name="Rectangle 93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2AA40AF-811E-4FBF-9888-574244D33B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2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76" name="Rectangle 93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CE18B36-1E29-4A99-8637-D505CBD87A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2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77" name="Freeform 93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873CB41-5CD4-49EA-9086-F32F9CC6E25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3" y="1837"/>
                    <a:ext cx="2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0 w 2"/>
                      <a:gd name="T3" fmla="*/ 2 w 2"/>
                      <a:gd name="T4" fmla="*/ 2 w 2"/>
                      <a:gd name="T5" fmla="*/ 2 w 2"/>
                      <a:gd name="T6" fmla="*/ 2 w 2"/>
                      <a:gd name="T7" fmla="*/ 2 w 2"/>
                      <a:gd name="T8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  <a:cxn ang="0">
                        <a:pos x="T7" y="0"/>
                      </a:cxn>
                      <a:cxn ang="0">
                        <a:pos x="T8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78" name="Freeform 94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CF2020B-E55D-41B1-8880-21E0F79D860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3" y="1837"/>
                    <a:ext cx="2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0 w 2"/>
                      <a:gd name="T3" fmla="*/ 2 w 2"/>
                      <a:gd name="T4" fmla="*/ 2 w 2"/>
                      <a:gd name="T5" fmla="*/ 2 w 2"/>
                      <a:gd name="T6" fmla="*/ 2 w 2"/>
                      <a:gd name="T7" fmla="*/ 2 w 2"/>
                      <a:gd name="T8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  <a:cxn ang="0">
                        <a:pos x="T7" y="0"/>
                      </a:cxn>
                      <a:cxn ang="0">
                        <a:pos x="T8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79" name="Freeform 94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AD6FAEF-25FA-449B-9785-E10337F65B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3" y="1837"/>
                    <a:ext cx="0" cy="2"/>
                  </a:xfrm>
                  <a:custGeom>
                    <a:avLst/>
                    <a:gdLst>
                      <a:gd name="T0" fmla="*/ 2 h 2"/>
                      <a:gd name="T1" fmla="*/ 2 h 2"/>
                      <a:gd name="T2" fmla="*/ 2 h 2"/>
                      <a:gd name="T3" fmla="*/ 2 h 2"/>
                      <a:gd name="T4" fmla="*/ 0 h 2"/>
                      <a:gd name="T5" fmla="*/ 0 h 2"/>
                      <a:gd name="T6" fmla="*/ 0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80" name="Freeform 94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D307ED0-4CC6-464A-A25C-197B81EE91A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53" y="1837"/>
                    <a:ext cx="0" cy="2"/>
                  </a:xfrm>
                  <a:custGeom>
                    <a:avLst/>
                    <a:gdLst>
                      <a:gd name="T0" fmla="*/ 2 h 2"/>
                      <a:gd name="T1" fmla="*/ 2 h 2"/>
                      <a:gd name="T2" fmla="*/ 2 h 2"/>
                      <a:gd name="T3" fmla="*/ 2 h 2"/>
                      <a:gd name="T4" fmla="*/ 0 h 2"/>
                      <a:gd name="T5" fmla="*/ 0 h 2"/>
                      <a:gd name="T6" fmla="*/ 0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81" name="Freeform 94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FB9FBC2-6EC1-4417-99C6-EB583B31CC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82" name="Freeform 94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3FFD758-3AB2-42E2-89EF-AE03CFC3DA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83" name="Rectangle 94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59D8332-FE20-48AE-A8A3-12CA40D584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84" name="Freeform 94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9A2E0E2-176B-41EF-BBCD-A77D32798A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85" name="Rectangle 94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45EB72C-5BB8-4F8A-8681-A278675200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86" name="Freeform 94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B10875C-FA5C-434F-9E5E-D48BF6F022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87" name="Freeform 94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096B2DE-C9B2-4FEF-939C-7EFB32D6B0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88" name="Freeform 95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459D822-D7D4-4570-B55A-BE295015A4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89" name="Rectangle 95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7790BA4-D1C2-487C-9DB3-E0753531CB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90" name="Rectangle 95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9E7A1C3-EBA4-4F60-A030-81C9CB3C6B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91" name="Rectangle 95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0E44B65-5AE5-400F-8EB2-C0139213B7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92" name="Rectangle 95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A9CEC4D-B160-429E-A881-64AA1330FC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93" name="Rectangle 95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EFDE405-094E-477E-8038-EB12E268AA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94" name="Rectangle 95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67404E2-553F-4285-8A85-E5FAB09E33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95" name="Rectangle 95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A48B5D6-7C62-4C4E-99AC-9416E2C06C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96" name="Rectangle 95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A8F1EF9-1BFE-439D-B316-EC96567497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97" name="Rectangle 95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786A3E1-01A3-4D1D-99AB-274332A83B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98" name="Rectangle 96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232DD6D-FEB9-45FD-A720-858AC435C5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99" name="Freeform 96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46E5154-6161-4BE3-AC1B-36E5364397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7" y="1708"/>
                    <a:ext cx="96" cy="129"/>
                  </a:xfrm>
                  <a:custGeom>
                    <a:avLst/>
                    <a:gdLst>
                      <a:gd name="T0" fmla="*/ 0 w 96"/>
                      <a:gd name="T1" fmla="*/ 0 h 129"/>
                      <a:gd name="T2" fmla="*/ 94 w 96"/>
                      <a:gd name="T3" fmla="*/ 129 h 129"/>
                      <a:gd name="T4" fmla="*/ 96 w 96"/>
                      <a:gd name="T5" fmla="*/ 129 h 129"/>
                      <a:gd name="T6" fmla="*/ 96 w 96"/>
                      <a:gd name="T7" fmla="*/ 127 h 129"/>
                      <a:gd name="T8" fmla="*/ 0 w 96"/>
                      <a:gd name="T9" fmla="*/ 0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6" h="129">
                        <a:moveTo>
                          <a:pt x="0" y="0"/>
                        </a:moveTo>
                        <a:lnTo>
                          <a:pt x="94" y="129"/>
                        </a:lnTo>
                        <a:lnTo>
                          <a:pt x="96" y="129"/>
                        </a:lnTo>
                        <a:lnTo>
                          <a:pt x="96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00" name="Freeform 96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4ED4041-42B9-49B1-A062-CE4DBD41E5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7" y="1708"/>
                    <a:ext cx="96" cy="129"/>
                  </a:xfrm>
                  <a:custGeom>
                    <a:avLst/>
                    <a:gdLst>
                      <a:gd name="T0" fmla="*/ 0 w 96"/>
                      <a:gd name="T1" fmla="*/ 0 h 129"/>
                      <a:gd name="T2" fmla="*/ 94 w 96"/>
                      <a:gd name="T3" fmla="*/ 129 h 129"/>
                      <a:gd name="T4" fmla="*/ 96 w 96"/>
                      <a:gd name="T5" fmla="*/ 129 h 129"/>
                      <a:gd name="T6" fmla="*/ 96 w 96"/>
                      <a:gd name="T7" fmla="*/ 127 h 129"/>
                      <a:gd name="T8" fmla="*/ 0 w 96"/>
                      <a:gd name="T9" fmla="*/ 0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6" h="129">
                        <a:moveTo>
                          <a:pt x="0" y="0"/>
                        </a:moveTo>
                        <a:lnTo>
                          <a:pt x="94" y="129"/>
                        </a:lnTo>
                        <a:lnTo>
                          <a:pt x="96" y="129"/>
                        </a:lnTo>
                        <a:lnTo>
                          <a:pt x="96" y="127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01" name="Freeform 96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3353841-4524-418F-AAE5-4E65A65F93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5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2 h 2"/>
                      <a:gd name="T4" fmla="*/ 2 h 2"/>
                      <a:gd name="T5" fmla="*/ 2 h 2"/>
                      <a:gd name="T6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02" name="Freeform 96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BBEDFCD-2C67-47F0-A199-48C6BF2B08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5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2 h 2"/>
                      <a:gd name="T4" fmla="*/ 2 h 2"/>
                      <a:gd name="T5" fmla="*/ 2 h 2"/>
                      <a:gd name="T6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03" name="Freeform 96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31012CD-63BC-4D92-AEF4-F4CE186370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04" name="Freeform 96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EFA2764-51EA-4F4E-98C1-21731D3696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05" name="Freeform 96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253FDCF-5F01-45E9-9F47-D0F731E760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06" name="Freeform 96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827BFE6-A230-4F6F-AEA4-5D8A000731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07" name="Rectangle 96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DEC6031-0219-4698-B42D-407D6D2915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08" name="Rectangle 97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6F6AD89-CF43-47AF-97CC-ABEF8BAF92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09" name="Freeform 97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9DB862B-6F11-4AC1-8A05-CCADFB5B47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2 w 2"/>
                      <a:gd name="T4" fmla="*/ 0 w 2"/>
                      <a:gd name="T5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10" name="Freeform 97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42D4149-6870-426B-9881-3505109171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2 w 2"/>
                      <a:gd name="T4" fmla="*/ 0 w 2"/>
                      <a:gd name="T5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11" name="Freeform 97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01FBBDA-AEAF-4BB2-ACCA-4F44A6EB89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2 w 2"/>
                      <a:gd name="T4" fmla="*/ 2 w 2"/>
                      <a:gd name="T5" fmla="*/ 2 w 2"/>
                      <a:gd name="T6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12" name="Freeform 97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2E46416-7A4F-4283-97DF-A0224F72FC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2 w 2"/>
                      <a:gd name="T4" fmla="*/ 2 w 2"/>
                      <a:gd name="T5" fmla="*/ 2 w 2"/>
                      <a:gd name="T6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13" name="Freeform 97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F0725FD-109E-4B9C-A4CF-488E97870A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1" y="1837"/>
                    <a:ext cx="2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0 w 2"/>
                      <a:gd name="T3" fmla="*/ 0 w 2"/>
                      <a:gd name="T4" fmla="*/ 2 w 2"/>
                      <a:gd name="T5" fmla="*/ 2 w 2"/>
                      <a:gd name="T6" fmla="*/ 2 w 2"/>
                      <a:gd name="T7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  <a:cxn ang="0">
                        <a:pos x="T7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14" name="Freeform 97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33B8BC1-FCC2-46DD-AF65-8FF7B08197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1" y="1837"/>
                    <a:ext cx="2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0 w 2"/>
                      <a:gd name="T3" fmla="*/ 0 w 2"/>
                      <a:gd name="T4" fmla="*/ 2 w 2"/>
                      <a:gd name="T5" fmla="*/ 2 w 2"/>
                      <a:gd name="T6" fmla="*/ 2 w 2"/>
                      <a:gd name="T7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  <a:cxn ang="0">
                        <a:pos x="T7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15" name="Rectangle 97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5BB426D-7A52-43F3-8DA1-794B4BF24F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16" name="Rectangle 97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A41ECDB-9422-4636-B0A9-4F79FDEBCA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17" name="Freeform 97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3F5B863-085B-4C72-B7D0-5C0DF2DD89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1" y="1837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0 w 2"/>
                      <a:gd name="T7" fmla="*/ 2 h 2"/>
                      <a:gd name="T8" fmla="*/ 2 w 2"/>
                      <a:gd name="T9" fmla="*/ 0 h 2"/>
                      <a:gd name="T10" fmla="*/ 0 w 2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18" name="Freeform 98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BF43124-F1F2-48C8-99C1-A3C0505488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1" y="1837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0 w 2"/>
                      <a:gd name="T7" fmla="*/ 2 h 2"/>
                      <a:gd name="T8" fmla="*/ 2 w 2"/>
                      <a:gd name="T9" fmla="*/ 0 h 2"/>
                      <a:gd name="T10" fmla="*/ 0 w 2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19" name="Freeform 98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6E71573-4437-44D7-A7DF-50572A4FE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1" y="1837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2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0 h 2"/>
                      <a:gd name="T12" fmla="*/ 2 w 2"/>
                      <a:gd name="T13" fmla="*/ 0 h 2"/>
                      <a:gd name="T14" fmla="*/ 2 w 2"/>
                      <a:gd name="T15" fmla="*/ 0 h 2"/>
                      <a:gd name="T16" fmla="*/ 2 w 2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0" name="Freeform 98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3ABA679-A48B-4F54-986E-8A7D8B1493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1" y="1837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2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0 h 2"/>
                      <a:gd name="T12" fmla="*/ 2 w 2"/>
                      <a:gd name="T13" fmla="*/ 0 h 2"/>
                      <a:gd name="T14" fmla="*/ 2 w 2"/>
                      <a:gd name="T15" fmla="*/ 0 h 2"/>
                      <a:gd name="T16" fmla="*/ 2 w 2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1" name="Freeform 98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CE50026-3108-45AC-B5F2-628891D1B4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2" name="Freeform 98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B7676F3-06FA-4272-B812-6187F99C25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3" name="Rectangle 98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5B5B322-C2F7-463E-9F9C-B5E2D563EE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3" y="18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4" name="Freeform 98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EE6DCE8-214E-4019-B6E4-EC993BAD7A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3" y="1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5" name="Freeform 98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E3AC1FF-31B8-476C-A140-F216C3E322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8" y="1652"/>
                    <a:ext cx="18" cy="21"/>
                  </a:xfrm>
                  <a:custGeom>
                    <a:avLst/>
                    <a:gdLst>
                      <a:gd name="T0" fmla="*/ 0 w 18"/>
                      <a:gd name="T1" fmla="*/ 0 h 21"/>
                      <a:gd name="T2" fmla="*/ 8 w 18"/>
                      <a:gd name="T3" fmla="*/ 10 h 21"/>
                      <a:gd name="T4" fmla="*/ 18 w 18"/>
                      <a:gd name="T5" fmla="*/ 21 h 21"/>
                      <a:gd name="T6" fmla="*/ 10 w 18"/>
                      <a:gd name="T7" fmla="*/ 8 h 21"/>
                      <a:gd name="T8" fmla="*/ 0 w 18"/>
                      <a:gd name="T9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21">
                        <a:moveTo>
                          <a:pt x="0" y="0"/>
                        </a:moveTo>
                        <a:lnTo>
                          <a:pt x="8" y="10"/>
                        </a:lnTo>
                        <a:lnTo>
                          <a:pt x="18" y="21"/>
                        </a:lnTo>
                        <a:lnTo>
                          <a:pt x="10" y="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6" name="Freeform 98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0A24958-3797-4FF9-B0FC-F3CCDC743E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8" y="1652"/>
                    <a:ext cx="18" cy="21"/>
                  </a:xfrm>
                  <a:custGeom>
                    <a:avLst/>
                    <a:gdLst>
                      <a:gd name="T0" fmla="*/ 0 w 18"/>
                      <a:gd name="T1" fmla="*/ 0 h 21"/>
                      <a:gd name="T2" fmla="*/ 8 w 18"/>
                      <a:gd name="T3" fmla="*/ 10 h 21"/>
                      <a:gd name="T4" fmla="*/ 18 w 18"/>
                      <a:gd name="T5" fmla="*/ 21 h 21"/>
                      <a:gd name="T6" fmla="*/ 10 w 18"/>
                      <a:gd name="T7" fmla="*/ 8 h 21"/>
                      <a:gd name="T8" fmla="*/ 0 w 18"/>
                      <a:gd name="T9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21">
                        <a:moveTo>
                          <a:pt x="0" y="0"/>
                        </a:moveTo>
                        <a:lnTo>
                          <a:pt x="8" y="10"/>
                        </a:lnTo>
                        <a:lnTo>
                          <a:pt x="18" y="21"/>
                        </a:lnTo>
                        <a:lnTo>
                          <a:pt x="10" y="8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7" name="Freeform 98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FE404F5-1094-447F-BD9E-1425BCBEFC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3" y="1645"/>
                    <a:ext cx="7" cy="5"/>
                  </a:xfrm>
                  <a:custGeom>
                    <a:avLst/>
                    <a:gdLst>
                      <a:gd name="T0" fmla="*/ 0 w 7"/>
                      <a:gd name="T1" fmla="*/ 0 h 5"/>
                      <a:gd name="T2" fmla="*/ 2 w 7"/>
                      <a:gd name="T3" fmla="*/ 5 h 5"/>
                      <a:gd name="T4" fmla="*/ 7 w 7"/>
                      <a:gd name="T5" fmla="*/ 5 h 5"/>
                      <a:gd name="T6" fmla="*/ 2 w 7"/>
                      <a:gd name="T7" fmla="*/ 0 h 5"/>
                      <a:gd name="T8" fmla="*/ 0 w 7"/>
                      <a:gd name="T9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0" y="0"/>
                        </a:moveTo>
                        <a:lnTo>
                          <a:pt x="2" y="5"/>
                        </a:lnTo>
                        <a:lnTo>
                          <a:pt x="7" y="5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8" name="Freeform 99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6F32FA3-411B-4F7E-956E-EBC9EC9FA5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3" y="1645"/>
                    <a:ext cx="7" cy="5"/>
                  </a:xfrm>
                  <a:custGeom>
                    <a:avLst/>
                    <a:gdLst>
                      <a:gd name="T0" fmla="*/ 0 w 7"/>
                      <a:gd name="T1" fmla="*/ 0 h 5"/>
                      <a:gd name="T2" fmla="*/ 2 w 7"/>
                      <a:gd name="T3" fmla="*/ 5 h 5"/>
                      <a:gd name="T4" fmla="*/ 7 w 7"/>
                      <a:gd name="T5" fmla="*/ 5 h 5"/>
                      <a:gd name="T6" fmla="*/ 2 w 7"/>
                      <a:gd name="T7" fmla="*/ 0 h 5"/>
                      <a:gd name="T8" fmla="*/ 0 w 7"/>
                      <a:gd name="T9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0" y="0"/>
                        </a:moveTo>
                        <a:lnTo>
                          <a:pt x="2" y="5"/>
                        </a:lnTo>
                        <a:lnTo>
                          <a:pt x="7" y="5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9" name="Rectangle 99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48855A0-8693-4D63-93FC-74AF5592D0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1" y="1641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0" name="Rectangle 99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E5E7726-C79D-4F9C-8874-9D1DD53EF6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1" y="1641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1" name="Freeform 99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926CC2F-BEB7-4395-A5A6-CCFD3448E9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9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2 h 2"/>
                      <a:gd name="T8" fmla="*/ 0 w 2"/>
                      <a:gd name="T9" fmla="*/ 0 h 2"/>
                      <a:gd name="T10" fmla="*/ 0 w 2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2" name="Freeform 99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D76CBBF-0789-45E5-9CAE-029C6524DB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9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2 h 2"/>
                      <a:gd name="T8" fmla="*/ 0 w 2"/>
                      <a:gd name="T9" fmla="*/ 0 h 2"/>
                      <a:gd name="T10" fmla="*/ 0 w 2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3" name="Rectangle 99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30C5C53-8CF1-4DA7-BE26-0A9AFE443F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9" y="16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4" name="Freeform 99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73D46A9-44D2-42CB-80B4-3D67FEEFDB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5" name="Rectangle 99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1D253E8-94C0-4A7B-9104-2A2CA37F63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6" name="Rectangle 99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A564775-CA1A-41A6-B1D4-9F6AC9E022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7" name="Freeform 99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7EB789D-EA6D-4EF4-9821-32B0FCDB5F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8" name="Freeform 100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18EC010-17FD-4EE8-80A2-BEE053FF77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9" name="Rectangle 100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D16E16E-BE1E-4039-AD06-3865C37FD9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40" name="Rectangle 100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0CC416A-949A-461B-9F0C-91B2508922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41" name="Rectangle 100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9D978A2-17C7-4BD1-AB68-29EC023C3F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42" name="Rectangle 100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629FAFC-B4F1-4D95-9570-B924851373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43" name="Rectangle 100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196C780-03E6-4818-BAA9-BA0874BA2E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44" name="Rectangle 100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DD9C6A9-6BBA-4EF4-9366-D70D6FF2CD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45" name="Rectangle 100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276FC44-FDB9-4FC3-B7EC-635924D650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46" name="Rectangle 100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D00BFC9-4F4B-4A0C-B8D9-84E23D565F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447" name="Group 121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9CBF6831-FC8E-4EAD-A43D-6914ADFE57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48288" y="2598738"/>
                  <a:ext cx="976313" cy="1400175"/>
                  <a:chOff x="3369" y="1637"/>
                  <a:chExt cx="615" cy="882"/>
                </a:xfrm>
                <a:grpFill/>
              </p:grpSpPr>
              <p:sp>
                <p:nvSpPr>
                  <p:cNvPr id="3747" name="Freeform 101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223C231-07BB-4A92-B8A1-2A157531496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09" y="1639"/>
                    <a:ext cx="370" cy="356"/>
                  </a:xfrm>
                  <a:custGeom>
                    <a:avLst/>
                    <a:gdLst>
                      <a:gd name="T0" fmla="*/ 207 w 370"/>
                      <a:gd name="T1" fmla="*/ 200 h 356"/>
                      <a:gd name="T2" fmla="*/ 370 w 370"/>
                      <a:gd name="T3" fmla="*/ 356 h 356"/>
                      <a:gd name="T4" fmla="*/ 370 w 370"/>
                      <a:gd name="T5" fmla="*/ 356 h 356"/>
                      <a:gd name="T6" fmla="*/ 211 w 370"/>
                      <a:gd name="T7" fmla="*/ 202 h 356"/>
                      <a:gd name="T8" fmla="*/ 207 w 370"/>
                      <a:gd name="T9" fmla="*/ 200 h 356"/>
                      <a:gd name="T10" fmla="*/ 174 w 370"/>
                      <a:gd name="T11" fmla="*/ 165 h 356"/>
                      <a:gd name="T12" fmla="*/ 171 w 370"/>
                      <a:gd name="T13" fmla="*/ 167 h 356"/>
                      <a:gd name="T14" fmla="*/ 184 w 370"/>
                      <a:gd name="T15" fmla="*/ 179 h 356"/>
                      <a:gd name="T16" fmla="*/ 205 w 370"/>
                      <a:gd name="T17" fmla="*/ 198 h 356"/>
                      <a:gd name="T18" fmla="*/ 207 w 370"/>
                      <a:gd name="T19" fmla="*/ 198 h 356"/>
                      <a:gd name="T20" fmla="*/ 174 w 370"/>
                      <a:gd name="T21" fmla="*/ 165 h 356"/>
                      <a:gd name="T22" fmla="*/ 11 w 370"/>
                      <a:gd name="T23" fmla="*/ 11 h 356"/>
                      <a:gd name="T24" fmla="*/ 11 w 370"/>
                      <a:gd name="T25" fmla="*/ 11 h 356"/>
                      <a:gd name="T26" fmla="*/ 169 w 370"/>
                      <a:gd name="T27" fmla="*/ 165 h 356"/>
                      <a:gd name="T28" fmla="*/ 171 w 370"/>
                      <a:gd name="T29" fmla="*/ 163 h 356"/>
                      <a:gd name="T30" fmla="*/ 15 w 370"/>
                      <a:gd name="T31" fmla="*/ 11 h 356"/>
                      <a:gd name="T32" fmla="*/ 11 w 370"/>
                      <a:gd name="T33" fmla="*/ 11 h 356"/>
                      <a:gd name="T34" fmla="*/ 4 w 370"/>
                      <a:gd name="T35" fmla="*/ 2 h 356"/>
                      <a:gd name="T36" fmla="*/ 9 w 370"/>
                      <a:gd name="T37" fmla="*/ 6 h 356"/>
                      <a:gd name="T38" fmla="*/ 11 w 370"/>
                      <a:gd name="T39" fmla="*/ 9 h 356"/>
                      <a:gd name="T40" fmla="*/ 4 w 370"/>
                      <a:gd name="T41" fmla="*/ 2 h 356"/>
                      <a:gd name="T42" fmla="*/ 4 w 370"/>
                      <a:gd name="T43" fmla="*/ 2 h 356"/>
                      <a:gd name="T44" fmla="*/ 0 w 370"/>
                      <a:gd name="T45" fmla="*/ 0 h 356"/>
                      <a:gd name="T46" fmla="*/ 0 w 370"/>
                      <a:gd name="T47" fmla="*/ 0 h 356"/>
                      <a:gd name="T48" fmla="*/ 0 w 370"/>
                      <a:gd name="T49" fmla="*/ 0 h 356"/>
                      <a:gd name="T50" fmla="*/ 0 w 370"/>
                      <a:gd name="T51" fmla="*/ 0 h 356"/>
                      <a:gd name="T52" fmla="*/ 0 w 370"/>
                      <a:gd name="T53" fmla="*/ 0 h 356"/>
                      <a:gd name="T54" fmla="*/ 0 w 370"/>
                      <a:gd name="T55" fmla="*/ 0 h 356"/>
                      <a:gd name="T56" fmla="*/ 0 w 370"/>
                      <a:gd name="T57" fmla="*/ 0 h 356"/>
                      <a:gd name="T58" fmla="*/ 0 w 370"/>
                      <a:gd name="T59" fmla="*/ 0 h 356"/>
                      <a:gd name="T60" fmla="*/ 0 w 370"/>
                      <a:gd name="T61" fmla="*/ 0 h 356"/>
                      <a:gd name="T62" fmla="*/ 0 w 370"/>
                      <a:gd name="T63" fmla="*/ 0 h 356"/>
                      <a:gd name="T64" fmla="*/ 0 w 370"/>
                      <a:gd name="T65" fmla="*/ 0 h 356"/>
                      <a:gd name="T66" fmla="*/ 0 w 370"/>
                      <a:gd name="T67" fmla="*/ 0 h 356"/>
                      <a:gd name="T68" fmla="*/ 0 w 370"/>
                      <a:gd name="T69" fmla="*/ 0 h 356"/>
                      <a:gd name="T70" fmla="*/ 0 w 370"/>
                      <a:gd name="T71" fmla="*/ 0 h 356"/>
                      <a:gd name="T72" fmla="*/ 0 w 370"/>
                      <a:gd name="T73" fmla="*/ 0 h 356"/>
                      <a:gd name="T74" fmla="*/ 0 w 370"/>
                      <a:gd name="T75" fmla="*/ 0 h 356"/>
                      <a:gd name="T76" fmla="*/ 0 w 370"/>
                      <a:gd name="T77" fmla="*/ 0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0" h="356">
                        <a:moveTo>
                          <a:pt x="207" y="200"/>
                        </a:moveTo>
                        <a:lnTo>
                          <a:pt x="370" y="356"/>
                        </a:lnTo>
                        <a:lnTo>
                          <a:pt x="370" y="356"/>
                        </a:lnTo>
                        <a:lnTo>
                          <a:pt x="211" y="202"/>
                        </a:lnTo>
                        <a:lnTo>
                          <a:pt x="207" y="200"/>
                        </a:lnTo>
                        <a:close/>
                        <a:moveTo>
                          <a:pt x="174" y="165"/>
                        </a:moveTo>
                        <a:lnTo>
                          <a:pt x="171" y="167"/>
                        </a:lnTo>
                        <a:lnTo>
                          <a:pt x="184" y="179"/>
                        </a:lnTo>
                        <a:lnTo>
                          <a:pt x="205" y="198"/>
                        </a:lnTo>
                        <a:lnTo>
                          <a:pt x="207" y="198"/>
                        </a:lnTo>
                        <a:lnTo>
                          <a:pt x="174" y="165"/>
                        </a:lnTo>
                        <a:close/>
                        <a:moveTo>
                          <a:pt x="11" y="11"/>
                        </a:moveTo>
                        <a:lnTo>
                          <a:pt x="11" y="11"/>
                        </a:lnTo>
                        <a:lnTo>
                          <a:pt x="169" y="165"/>
                        </a:lnTo>
                        <a:lnTo>
                          <a:pt x="171" y="163"/>
                        </a:lnTo>
                        <a:lnTo>
                          <a:pt x="15" y="11"/>
                        </a:lnTo>
                        <a:lnTo>
                          <a:pt x="11" y="11"/>
                        </a:lnTo>
                        <a:close/>
                        <a:moveTo>
                          <a:pt x="4" y="2"/>
                        </a:moveTo>
                        <a:lnTo>
                          <a:pt x="9" y="6"/>
                        </a:lnTo>
                        <a:lnTo>
                          <a:pt x="11" y="9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48" name="Freeform 101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D45321E-38CD-4BB6-970E-1672972458B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09" y="1639"/>
                    <a:ext cx="370" cy="356"/>
                  </a:xfrm>
                  <a:custGeom>
                    <a:avLst/>
                    <a:gdLst>
                      <a:gd name="T0" fmla="*/ 207 w 370"/>
                      <a:gd name="T1" fmla="*/ 200 h 356"/>
                      <a:gd name="T2" fmla="*/ 370 w 370"/>
                      <a:gd name="T3" fmla="*/ 356 h 356"/>
                      <a:gd name="T4" fmla="*/ 370 w 370"/>
                      <a:gd name="T5" fmla="*/ 356 h 356"/>
                      <a:gd name="T6" fmla="*/ 211 w 370"/>
                      <a:gd name="T7" fmla="*/ 202 h 356"/>
                      <a:gd name="T8" fmla="*/ 207 w 370"/>
                      <a:gd name="T9" fmla="*/ 200 h 356"/>
                      <a:gd name="T10" fmla="*/ 174 w 370"/>
                      <a:gd name="T11" fmla="*/ 165 h 356"/>
                      <a:gd name="T12" fmla="*/ 171 w 370"/>
                      <a:gd name="T13" fmla="*/ 167 h 356"/>
                      <a:gd name="T14" fmla="*/ 184 w 370"/>
                      <a:gd name="T15" fmla="*/ 179 h 356"/>
                      <a:gd name="T16" fmla="*/ 205 w 370"/>
                      <a:gd name="T17" fmla="*/ 198 h 356"/>
                      <a:gd name="T18" fmla="*/ 207 w 370"/>
                      <a:gd name="T19" fmla="*/ 198 h 356"/>
                      <a:gd name="T20" fmla="*/ 174 w 370"/>
                      <a:gd name="T21" fmla="*/ 165 h 356"/>
                      <a:gd name="T22" fmla="*/ 11 w 370"/>
                      <a:gd name="T23" fmla="*/ 11 h 356"/>
                      <a:gd name="T24" fmla="*/ 11 w 370"/>
                      <a:gd name="T25" fmla="*/ 11 h 356"/>
                      <a:gd name="T26" fmla="*/ 169 w 370"/>
                      <a:gd name="T27" fmla="*/ 165 h 356"/>
                      <a:gd name="T28" fmla="*/ 171 w 370"/>
                      <a:gd name="T29" fmla="*/ 163 h 356"/>
                      <a:gd name="T30" fmla="*/ 15 w 370"/>
                      <a:gd name="T31" fmla="*/ 11 h 356"/>
                      <a:gd name="T32" fmla="*/ 11 w 370"/>
                      <a:gd name="T33" fmla="*/ 11 h 356"/>
                      <a:gd name="T34" fmla="*/ 4 w 370"/>
                      <a:gd name="T35" fmla="*/ 2 h 356"/>
                      <a:gd name="T36" fmla="*/ 9 w 370"/>
                      <a:gd name="T37" fmla="*/ 6 h 356"/>
                      <a:gd name="T38" fmla="*/ 11 w 370"/>
                      <a:gd name="T39" fmla="*/ 9 h 356"/>
                      <a:gd name="T40" fmla="*/ 4 w 370"/>
                      <a:gd name="T41" fmla="*/ 2 h 356"/>
                      <a:gd name="T42" fmla="*/ 4 w 370"/>
                      <a:gd name="T43" fmla="*/ 2 h 356"/>
                      <a:gd name="T44" fmla="*/ 0 w 370"/>
                      <a:gd name="T45" fmla="*/ 0 h 356"/>
                      <a:gd name="T46" fmla="*/ 0 w 370"/>
                      <a:gd name="T47" fmla="*/ 0 h 356"/>
                      <a:gd name="T48" fmla="*/ 0 w 370"/>
                      <a:gd name="T49" fmla="*/ 0 h 356"/>
                      <a:gd name="T50" fmla="*/ 0 w 370"/>
                      <a:gd name="T51" fmla="*/ 0 h 356"/>
                      <a:gd name="T52" fmla="*/ 0 w 370"/>
                      <a:gd name="T53" fmla="*/ 0 h 356"/>
                      <a:gd name="T54" fmla="*/ 0 w 370"/>
                      <a:gd name="T55" fmla="*/ 0 h 356"/>
                      <a:gd name="T56" fmla="*/ 0 w 370"/>
                      <a:gd name="T57" fmla="*/ 0 h 356"/>
                      <a:gd name="T58" fmla="*/ 0 w 370"/>
                      <a:gd name="T59" fmla="*/ 0 h 356"/>
                      <a:gd name="T60" fmla="*/ 0 w 370"/>
                      <a:gd name="T61" fmla="*/ 0 h 356"/>
                      <a:gd name="T62" fmla="*/ 0 w 370"/>
                      <a:gd name="T63" fmla="*/ 0 h 356"/>
                      <a:gd name="T64" fmla="*/ 0 w 370"/>
                      <a:gd name="T65" fmla="*/ 0 h 356"/>
                      <a:gd name="T66" fmla="*/ 0 w 370"/>
                      <a:gd name="T67" fmla="*/ 0 h 356"/>
                      <a:gd name="T68" fmla="*/ 0 w 370"/>
                      <a:gd name="T69" fmla="*/ 0 h 356"/>
                      <a:gd name="T70" fmla="*/ 0 w 370"/>
                      <a:gd name="T71" fmla="*/ 0 h 356"/>
                      <a:gd name="T72" fmla="*/ 0 w 370"/>
                      <a:gd name="T73" fmla="*/ 0 h 356"/>
                      <a:gd name="T74" fmla="*/ 0 w 370"/>
                      <a:gd name="T75" fmla="*/ 0 h 356"/>
                      <a:gd name="T76" fmla="*/ 0 w 370"/>
                      <a:gd name="T77" fmla="*/ 0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0" h="356">
                        <a:moveTo>
                          <a:pt x="207" y="200"/>
                        </a:moveTo>
                        <a:lnTo>
                          <a:pt x="370" y="356"/>
                        </a:lnTo>
                        <a:lnTo>
                          <a:pt x="370" y="356"/>
                        </a:lnTo>
                        <a:lnTo>
                          <a:pt x="211" y="202"/>
                        </a:lnTo>
                        <a:lnTo>
                          <a:pt x="207" y="200"/>
                        </a:lnTo>
                        <a:moveTo>
                          <a:pt x="174" y="165"/>
                        </a:moveTo>
                        <a:lnTo>
                          <a:pt x="171" y="167"/>
                        </a:lnTo>
                        <a:lnTo>
                          <a:pt x="184" y="179"/>
                        </a:lnTo>
                        <a:lnTo>
                          <a:pt x="205" y="198"/>
                        </a:lnTo>
                        <a:lnTo>
                          <a:pt x="207" y="198"/>
                        </a:lnTo>
                        <a:lnTo>
                          <a:pt x="174" y="165"/>
                        </a:lnTo>
                        <a:moveTo>
                          <a:pt x="11" y="11"/>
                        </a:moveTo>
                        <a:lnTo>
                          <a:pt x="11" y="11"/>
                        </a:lnTo>
                        <a:lnTo>
                          <a:pt x="169" y="165"/>
                        </a:lnTo>
                        <a:lnTo>
                          <a:pt x="171" y="163"/>
                        </a:lnTo>
                        <a:lnTo>
                          <a:pt x="15" y="11"/>
                        </a:lnTo>
                        <a:lnTo>
                          <a:pt x="11" y="11"/>
                        </a:lnTo>
                        <a:moveTo>
                          <a:pt x="4" y="2"/>
                        </a:moveTo>
                        <a:lnTo>
                          <a:pt x="9" y="6"/>
                        </a:lnTo>
                        <a:lnTo>
                          <a:pt x="11" y="9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49" name="Freeform 101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782AE6E-BD47-478E-A2A9-7EF4949137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79" y="1995"/>
                    <a:ext cx="4" cy="3"/>
                  </a:xfrm>
                  <a:custGeom>
                    <a:avLst/>
                    <a:gdLst>
                      <a:gd name="T0" fmla="*/ 0 w 4"/>
                      <a:gd name="T1" fmla="*/ 0 h 3"/>
                      <a:gd name="T2" fmla="*/ 0 w 4"/>
                      <a:gd name="T3" fmla="*/ 0 h 3"/>
                      <a:gd name="T4" fmla="*/ 4 w 4"/>
                      <a:gd name="T5" fmla="*/ 3 h 3"/>
                      <a:gd name="T6" fmla="*/ 4 w 4"/>
                      <a:gd name="T7" fmla="*/ 3 h 3"/>
                      <a:gd name="T8" fmla="*/ 0 w 4"/>
                      <a:gd name="T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3"/>
                        </a:lnTo>
                        <a:lnTo>
                          <a:pt x="4" y="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50" name="Freeform 101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8B787FD-B18F-4914-B49F-B104C10243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79" y="1995"/>
                    <a:ext cx="4" cy="3"/>
                  </a:xfrm>
                  <a:custGeom>
                    <a:avLst/>
                    <a:gdLst>
                      <a:gd name="T0" fmla="*/ 0 w 4"/>
                      <a:gd name="T1" fmla="*/ 0 h 3"/>
                      <a:gd name="T2" fmla="*/ 0 w 4"/>
                      <a:gd name="T3" fmla="*/ 0 h 3"/>
                      <a:gd name="T4" fmla="*/ 4 w 4"/>
                      <a:gd name="T5" fmla="*/ 3 h 3"/>
                      <a:gd name="T6" fmla="*/ 4 w 4"/>
                      <a:gd name="T7" fmla="*/ 3 h 3"/>
                      <a:gd name="T8" fmla="*/ 0 w 4"/>
                      <a:gd name="T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3"/>
                        </a:lnTo>
                        <a:lnTo>
                          <a:pt x="4" y="3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51" name="Rectangle 101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6440ACA-5354-41EA-B3C8-26BE93FFE8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1998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52" name="Rectangle 101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BF64AD4-4873-49EA-8CF7-FC4EB947FB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1998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53" name="Rectangle 101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8706AB8-0D23-4FB7-8F23-1255C42057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1" y="200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54" name="Freeform 101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49E3574-800C-46F8-A0CE-DCB7A1E28E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55" name="Rectangle 101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EE42B99-764A-43C3-84C4-1E904ADCDC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1" y="200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56" name="Rectangle 101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68C6A5C-6747-4510-A0F5-32DC33191B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1" y="200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57" name="Rectangle 102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7D27301-E3D9-4DD1-8248-B9783DC2FF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1" y="200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58" name="Rectangle 102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602E73A-C2A6-4968-89B3-08DDB937F2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1" y="200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59" name="Freeform 102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CC0B05E-93A1-4B6D-87C8-D8CDF2473F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4" y="1837"/>
                    <a:ext cx="6" cy="4"/>
                  </a:xfrm>
                  <a:custGeom>
                    <a:avLst/>
                    <a:gdLst>
                      <a:gd name="T0" fmla="*/ 0 w 6"/>
                      <a:gd name="T1" fmla="*/ 0 h 4"/>
                      <a:gd name="T2" fmla="*/ 2 w 6"/>
                      <a:gd name="T3" fmla="*/ 2 h 4"/>
                      <a:gd name="T4" fmla="*/ 6 w 6"/>
                      <a:gd name="T5" fmla="*/ 4 h 4"/>
                      <a:gd name="T6" fmla="*/ 2 w 6"/>
                      <a:gd name="T7" fmla="*/ 0 h 4"/>
                      <a:gd name="T8" fmla="*/ 0 w 6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4">
                        <a:moveTo>
                          <a:pt x="0" y="0"/>
                        </a:moveTo>
                        <a:lnTo>
                          <a:pt x="2" y="2"/>
                        </a:lnTo>
                        <a:lnTo>
                          <a:pt x="6" y="4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60" name="Freeform 102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16DDA26-72D5-4EEB-A26E-31FC2F81A3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4" y="1837"/>
                    <a:ext cx="6" cy="4"/>
                  </a:xfrm>
                  <a:custGeom>
                    <a:avLst/>
                    <a:gdLst>
                      <a:gd name="T0" fmla="*/ 0 w 6"/>
                      <a:gd name="T1" fmla="*/ 0 h 4"/>
                      <a:gd name="T2" fmla="*/ 2 w 6"/>
                      <a:gd name="T3" fmla="*/ 2 h 4"/>
                      <a:gd name="T4" fmla="*/ 6 w 6"/>
                      <a:gd name="T5" fmla="*/ 4 h 4"/>
                      <a:gd name="T6" fmla="*/ 2 w 6"/>
                      <a:gd name="T7" fmla="*/ 0 h 4"/>
                      <a:gd name="T8" fmla="*/ 0 w 6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4">
                        <a:moveTo>
                          <a:pt x="0" y="0"/>
                        </a:moveTo>
                        <a:lnTo>
                          <a:pt x="2" y="2"/>
                        </a:lnTo>
                        <a:lnTo>
                          <a:pt x="6" y="4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61" name="Freeform 102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3FF941F-2B17-47CB-9F3E-626C971845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8" y="1802"/>
                    <a:ext cx="5" cy="4"/>
                  </a:xfrm>
                  <a:custGeom>
                    <a:avLst/>
                    <a:gdLst>
                      <a:gd name="T0" fmla="*/ 2 w 5"/>
                      <a:gd name="T1" fmla="*/ 0 h 4"/>
                      <a:gd name="T2" fmla="*/ 0 w 5"/>
                      <a:gd name="T3" fmla="*/ 2 h 4"/>
                      <a:gd name="T4" fmla="*/ 2 w 5"/>
                      <a:gd name="T5" fmla="*/ 4 h 4"/>
                      <a:gd name="T6" fmla="*/ 5 w 5"/>
                      <a:gd name="T7" fmla="*/ 2 h 4"/>
                      <a:gd name="T8" fmla="*/ 2 w 5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5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62" name="Freeform 102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0CBE0E5-CB8B-4D48-BF5D-F533574B0A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8" y="1802"/>
                    <a:ext cx="5" cy="4"/>
                  </a:xfrm>
                  <a:custGeom>
                    <a:avLst/>
                    <a:gdLst>
                      <a:gd name="T0" fmla="*/ 2 w 5"/>
                      <a:gd name="T1" fmla="*/ 0 h 4"/>
                      <a:gd name="T2" fmla="*/ 0 w 5"/>
                      <a:gd name="T3" fmla="*/ 2 h 4"/>
                      <a:gd name="T4" fmla="*/ 2 w 5"/>
                      <a:gd name="T5" fmla="*/ 4 h 4"/>
                      <a:gd name="T6" fmla="*/ 5 w 5"/>
                      <a:gd name="T7" fmla="*/ 2 h 4"/>
                      <a:gd name="T8" fmla="*/ 2 w 5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5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63" name="Rectangle 102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A6B0A39-1195-4932-9AEC-1D32E55ABE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64" name="Rectangle 102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201D47A-3C87-47DF-867C-EF199CE65A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65" name="Freeform 102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7ECF87F-9B8C-4670-8FA9-DAD5970D801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93" y="1818"/>
                    <a:ext cx="188" cy="180"/>
                  </a:xfrm>
                  <a:custGeom>
                    <a:avLst/>
                    <a:gdLst>
                      <a:gd name="T0" fmla="*/ 23 w 188"/>
                      <a:gd name="T1" fmla="*/ 21 h 180"/>
                      <a:gd name="T2" fmla="*/ 175 w 188"/>
                      <a:gd name="T3" fmla="*/ 171 h 180"/>
                      <a:gd name="T4" fmla="*/ 188 w 188"/>
                      <a:gd name="T5" fmla="*/ 180 h 180"/>
                      <a:gd name="T6" fmla="*/ 186 w 188"/>
                      <a:gd name="T7" fmla="*/ 177 h 180"/>
                      <a:gd name="T8" fmla="*/ 23 w 188"/>
                      <a:gd name="T9" fmla="*/ 21 h 180"/>
                      <a:gd name="T10" fmla="*/ 23 w 188"/>
                      <a:gd name="T11" fmla="*/ 21 h 180"/>
                      <a:gd name="T12" fmla="*/ 0 w 188"/>
                      <a:gd name="T13" fmla="*/ 0 h 180"/>
                      <a:gd name="T14" fmla="*/ 19 w 188"/>
                      <a:gd name="T15" fmla="*/ 19 h 180"/>
                      <a:gd name="T16" fmla="*/ 21 w 188"/>
                      <a:gd name="T17" fmla="*/ 19 h 180"/>
                      <a:gd name="T18" fmla="*/ 0 w 188"/>
                      <a:gd name="T19" fmla="*/ 0 h 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88" h="180">
                        <a:moveTo>
                          <a:pt x="23" y="21"/>
                        </a:moveTo>
                        <a:lnTo>
                          <a:pt x="175" y="171"/>
                        </a:lnTo>
                        <a:lnTo>
                          <a:pt x="188" y="180"/>
                        </a:lnTo>
                        <a:lnTo>
                          <a:pt x="186" y="177"/>
                        </a:lnTo>
                        <a:lnTo>
                          <a:pt x="23" y="21"/>
                        </a:lnTo>
                        <a:lnTo>
                          <a:pt x="23" y="21"/>
                        </a:lnTo>
                        <a:close/>
                        <a:moveTo>
                          <a:pt x="0" y="0"/>
                        </a:moveTo>
                        <a:lnTo>
                          <a:pt x="19" y="19"/>
                        </a:lnTo>
                        <a:lnTo>
                          <a:pt x="21" y="1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66" name="Freeform 102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43F83DA-1BE6-4EEB-8759-938C917614E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93" y="1818"/>
                    <a:ext cx="188" cy="180"/>
                  </a:xfrm>
                  <a:custGeom>
                    <a:avLst/>
                    <a:gdLst>
                      <a:gd name="T0" fmla="*/ 23 w 188"/>
                      <a:gd name="T1" fmla="*/ 21 h 180"/>
                      <a:gd name="T2" fmla="*/ 175 w 188"/>
                      <a:gd name="T3" fmla="*/ 171 h 180"/>
                      <a:gd name="T4" fmla="*/ 188 w 188"/>
                      <a:gd name="T5" fmla="*/ 180 h 180"/>
                      <a:gd name="T6" fmla="*/ 186 w 188"/>
                      <a:gd name="T7" fmla="*/ 177 h 180"/>
                      <a:gd name="T8" fmla="*/ 23 w 188"/>
                      <a:gd name="T9" fmla="*/ 21 h 180"/>
                      <a:gd name="T10" fmla="*/ 23 w 188"/>
                      <a:gd name="T11" fmla="*/ 21 h 180"/>
                      <a:gd name="T12" fmla="*/ 0 w 188"/>
                      <a:gd name="T13" fmla="*/ 0 h 180"/>
                      <a:gd name="T14" fmla="*/ 19 w 188"/>
                      <a:gd name="T15" fmla="*/ 19 h 180"/>
                      <a:gd name="T16" fmla="*/ 21 w 188"/>
                      <a:gd name="T17" fmla="*/ 19 h 180"/>
                      <a:gd name="T18" fmla="*/ 0 w 188"/>
                      <a:gd name="T19" fmla="*/ 0 h 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88" h="180">
                        <a:moveTo>
                          <a:pt x="23" y="21"/>
                        </a:moveTo>
                        <a:lnTo>
                          <a:pt x="175" y="171"/>
                        </a:lnTo>
                        <a:lnTo>
                          <a:pt x="188" y="180"/>
                        </a:lnTo>
                        <a:lnTo>
                          <a:pt x="186" y="177"/>
                        </a:lnTo>
                        <a:lnTo>
                          <a:pt x="23" y="21"/>
                        </a:lnTo>
                        <a:lnTo>
                          <a:pt x="23" y="21"/>
                        </a:lnTo>
                        <a:moveTo>
                          <a:pt x="0" y="0"/>
                        </a:moveTo>
                        <a:lnTo>
                          <a:pt x="19" y="19"/>
                        </a:lnTo>
                        <a:lnTo>
                          <a:pt x="21" y="19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67" name="Freeform 103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FD5EDA2-43DC-4F37-958E-E934FD80AC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79" y="1995"/>
                    <a:ext cx="4" cy="3"/>
                  </a:xfrm>
                  <a:custGeom>
                    <a:avLst/>
                    <a:gdLst>
                      <a:gd name="T0" fmla="*/ 0 w 4"/>
                      <a:gd name="T1" fmla="*/ 0 h 3"/>
                      <a:gd name="T2" fmla="*/ 2 w 4"/>
                      <a:gd name="T3" fmla="*/ 3 h 3"/>
                      <a:gd name="T4" fmla="*/ 4 w 4"/>
                      <a:gd name="T5" fmla="*/ 3 h 3"/>
                      <a:gd name="T6" fmla="*/ 4 w 4"/>
                      <a:gd name="T7" fmla="*/ 3 h 3"/>
                      <a:gd name="T8" fmla="*/ 0 w 4"/>
                      <a:gd name="T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0" y="0"/>
                        </a:moveTo>
                        <a:lnTo>
                          <a:pt x="2" y="3"/>
                        </a:lnTo>
                        <a:lnTo>
                          <a:pt x="4" y="3"/>
                        </a:lnTo>
                        <a:lnTo>
                          <a:pt x="4" y="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68" name="Freeform 103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9955D82-7EC1-4BC8-B86F-D9CE6B5244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79" y="1995"/>
                    <a:ext cx="4" cy="3"/>
                  </a:xfrm>
                  <a:custGeom>
                    <a:avLst/>
                    <a:gdLst>
                      <a:gd name="T0" fmla="*/ 0 w 4"/>
                      <a:gd name="T1" fmla="*/ 0 h 3"/>
                      <a:gd name="T2" fmla="*/ 2 w 4"/>
                      <a:gd name="T3" fmla="*/ 3 h 3"/>
                      <a:gd name="T4" fmla="*/ 4 w 4"/>
                      <a:gd name="T5" fmla="*/ 3 h 3"/>
                      <a:gd name="T6" fmla="*/ 4 w 4"/>
                      <a:gd name="T7" fmla="*/ 3 h 3"/>
                      <a:gd name="T8" fmla="*/ 0 w 4"/>
                      <a:gd name="T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0" y="0"/>
                        </a:moveTo>
                        <a:lnTo>
                          <a:pt x="2" y="3"/>
                        </a:lnTo>
                        <a:lnTo>
                          <a:pt x="4" y="3"/>
                        </a:lnTo>
                        <a:lnTo>
                          <a:pt x="4" y="3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69" name="Freeform 103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C4E4EA2-E49B-492C-8F46-443C300B30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1998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2 h 2"/>
                      <a:gd name="T5" fmla="*/ 2 h 2"/>
                      <a:gd name="T6" fmla="*/ 2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70" name="Freeform 103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3BE10C3-A1D3-4574-B723-F4486E07D0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1998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2 h 2"/>
                      <a:gd name="T5" fmla="*/ 2 h 2"/>
                      <a:gd name="T6" fmla="*/ 2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71" name="Freeform 103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6C74417-664C-4B29-B921-0693F5EC27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8" y="1989"/>
                    <a:ext cx="13" cy="11"/>
                  </a:xfrm>
                  <a:custGeom>
                    <a:avLst/>
                    <a:gdLst>
                      <a:gd name="T0" fmla="*/ 0 w 13"/>
                      <a:gd name="T1" fmla="*/ 0 h 11"/>
                      <a:gd name="T2" fmla="*/ 13 w 13"/>
                      <a:gd name="T3" fmla="*/ 11 h 11"/>
                      <a:gd name="T4" fmla="*/ 13 w 13"/>
                      <a:gd name="T5" fmla="*/ 11 h 11"/>
                      <a:gd name="T6" fmla="*/ 13 w 13"/>
                      <a:gd name="T7" fmla="*/ 9 h 11"/>
                      <a:gd name="T8" fmla="*/ 0 w 13"/>
                      <a:gd name="T9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1">
                        <a:moveTo>
                          <a:pt x="0" y="0"/>
                        </a:moveTo>
                        <a:lnTo>
                          <a:pt x="13" y="11"/>
                        </a:lnTo>
                        <a:lnTo>
                          <a:pt x="13" y="11"/>
                        </a:lnTo>
                        <a:lnTo>
                          <a:pt x="13" y="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72" name="Freeform 103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6B5D270-6374-4489-8CD7-B414F4F360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8" y="1989"/>
                    <a:ext cx="13" cy="11"/>
                  </a:xfrm>
                  <a:custGeom>
                    <a:avLst/>
                    <a:gdLst>
                      <a:gd name="T0" fmla="*/ 0 w 13"/>
                      <a:gd name="T1" fmla="*/ 0 h 11"/>
                      <a:gd name="T2" fmla="*/ 13 w 13"/>
                      <a:gd name="T3" fmla="*/ 11 h 11"/>
                      <a:gd name="T4" fmla="*/ 13 w 13"/>
                      <a:gd name="T5" fmla="*/ 11 h 11"/>
                      <a:gd name="T6" fmla="*/ 13 w 13"/>
                      <a:gd name="T7" fmla="*/ 9 h 11"/>
                      <a:gd name="T8" fmla="*/ 0 w 13"/>
                      <a:gd name="T9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1">
                        <a:moveTo>
                          <a:pt x="0" y="0"/>
                        </a:moveTo>
                        <a:lnTo>
                          <a:pt x="13" y="11"/>
                        </a:lnTo>
                        <a:lnTo>
                          <a:pt x="13" y="11"/>
                        </a:lnTo>
                        <a:lnTo>
                          <a:pt x="13" y="9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73" name="Rectangle 103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BDB5784-752D-48D3-BAFB-946FE875B5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1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74" name="Rectangle 103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EFB4A80-67B8-4BCC-B656-C43C5C7426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1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75" name="Freeform 103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D3425A0-464E-4621-A206-3FFC087AF5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1998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0 w 2"/>
                      <a:gd name="T11" fmla="*/ 2 h 2"/>
                      <a:gd name="T12" fmla="*/ 2 w 2"/>
                      <a:gd name="T13" fmla="*/ 0 h 2"/>
                      <a:gd name="T14" fmla="*/ 0 w 2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76" name="Freeform 103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8B0FF9D-0569-40C5-93E4-945AEA1092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1998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0 w 2"/>
                      <a:gd name="T11" fmla="*/ 2 h 2"/>
                      <a:gd name="T12" fmla="*/ 2 w 2"/>
                      <a:gd name="T13" fmla="*/ 0 h 2"/>
                      <a:gd name="T14" fmla="*/ 0 w 2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77" name="Freeform 104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830E5E2-BE62-4350-B312-DD36DFE48B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1998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2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2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78" name="Freeform 104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B6AF91D-00ED-4010-8C3C-AC60558B32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1998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2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2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79" name="Freeform 104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A5A13FD-B083-4C9B-9BA5-A2578A4B51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0 w 2"/>
                      <a:gd name="T4" fmla="*/ 2 w 2"/>
                      <a:gd name="T5" fmla="*/ 2 w 2"/>
                      <a:gd name="T6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80" name="Freeform 104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D4C9611-A225-4D29-953B-83E5735A97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0 w 2"/>
                      <a:gd name="T4" fmla="*/ 2 w 2"/>
                      <a:gd name="T5" fmla="*/ 2 w 2"/>
                      <a:gd name="T6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81" name="Rectangle 104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12B6856-2DED-4ADA-B1D2-C6F25A5EBC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82" name="Rectangle 104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08E1F07-3504-487A-B511-7E14F408CE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83" name="Rectangle 104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EB9921B-E189-42C6-89DA-67C959C3BC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84" name="Rectangle 104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2ECA5BF-AD7A-477C-AE96-49E30E80EF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85" name="Rectangle 104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D837E8E-2A06-42F2-A554-93C5422742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86" name="Freeform 104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55FE929-E226-4AB9-8469-753C468C34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87" name="Freeform 105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6A3662D-F69C-47C8-9644-3EAD5DFF49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0 w 2"/>
                      <a:gd name="T7" fmla="*/ 0 h 2"/>
                      <a:gd name="T8" fmla="*/ 0 w 2"/>
                      <a:gd name="T9" fmla="*/ 2 h 2"/>
                      <a:gd name="T10" fmla="*/ 0 w 2"/>
                      <a:gd name="T11" fmla="*/ 2 h 2"/>
                      <a:gd name="T12" fmla="*/ 0 w 2"/>
                      <a:gd name="T13" fmla="*/ 2 h 2"/>
                      <a:gd name="T14" fmla="*/ 2 w 2"/>
                      <a:gd name="T15" fmla="*/ 0 h 2"/>
                      <a:gd name="T16" fmla="*/ 2 w 2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88" name="Freeform 105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9E421B0-273F-449A-A245-85E4C9FA9B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0 w 2"/>
                      <a:gd name="T7" fmla="*/ 0 h 2"/>
                      <a:gd name="T8" fmla="*/ 0 w 2"/>
                      <a:gd name="T9" fmla="*/ 2 h 2"/>
                      <a:gd name="T10" fmla="*/ 0 w 2"/>
                      <a:gd name="T11" fmla="*/ 2 h 2"/>
                      <a:gd name="T12" fmla="*/ 0 w 2"/>
                      <a:gd name="T13" fmla="*/ 2 h 2"/>
                      <a:gd name="T14" fmla="*/ 2 w 2"/>
                      <a:gd name="T15" fmla="*/ 0 h 2"/>
                      <a:gd name="T16" fmla="*/ 2 w 2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89" name="Freeform 105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4955242-FA7F-45D9-9D32-82C9BC351F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2 w 2"/>
                      <a:gd name="T4" fmla="*/ 2 w 2"/>
                      <a:gd name="T5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0" name="Freeform 105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FB6A40C-4C62-419A-B85F-D2D190BE20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2 w 2"/>
                      <a:gd name="T4" fmla="*/ 2 w 2"/>
                      <a:gd name="T5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1" name="Freeform 105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F2708CE-8B60-4623-AE90-C2FC8B4A24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0 w 2"/>
                      <a:gd name="T7" fmla="*/ 2 h 2"/>
                      <a:gd name="T8" fmla="*/ 0 w 2"/>
                      <a:gd name="T9" fmla="*/ 2 h 2"/>
                      <a:gd name="T10" fmla="*/ 2 w 2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2" name="Freeform 105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224E5FC-F9AA-4D21-8775-4A8A27A1DF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0 w 2"/>
                      <a:gd name="T7" fmla="*/ 2 h 2"/>
                      <a:gd name="T8" fmla="*/ 0 w 2"/>
                      <a:gd name="T9" fmla="*/ 2 h 2"/>
                      <a:gd name="T10" fmla="*/ 2 w 2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3" name="Rectangle 105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6F3DB68-F968-449C-8E9D-DB1541ACE7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4" name="Freeform 105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92E613C-0A95-49ED-9746-EB48810C32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5" name="Freeform 105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C68D290-72D3-4C6B-9E99-DC916BEB4F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6" name="Freeform 105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1F3D668-B91A-47F8-8637-557CB9C858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7" name="Freeform 106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E7B5D0C-2996-4977-909E-E0DA5EC823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2 h 2"/>
                      <a:gd name="T8" fmla="*/ 0 w 2"/>
                      <a:gd name="T9" fmla="*/ 2 h 2"/>
                      <a:gd name="T10" fmla="*/ 0 w 2"/>
                      <a:gd name="T11" fmla="*/ 2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8" name="Freeform 106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9C233BA-20F1-4E30-84B0-40EA93D5D2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1" y="200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2 h 2"/>
                      <a:gd name="T8" fmla="*/ 0 w 2"/>
                      <a:gd name="T9" fmla="*/ 2 h 2"/>
                      <a:gd name="T10" fmla="*/ 0 w 2"/>
                      <a:gd name="T11" fmla="*/ 2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9" name="Rectangle 106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C9F6213-83D4-40AD-963F-69DC447239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3" y="20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00" name="Freeform 106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6B84B56-8FF2-4E71-9945-B3492BB917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01" name="Freeform 106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4537FCE-0823-4064-972A-0D76B61EE9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2" y="1837"/>
                    <a:ext cx="4" cy="2"/>
                  </a:xfrm>
                  <a:custGeom>
                    <a:avLst/>
                    <a:gdLst>
                      <a:gd name="T0" fmla="*/ 0 w 4"/>
                      <a:gd name="T1" fmla="*/ 0 h 2"/>
                      <a:gd name="T2" fmla="*/ 4 w 4"/>
                      <a:gd name="T3" fmla="*/ 2 h 2"/>
                      <a:gd name="T4" fmla="*/ 4 w 4"/>
                      <a:gd name="T5" fmla="*/ 2 h 2"/>
                      <a:gd name="T6" fmla="*/ 2 w 4"/>
                      <a:gd name="T7" fmla="*/ 0 h 2"/>
                      <a:gd name="T8" fmla="*/ 0 w 4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0" y="0"/>
                        </a:move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02" name="Freeform 106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6392C05-D2A6-4DBC-A454-6C9F70E30F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2" y="1837"/>
                    <a:ext cx="4" cy="2"/>
                  </a:xfrm>
                  <a:custGeom>
                    <a:avLst/>
                    <a:gdLst>
                      <a:gd name="T0" fmla="*/ 0 w 4"/>
                      <a:gd name="T1" fmla="*/ 0 h 2"/>
                      <a:gd name="T2" fmla="*/ 4 w 4"/>
                      <a:gd name="T3" fmla="*/ 2 h 2"/>
                      <a:gd name="T4" fmla="*/ 4 w 4"/>
                      <a:gd name="T5" fmla="*/ 2 h 2"/>
                      <a:gd name="T6" fmla="*/ 2 w 4"/>
                      <a:gd name="T7" fmla="*/ 0 h 2"/>
                      <a:gd name="T8" fmla="*/ 0 w 4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0" y="0"/>
                        </a:move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03" name="Freeform 106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F6CAAF6-C121-4158-AA6F-97F74E06FC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04" name="Freeform 106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AD53192-5D9C-47DF-87A8-ACE11BE0AF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3" y="20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05" name="Freeform 106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846BC2C-E72F-43E5-A18B-615B5C7DF1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8" y="1645"/>
                    <a:ext cx="6" cy="5"/>
                  </a:xfrm>
                  <a:custGeom>
                    <a:avLst/>
                    <a:gdLst>
                      <a:gd name="T0" fmla="*/ 0 w 6"/>
                      <a:gd name="T1" fmla="*/ 0 h 5"/>
                      <a:gd name="T2" fmla="*/ 2 w 6"/>
                      <a:gd name="T3" fmla="*/ 5 h 5"/>
                      <a:gd name="T4" fmla="*/ 6 w 6"/>
                      <a:gd name="T5" fmla="*/ 5 h 5"/>
                      <a:gd name="T6" fmla="*/ 2 w 6"/>
                      <a:gd name="T7" fmla="*/ 3 h 5"/>
                      <a:gd name="T8" fmla="*/ 0 w 6"/>
                      <a:gd name="T9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5">
                        <a:moveTo>
                          <a:pt x="0" y="0"/>
                        </a:moveTo>
                        <a:lnTo>
                          <a:pt x="2" y="5"/>
                        </a:lnTo>
                        <a:lnTo>
                          <a:pt x="6" y="5"/>
                        </a:lnTo>
                        <a:lnTo>
                          <a:pt x="2" y="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06" name="Freeform 106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0776C36-78E5-4892-8F08-AE8410B750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8" y="1645"/>
                    <a:ext cx="6" cy="5"/>
                  </a:xfrm>
                  <a:custGeom>
                    <a:avLst/>
                    <a:gdLst>
                      <a:gd name="T0" fmla="*/ 0 w 6"/>
                      <a:gd name="T1" fmla="*/ 0 h 5"/>
                      <a:gd name="T2" fmla="*/ 2 w 6"/>
                      <a:gd name="T3" fmla="*/ 5 h 5"/>
                      <a:gd name="T4" fmla="*/ 6 w 6"/>
                      <a:gd name="T5" fmla="*/ 5 h 5"/>
                      <a:gd name="T6" fmla="*/ 2 w 6"/>
                      <a:gd name="T7" fmla="*/ 3 h 5"/>
                      <a:gd name="T8" fmla="*/ 0 w 6"/>
                      <a:gd name="T9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5">
                        <a:moveTo>
                          <a:pt x="0" y="0"/>
                        </a:moveTo>
                        <a:lnTo>
                          <a:pt x="2" y="5"/>
                        </a:lnTo>
                        <a:lnTo>
                          <a:pt x="6" y="5"/>
                        </a:lnTo>
                        <a:lnTo>
                          <a:pt x="2" y="3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07" name="Line 107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E6E2C40-4831-4489-98D6-C6D1B6CF3C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9" y="1639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08" name="Line 107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6BAD7F7-4395-4F98-A9E4-458C66AC4F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9" y="1639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09" name="Line 107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9B4FE4F-EAC5-48C4-B711-2EAE3F0F35A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9" y="1639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10" name="Line 107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3AFE8DC-550F-4475-8D6E-37A661C7D23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9" y="1639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11" name="Line 107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F220613-8A93-4ADB-9E15-36BA2BBABAF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9" y="1639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12" name="Line 107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0F13B84-963A-4268-9BDB-4F6220D20A7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9" y="1639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13" name="Freeform 107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7FC9278-4DA0-4C40-AE15-D303C28E047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09" y="163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14" name="Freeform 107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5E35F80-4A62-4555-8618-5D55C0FF3CE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09" y="163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15" name="Freeform 107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5758342-A4E5-4F0C-8C6A-2B4D5613305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09" y="163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16" name="Freeform 107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1C71365-BE9C-46C7-AB4B-575DDC74ECC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09" y="163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17" name="Rectangle 108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34CAD1C-D9D5-4834-8FBE-08C29937D9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9" y="16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18" name="Rectangle 108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69B9ACF-4F29-4A04-A2C1-32A29D5EDF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9" y="16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19" name="Rectangle 108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C90C880-B1BC-43BD-A40B-DDDBF1F47F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9" y="16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20" name="Rectangle 108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BE4F0F0-85DF-497E-8E4F-C622222F0D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9" y="16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21" name="Rectangle 108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1ED3F61-7772-4E3F-A68C-CC31BC1425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9" y="16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22" name="Rectangle 108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8A4349C-44E3-4C85-9A23-6450C76C98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9" y="16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23" name="Freeform 108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BCCF958-081E-4523-A1F1-901EA0B8C05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11" y="1641"/>
                    <a:ext cx="9" cy="9"/>
                  </a:xfrm>
                  <a:custGeom>
                    <a:avLst/>
                    <a:gdLst>
                      <a:gd name="T0" fmla="*/ 9 w 9"/>
                      <a:gd name="T1" fmla="*/ 9 h 9"/>
                      <a:gd name="T2" fmla="*/ 9 w 9"/>
                      <a:gd name="T3" fmla="*/ 9 h 9"/>
                      <a:gd name="T4" fmla="*/ 9 w 9"/>
                      <a:gd name="T5" fmla="*/ 9 h 9"/>
                      <a:gd name="T6" fmla="*/ 9 w 9"/>
                      <a:gd name="T7" fmla="*/ 9 h 9"/>
                      <a:gd name="T8" fmla="*/ 0 w 9"/>
                      <a:gd name="T9" fmla="*/ 0 h 9"/>
                      <a:gd name="T10" fmla="*/ 0 w 9"/>
                      <a:gd name="T11" fmla="*/ 2 h 9"/>
                      <a:gd name="T12" fmla="*/ 4 w 9"/>
                      <a:gd name="T13" fmla="*/ 4 h 9"/>
                      <a:gd name="T14" fmla="*/ 7 w 9"/>
                      <a:gd name="T15" fmla="*/ 4 h 9"/>
                      <a:gd name="T16" fmla="*/ 2 w 9"/>
                      <a:gd name="T17" fmla="*/ 0 h 9"/>
                      <a:gd name="T18" fmla="*/ 0 w 9"/>
                      <a:gd name="T19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" h="9">
                        <a:moveTo>
                          <a:pt x="9" y="9"/>
                        </a:move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close/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4" y="4"/>
                        </a:lnTo>
                        <a:lnTo>
                          <a:pt x="7" y="4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24" name="Freeform 108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0D08A0F-6DE3-44F5-8D19-4CFA367642E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11" y="1641"/>
                    <a:ext cx="9" cy="9"/>
                  </a:xfrm>
                  <a:custGeom>
                    <a:avLst/>
                    <a:gdLst>
                      <a:gd name="T0" fmla="*/ 9 w 9"/>
                      <a:gd name="T1" fmla="*/ 9 h 9"/>
                      <a:gd name="T2" fmla="*/ 9 w 9"/>
                      <a:gd name="T3" fmla="*/ 9 h 9"/>
                      <a:gd name="T4" fmla="*/ 9 w 9"/>
                      <a:gd name="T5" fmla="*/ 9 h 9"/>
                      <a:gd name="T6" fmla="*/ 9 w 9"/>
                      <a:gd name="T7" fmla="*/ 9 h 9"/>
                      <a:gd name="T8" fmla="*/ 0 w 9"/>
                      <a:gd name="T9" fmla="*/ 0 h 9"/>
                      <a:gd name="T10" fmla="*/ 0 w 9"/>
                      <a:gd name="T11" fmla="*/ 2 h 9"/>
                      <a:gd name="T12" fmla="*/ 4 w 9"/>
                      <a:gd name="T13" fmla="*/ 4 h 9"/>
                      <a:gd name="T14" fmla="*/ 7 w 9"/>
                      <a:gd name="T15" fmla="*/ 4 h 9"/>
                      <a:gd name="T16" fmla="*/ 2 w 9"/>
                      <a:gd name="T17" fmla="*/ 0 h 9"/>
                      <a:gd name="T18" fmla="*/ 0 w 9"/>
                      <a:gd name="T19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" h="9">
                        <a:moveTo>
                          <a:pt x="9" y="9"/>
                        </a:move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4" y="4"/>
                        </a:lnTo>
                        <a:lnTo>
                          <a:pt x="7" y="4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25" name="Freeform 108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0D5B9BE-59A1-4F4E-B251-01E3A034EE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5" y="1645"/>
                    <a:ext cx="5" cy="5"/>
                  </a:xfrm>
                  <a:custGeom>
                    <a:avLst/>
                    <a:gdLst>
                      <a:gd name="T0" fmla="*/ 0 w 5"/>
                      <a:gd name="T1" fmla="*/ 0 h 5"/>
                      <a:gd name="T2" fmla="*/ 5 w 5"/>
                      <a:gd name="T3" fmla="*/ 5 h 5"/>
                      <a:gd name="T4" fmla="*/ 5 w 5"/>
                      <a:gd name="T5" fmla="*/ 5 h 5"/>
                      <a:gd name="T6" fmla="*/ 3 w 5"/>
                      <a:gd name="T7" fmla="*/ 0 h 5"/>
                      <a:gd name="T8" fmla="*/ 0 w 5"/>
                      <a:gd name="T9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0" y="0"/>
                        </a:moveTo>
                        <a:lnTo>
                          <a:pt x="5" y="5"/>
                        </a:lnTo>
                        <a:lnTo>
                          <a:pt x="5" y="5"/>
                        </a:lnTo>
                        <a:lnTo>
                          <a:pt x="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26" name="Freeform 108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E55E421-80DB-4950-8CEE-EF915A6F43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5" y="1645"/>
                    <a:ext cx="5" cy="5"/>
                  </a:xfrm>
                  <a:custGeom>
                    <a:avLst/>
                    <a:gdLst>
                      <a:gd name="T0" fmla="*/ 0 w 5"/>
                      <a:gd name="T1" fmla="*/ 0 h 5"/>
                      <a:gd name="T2" fmla="*/ 5 w 5"/>
                      <a:gd name="T3" fmla="*/ 5 h 5"/>
                      <a:gd name="T4" fmla="*/ 5 w 5"/>
                      <a:gd name="T5" fmla="*/ 5 h 5"/>
                      <a:gd name="T6" fmla="*/ 3 w 5"/>
                      <a:gd name="T7" fmla="*/ 0 h 5"/>
                      <a:gd name="T8" fmla="*/ 0 w 5"/>
                      <a:gd name="T9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0" y="0"/>
                        </a:moveTo>
                        <a:lnTo>
                          <a:pt x="5" y="5"/>
                        </a:lnTo>
                        <a:lnTo>
                          <a:pt x="5" y="5"/>
                        </a:lnTo>
                        <a:lnTo>
                          <a:pt x="3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27" name="Freeform 109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7681077-19B4-46A7-A6ED-7941BA9738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39"/>
                    <a:ext cx="0" cy="4"/>
                  </a:xfrm>
                  <a:custGeom>
                    <a:avLst/>
                    <a:gdLst>
                      <a:gd name="T0" fmla="*/ 0 h 4"/>
                      <a:gd name="T1" fmla="*/ 2 h 4"/>
                      <a:gd name="T2" fmla="*/ 4 h 4"/>
                      <a:gd name="T3" fmla="*/ 2 h 4"/>
                      <a:gd name="T4" fmla="*/ 0 h 4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4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28" name="Freeform 109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3E85EEA-11D6-4F48-8262-CA49305AC9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" y="1639"/>
                    <a:ext cx="0" cy="4"/>
                  </a:xfrm>
                  <a:custGeom>
                    <a:avLst/>
                    <a:gdLst>
                      <a:gd name="T0" fmla="*/ 0 h 4"/>
                      <a:gd name="T1" fmla="*/ 2 h 4"/>
                      <a:gd name="T2" fmla="*/ 4 h 4"/>
                      <a:gd name="T3" fmla="*/ 2 h 4"/>
                      <a:gd name="T4" fmla="*/ 0 h 4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4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29" name="Freeform 109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5FA9573-896A-4687-B156-CDA0C39F98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9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2 w 2"/>
                      <a:gd name="T7" fmla="*/ 2 h 2"/>
                      <a:gd name="T8" fmla="*/ 2 w 2"/>
                      <a:gd name="T9" fmla="*/ 0 h 2"/>
                      <a:gd name="T10" fmla="*/ 0 w 2"/>
                      <a:gd name="T11" fmla="*/ 0 h 2"/>
                      <a:gd name="T12" fmla="*/ 0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30" name="Freeform 109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E1C10F2-51C4-407C-AF2B-343A4FED39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9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2 w 2"/>
                      <a:gd name="T7" fmla="*/ 2 h 2"/>
                      <a:gd name="T8" fmla="*/ 2 w 2"/>
                      <a:gd name="T9" fmla="*/ 0 h 2"/>
                      <a:gd name="T10" fmla="*/ 0 w 2"/>
                      <a:gd name="T11" fmla="*/ 0 h 2"/>
                      <a:gd name="T12" fmla="*/ 0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31" name="Rectangle 109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57E80CD-1B46-4A2A-BA22-416A7ED390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9" y="16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32" name="Freeform 109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3BAA5D0-A7D4-45B9-A16B-1A3B2AD50B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33" name="Rectangle 109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6056DA9-FE84-4963-A730-C018A3EEE9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9" y="16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34" name="Rectangle 109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994FAC3-3D67-484E-9F17-2D5BBCBAFA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9" y="16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35" name="Freeform 109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FD6FA0B-E300-4CB0-9455-DDD930DE81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36" name="Freeform 109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F74F141-D3BD-4B93-86FA-EC1FF95D01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37" name="Rectangle 110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C8F2B29-C1A2-4DBA-81A3-09810A0A99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9" y="16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38" name="Freeform 110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E7571E1-BC74-4033-8255-2F1F168408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39" name="Rectangle 110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915268D-3E91-4BCD-98AA-3E67B4E46A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9" y="16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40" name="Rectangle 110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A10C207-2F97-4EC0-B193-17E010965C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9" y="16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41" name="Freeform 110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360C9EE-4124-412A-B3EB-0CDE689986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42" name="Freeform 110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E6A1BE8-857A-46EB-A1AC-2086CD749F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43" name="Rectangle 110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7623628-A4EA-4D4C-8C7F-46D586D4C4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9" y="16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44" name="Rectangle 110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A32E24E-DB75-4C06-A238-8415D01D94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9" y="16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45" name="Freeform 110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B12D796-A506-44CE-AF1B-6F89EDDAFF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7"/>
                    <a:ext cx="270" cy="38"/>
                  </a:xfrm>
                  <a:custGeom>
                    <a:avLst/>
                    <a:gdLst>
                      <a:gd name="T0" fmla="*/ 0 w 270"/>
                      <a:gd name="T1" fmla="*/ 0 h 38"/>
                      <a:gd name="T2" fmla="*/ 0 w 270"/>
                      <a:gd name="T3" fmla="*/ 2 h 38"/>
                      <a:gd name="T4" fmla="*/ 2 w 270"/>
                      <a:gd name="T5" fmla="*/ 0 h 38"/>
                      <a:gd name="T6" fmla="*/ 4 w 270"/>
                      <a:gd name="T7" fmla="*/ 4 h 38"/>
                      <a:gd name="T8" fmla="*/ 178 w 270"/>
                      <a:gd name="T9" fmla="*/ 27 h 38"/>
                      <a:gd name="T10" fmla="*/ 270 w 270"/>
                      <a:gd name="T11" fmla="*/ 36 h 38"/>
                      <a:gd name="T12" fmla="*/ 270 w 270"/>
                      <a:gd name="T13" fmla="*/ 38 h 38"/>
                      <a:gd name="T14" fmla="*/ 270 w 270"/>
                      <a:gd name="T15" fmla="*/ 38 h 38"/>
                      <a:gd name="T16" fmla="*/ 270 w 270"/>
                      <a:gd name="T17" fmla="*/ 36 h 38"/>
                      <a:gd name="T18" fmla="*/ 0 w 270"/>
                      <a:gd name="T19" fmla="*/ 0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70" h="38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4" y="4"/>
                        </a:lnTo>
                        <a:lnTo>
                          <a:pt x="178" y="27"/>
                        </a:lnTo>
                        <a:lnTo>
                          <a:pt x="270" y="36"/>
                        </a:lnTo>
                        <a:lnTo>
                          <a:pt x="270" y="38"/>
                        </a:lnTo>
                        <a:lnTo>
                          <a:pt x="270" y="38"/>
                        </a:lnTo>
                        <a:lnTo>
                          <a:pt x="270" y="3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46" name="Freeform 110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70495BF-994B-45B6-843C-E36B1E9033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7"/>
                    <a:ext cx="270" cy="38"/>
                  </a:xfrm>
                  <a:custGeom>
                    <a:avLst/>
                    <a:gdLst>
                      <a:gd name="T0" fmla="*/ 0 w 270"/>
                      <a:gd name="T1" fmla="*/ 0 h 38"/>
                      <a:gd name="T2" fmla="*/ 0 w 270"/>
                      <a:gd name="T3" fmla="*/ 2 h 38"/>
                      <a:gd name="T4" fmla="*/ 2 w 270"/>
                      <a:gd name="T5" fmla="*/ 0 h 38"/>
                      <a:gd name="T6" fmla="*/ 4 w 270"/>
                      <a:gd name="T7" fmla="*/ 4 h 38"/>
                      <a:gd name="T8" fmla="*/ 178 w 270"/>
                      <a:gd name="T9" fmla="*/ 27 h 38"/>
                      <a:gd name="T10" fmla="*/ 270 w 270"/>
                      <a:gd name="T11" fmla="*/ 36 h 38"/>
                      <a:gd name="T12" fmla="*/ 270 w 270"/>
                      <a:gd name="T13" fmla="*/ 38 h 38"/>
                      <a:gd name="T14" fmla="*/ 270 w 270"/>
                      <a:gd name="T15" fmla="*/ 38 h 38"/>
                      <a:gd name="T16" fmla="*/ 270 w 270"/>
                      <a:gd name="T17" fmla="*/ 36 h 38"/>
                      <a:gd name="T18" fmla="*/ 0 w 270"/>
                      <a:gd name="T19" fmla="*/ 0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70" h="38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4" y="4"/>
                        </a:lnTo>
                        <a:lnTo>
                          <a:pt x="178" y="27"/>
                        </a:lnTo>
                        <a:lnTo>
                          <a:pt x="270" y="36"/>
                        </a:lnTo>
                        <a:lnTo>
                          <a:pt x="270" y="38"/>
                        </a:lnTo>
                        <a:lnTo>
                          <a:pt x="270" y="38"/>
                        </a:lnTo>
                        <a:lnTo>
                          <a:pt x="270" y="36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47" name="Freeform 111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DE77845-868F-4100-A132-2678906CE7E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48" name="Freeform 111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6751C60-CCCA-418B-907C-6595EA84001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49" name="Rectangle 111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0CC8BAA-5457-4AF7-8C0E-4910D3C57A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50" name="Freeform 111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AA76C60-F5D8-40CF-9316-32FA29D7E5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51" name="Rectangle 111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AB69672-044F-4D21-A9C3-E70B903D06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52" name="Rectangle 111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0F5F067-24F5-4ECB-BBC3-8B829DFED1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53" name="Rectangle 111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B2FCAD5-3BE9-4A4F-B1B4-04766C6322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54" name="Rectangle 111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71D3ED6-D68E-40B8-9AC4-2B90CDD648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55" name="Rectangle 111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7DC0D1D-48A1-492F-BB1B-D88B2623C4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56" name="Rectangle 111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4BE15B0-F0AB-4DFF-84BB-DD8ED6EC18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57" name="Rectangle 112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397D7CA-D43E-4659-9265-AFA16EBC75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58" name="Rectangle 112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03DCD5D-5CBC-40E8-94E7-062032E11D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59" name="Rectangle 112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7C2CB12-5104-47E1-AE56-FCF958BB51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60" name="Rectangle 112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1B4E958-9876-4BA4-B2F5-388E608994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61" name="Rectangle 112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C59A742-099B-42DB-BF99-01DA3826AA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62" name="Rectangle 112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4388268-CE2A-4A92-83A3-E14F82B28F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63" name="Freeform 112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0D6BFC8-D362-48B2-A62D-68103A9856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7" y="1664"/>
                    <a:ext cx="92" cy="11"/>
                  </a:xfrm>
                  <a:custGeom>
                    <a:avLst/>
                    <a:gdLst>
                      <a:gd name="T0" fmla="*/ 0 w 92"/>
                      <a:gd name="T1" fmla="*/ 0 h 11"/>
                      <a:gd name="T2" fmla="*/ 90 w 92"/>
                      <a:gd name="T3" fmla="*/ 11 h 11"/>
                      <a:gd name="T4" fmla="*/ 90 w 92"/>
                      <a:gd name="T5" fmla="*/ 9 h 11"/>
                      <a:gd name="T6" fmla="*/ 92 w 92"/>
                      <a:gd name="T7" fmla="*/ 11 h 11"/>
                      <a:gd name="T8" fmla="*/ 92 w 92"/>
                      <a:gd name="T9" fmla="*/ 11 h 11"/>
                      <a:gd name="T10" fmla="*/ 92 w 92"/>
                      <a:gd name="T11" fmla="*/ 11 h 11"/>
                      <a:gd name="T12" fmla="*/ 92 w 92"/>
                      <a:gd name="T13" fmla="*/ 9 h 11"/>
                      <a:gd name="T14" fmla="*/ 0 w 92"/>
                      <a:gd name="T15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2" h="11">
                        <a:moveTo>
                          <a:pt x="0" y="0"/>
                        </a:moveTo>
                        <a:lnTo>
                          <a:pt x="90" y="11"/>
                        </a:lnTo>
                        <a:lnTo>
                          <a:pt x="90" y="9"/>
                        </a:lnTo>
                        <a:lnTo>
                          <a:pt x="92" y="11"/>
                        </a:lnTo>
                        <a:lnTo>
                          <a:pt x="92" y="11"/>
                        </a:lnTo>
                        <a:lnTo>
                          <a:pt x="92" y="11"/>
                        </a:lnTo>
                        <a:lnTo>
                          <a:pt x="92" y="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64" name="Freeform 112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FD107C9-FAEF-4B85-88F8-5571E59EE1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7" y="1664"/>
                    <a:ext cx="92" cy="11"/>
                  </a:xfrm>
                  <a:custGeom>
                    <a:avLst/>
                    <a:gdLst>
                      <a:gd name="T0" fmla="*/ 0 w 92"/>
                      <a:gd name="T1" fmla="*/ 0 h 11"/>
                      <a:gd name="T2" fmla="*/ 90 w 92"/>
                      <a:gd name="T3" fmla="*/ 11 h 11"/>
                      <a:gd name="T4" fmla="*/ 90 w 92"/>
                      <a:gd name="T5" fmla="*/ 9 h 11"/>
                      <a:gd name="T6" fmla="*/ 92 w 92"/>
                      <a:gd name="T7" fmla="*/ 11 h 11"/>
                      <a:gd name="T8" fmla="*/ 92 w 92"/>
                      <a:gd name="T9" fmla="*/ 11 h 11"/>
                      <a:gd name="T10" fmla="*/ 92 w 92"/>
                      <a:gd name="T11" fmla="*/ 11 h 11"/>
                      <a:gd name="T12" fmla="*/ 92 w 92"/>
                      <a:gd name="T13" fmla="*/ 9 h 11"/>
                      <a:gd name="T14" fmla="*/ 0 w 92"/>
                      <a:gd name="T15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2" h="11">
                        <a:moveTo>
                          <a:pt x="0" y="0"/>
                        </a:moveTo>
                        <a:lnTo>
                          <a:pt x="90" y="11"/>
                        </a:lnTo>
                        <a:lnTo>
                          <a:pt x="90" y="9"/>
                        </a:lnTo>
                        <a:lnTo>
                          <a:pt x="92" y="11"/>
                        </a:lnTo>
                        <a:lnTo>
                          <a:pt x="92" y="11"/>
                        </a:lnTo>
                        <a:lnTo>
                          <a:pt x="92" y="11"/>
                        </a:lnTo>
                        <a:lnTo>
                          <a:pt x="92" y="9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65" name="Rectangle 112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283DF87-C92B-433C-A74F-0E27D2D481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66" name="Freeform 112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666EC12-2E3A-41AC-8730-9DF73A7B1F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67" name="Rectangle 113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0073491-410B-4DED-AAF7-B48CEB0BAC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68" name="Freeform 113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6C620D2-C5DD-4D94-A77E-20203009E5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69" name="Rectangle 113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A6648FD-C2CA-40E7-9A19-634D47839D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70" name="Freeform 113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E3D4E2D-9F6D-42D6-8B23-0C8666B682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71" name="Freeform 113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ED73C18-BE25-4503-B11C-1763C7F9D9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72" name="Freeform 113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73BC1D9-589A-4999-A1D6-6073863B76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73" name="Rectangle 113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9DA9BEB-0FBB-4B1C-AD6A-8723209E91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79" y="16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74" name="Freeform 113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C6B79B0-F7B2-4C70-B3F6-756D84E82E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75" name="Freeform 113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3FA0EE3-A333-43B6-B0F9-64318DFF56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76" name="Freeform 113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368AFA1-A544-41B8-BE1F-B58ABEB381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77" name="Freeform 114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38681CF-C260-43D5-92DC-F2B4F33E33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78" name="Freeform 114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EC1E844-ECB8-417E-9D8A-61564E5B4C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79" name="Line 114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22F5B9B-7DA2-4715-87E4-3AC3E151F5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80" name="Line 114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C8B80A8-C11A-48AC-AB92-4DF69DFC77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79" y="1675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81" name="Freeform 114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947C44A-75EB-4CF5-ACE0-28B1F14972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1673"/>
                    <a:ext cx="2" cy="4"/>
                  </a:xfrm>
                  <a:custGeom>
                    <a:avLst/>
                    <a:gdLst>
                      <a:gd name="T0" fmla="*/ 0 w 2"/>
                      <a:gd name="T1" fmla="*/ 0 h 4"/>
                      <a:gd name="T2" fmla="*/ 0 w 2"/>
                      <a:gd name="T3" fmla="*/ 2 h 4"/>
                      <a:gd name="T4" fmla="*/ 2 w 2"/>
                      <a:gd name="T5" fmla="*/ 4 h 4"/>
                      <a:gd name="T6" fmla="*/ 0 w 2"/>
                      <a:gd name="T7" fmla="*/ 2 h 4"/>
                      <a:gd name="T8" fmla="*/ 2 w 2"/>
                      <a:gd name="T9" fmla="*/ 2 h 4"/>
                      <a:gd name="T10" fmla="*/ 0 w 2"/>
                      <a:gd name="T11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4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82" name="Freeform 114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C92D82A-EF61-42DD-99F3-1E6FDEAC4D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1673"/>
                    <a:ext cx="2" cy="4"/>
                  </a:xfrm>
                  <a:custGeom>
                    <a:avLst/>
                    <a:gdLst>
                      <a:gd name="T0" fmla="*/ 0 w 2"/>
                      <a:gd name="T1" fmla="*/ 0 h 4"/>
                      <a:gd name="T2" fmla="*/ 0 w 2"/>
                      <a:gd name="T3" fmla="*/ 2 h 4"/>
                      <a:gd name="T4" fmla="*/ 2 w 2"/>
                      <a:gd name="T5" fmla="*/ 4 h 4"/>
                      <a:gd name="T6" fmla="*/ 0 w 2"/>
                      <a:gd name="T7" fmla="*/ 2 h 4"/>
                      <a:gd name="T8" fmla="*/ 2 w 2"/>
                      <a:gd name="T9" fmla="*/ 2 h 4"/>
                      <a:gd name="T10" fmla="*/ 0 w 2"/>
                      <a:gd name="T11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4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83" name="Freeform 114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B94023D-CBD8-42A4-9DA1-B9244487B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1675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2 h 2"/>
                      <a:gd name="T8" fmla="*/ 0 w 2"/>
                      <a:gd name="T9" fmla="*/ 0 h 2"/>
                      <a:gd name="T10" fmla="*/ 2 w 2"/>
                      <a:gd name="T11" fmla="*/ 0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84" name="Freeform 114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E0CE103-6DF5-4685-AA58-62AC79A15C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1675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2 h 2"/>
                      <a:gd name="T8" fmla="*/ 0 w 2"/>
                      <a:gd name="T9" fmla="*/ 0 h 2"/>
                      <a:gd name="T10" fmla="*/ 2 w 2"/>
                      <a:gd name="T11" fmla="*/ 0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85" name="Freeform 114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8984C04-2E79-4814-82EB-FFDF05A4EC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1675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0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86" name="Freeform 114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02CE2F1-4451-4131-A799-EFDF2A4DAC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1675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2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0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87" name="Freeform 115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99944A1-0318-4FA6-92A5-6F96F0415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2 h 2"/>
                      <a:gd name="T4" fmla="*/ 2 h 2"/>
                      <a:gd name="T5" fmla="*/ 0 h 2"/>
                      <a:gd name="T6" fmla="*/ 0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88" name="Freeform 115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4DBA535-5D48-4D51-AC51-74F3F413CA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9" y="1675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2 h 2"/>
                      <a:gd name="T4" fmla="*/ 2 h 2"/>
                      <a:gd name="T5" fmla="*/ 0 h 2"/>
                      <a:gd name="T6" fmla="*/ 0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89" name="Freeform 115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90997FB-AA7A-4708-AB18-22199E94BE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7"/>
                    <a:ext cx="4" cy="4"/>
                  </a:xfrm>
                  <a:custGeom>
                    <a:avLst/>
                    <a:gdLst>
                      <a:gd name="T0" fmla="*/ 2 w 4"/>
                      <a:gd name="T1" fmla="*/ 0 h 4"/>
                      <a:gd name="T2" fmla="*/ 0 w 4"/>
                      <a:gd name="T3" fmla="*/ 2 h 4"/>
                      <a:gd name="T4" fmla="*/ 0 w 4"/>
                      <a:gd name="T5" fmla="*/ 2 h 4"/>
                      <a:gd name="T6" fmla="*/ 0 w 4"/>
                      <a:gd name="T7" fmla="*/ 2 h 4"/>
                      <a:gd name="T8" fmla="*/ 0 w 4"/>
                      <a:gd name="T9" fmla="*/ 2 h 4"/>
                      <a:gd name="T10" fmla="*/ 2 w 4"/>
                      <a:gd name="T11" fmla="*/ 0 h 4"/>
                      <a:gd name="T12" fmla="*/ 4 w 4"/>
                      <a:gd name="T13" fmla="*/ 4 h 4"/>
                      <a:gd name="T14" fmla="*/ 4 w 4"/>
                      <a:gd name="T15" fmla="*/ 4 h 4"/>
                      <a:gd name="T16" fmla="*/ 2 w 4"/>
                      <a:gd name="T1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4" y="4"/>
                        </a:lnTo>
                        <a:lnTo>
                          <a:pt x="4" y="4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90" name="Freeform 115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8CF7952-CF37-4E13-9662-CE779D129F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7"/>
                    <a:ext cx="4" cy="4"/>
                  </a:xfrm>
                  <a:custGeom>
                    <a:avLst/>
                    <a:gdLst>
                      <a:gd name="T0" fmla="*/ 2 w 4"/>
                      <a:gd name="T1" fmla="*/ 0 h 4"/>
                      <a:gd name="T2" fmla="*/ 0 w 4"/>
                      <a:gd name="T3" fmla="*/ 2 h 4"/>
                      <a:gd name="T4" fmla="*/ 0 w 4"/>
                      <a:gd name="T5" fmla="*/ 2 h 4"/>
                      <a:gd name="T6" fmla="*/ 0 w 4"/>
                      <a:gd name="T7" fmla="*/ 2 h 4"/>
                      <a:gd name="T8" fmla="*/ 0 w 4"/>
                      <a:gd name="T9" fmla="*/ 2 h 4"/>
                      <a:gd name="T10" fmla="*/ 2 w 4"/>
                      <a:gd name="T11" fmla="*/ 0 h 4"/>
                      <a:gd name="T12" fmla="*/ 4 w 4"/>
                      <a:gd name="T13" fmla="*/ 4 h 4"/>
                      <a:gd name="T14" fmla="*/ 4 w 4"/>
                      <a:gd name="T15" fmla="*/ 4 h 4"/>
                      <a:gd name="T16" fmla="*/ 2 w 4"/>
                      <a:gd name="T1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4" y="4"/>
                        </a:lnTo>
                        <a:lnTo>
                          <a:pt x="4" y="4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91" name="Rectangle 115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B5A48D9-228A-4E46-B806-F4908934E9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9" y="16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92" name="Rectangle 115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4F1D89A-C6FF-4B4B-91D8-5A93D0F211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9" y="16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93" name="Freeform 115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231794D-C7AB-4FD4-9F52-B035046AFC7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09" y="163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94" name="Freeform 115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6C9812F-59FF-4096-8749-AEA05A44624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09" y="163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95" name="Rectangle 115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F6F2F88-3BC6-47E3-926E-58BD1522AB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9" y="16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96" name="Rectangle 115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A50E2E3-2687-4741-9EB1-D2374138E7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9" y="16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97" name="Freeform 116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7F33803-F601-44CD-89B8-EDB6473D48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7"/>
                    <a:ext cx="4" cy="4"/>
                  </a:xfrm>
                  <a:custGeom>
                    <a:avLst/>
                    <a:gdLst>
                      <a:gd name="T0" fmla="*/ 2 w 4"/>
                      <a:gd name="T1" fmla="*/ 0 h 4"/>
                      <a:gd name="T2" fmla="*/ 0 w 4"/>
                      <a:gd name="T3" fmla="*/ 2 h 4"/>
                      <a:gd name="T4" fmla="*/ 2 w 4"/>
                      <a:gd name="T5" fmla="*/ 2 h 4"/>
                      <a:gd name="T6" fmla="*/ 2 w 4"/>
                      <a:gd name="T7" fmla="*/ 4 h 4"/>
                      <a:gd name="T8" fmla="*/ 4 w 4"/>
                      <a:gd name="T9" fmla="*/ 4 h 4"/>
                      <a:gd name="T10" fmla="*/ 2 w 4"/>
                      <a:gd name="T11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4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4"/>
                        </a:lnTo>
                        <a:lnTo>
                          <a:pt x="4" y="4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98" name="Freeform 116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17E13F1-97FE-4D48-8CE8-CB6FF5BB03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7"/>
                    <a:ext cx="4" cy="4"/>
                  </a:xfrm>
                  <a:custGeom>
                    <a:avLst/>
                    <a:gdLst>
                      <a:gd name="T0" fmla="*/ 2 w 4"/>
                      <a:gd name="T1" fmla="*/ 0 h 4"/>
                      <a:gd name="T2" fmla="*/ 0 w 4"/>
                      <a:gd name="T3" fmla="*/ 2 h 4"/>
                      <a:gd name="T4" fmla="*/ 2 w 4"/>
                      <a:gd name="T5" fmla="*/ 2 h 4"/>
                      <a:gd name="T6" fmla="*/ 2 w 4"/>
                      <a:gd name="T7" fmla="*/ 4 h 4"/>
                      <a:gd name="T8" fmla="*/ 4 w 4"/>
                      <a:gd name="T9" fmla="*/ 4 h 4"/>
                      <a:gd name="T10" fmla="*/ 2 w 4"/>
                      <a:gd name="T11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4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4"/>
                        </a:lnTo>
                        <a:lnTo>
                          <a:pt x="4" y="4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99" name="Freeform 116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B52D480-1B24-4917-98A4-6546190251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9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2 w 2"/>
                      <a:gd name="T7" fmla="*/ 0 h 2"/>
                      <a:gd name="T8" fmla="*/ 2 w 2"/>
                      <a:gd name="T9" fmla="*/ 0 h 2"/>
                      <a:gd name="T10" fmla="*/ 2 w 2"/>
                      <a:gd name="T11" fmla="*/ 2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00" name="Freeform 116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57401B7-C7DA-4814-8B8E-A8C26B5FC9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9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2 w 2"/>
                      <a:gd name="T7" fmla="*/ 0 h 2"/>
                      <a:gd name="T8" fmla="*/ 2 w 2"/>
                      <a:gd name="T9" fmla="*/ 0 h 2"/>
                      <a:gd name="T10" fmla="*/ 2 w 2"/>
                      <a:gd name="T11" fmla="*/ 2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01" name="Freeform 116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94B77A1-A4D1-452A-ADD2-052345689D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9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0 w 2"/>
                      <a:gd name="T4" fmla="*/ 2 w 2"/>
                      <a:gd name="T5" fmla="*/ 2 w 2"/>
                      <a:gd name="T6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02" name="Freeform 116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C43D7C0-C9D3-41CA-B947-0E245E1DC3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9" y="1639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0 w 2"/>
                      <a:gd name="T4" fmla="*/ 2 w 2"/>
                      <a:gd name="T5" fmla="*/ 2 w 2"/>
                      <a:gd name="T6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03" name="Rectangle 116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9DE0D88-A263-4A3F-8EFA-6C288FD200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71" y="209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04" name="Rectangle 116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63B1332-BF0C-4287-9AD0-FC8B3D5790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71" y="209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05" name="Rectangle 116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2A196E0-B5A2-425D-8E46-C775F9F328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71" y="209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06" name="Freeform 116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27602CB-08E6-4E61-9ED2-B07165DD25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1" y="209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07" name="Line 117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A4D1C69-8EB2-4325-8DF1-EB908503D82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71" y="2093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08" name="Line 117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91EC0C6-FD03-4A98-8824-85C62B4E39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71" y="2093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09" name="Freeform 117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7020BA3-26A4-4E72-A476-83ABF48F15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1" y="25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10" name="Freeform 117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D2E9531-E83D-4CBA-A53F-23AD65B534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1" y="25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11" name="Freeform 117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570BBE1-21E4-467B-9218-76CE3218FD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69" y="2093"/>
                    <a:ext cx="142" cy="425"/>
                  </a:xfrm>
                  <a:custGeom>
                    <a:avLst/>
                    <a:gdLst>
                      <a:gd name="T0" fmla="*/ 2 w 142"/>
                      <a:gd name="T1" fmla="*/ 0 h 425"/>
                      <a:gd name="T2" fmla="*/ 0 w 142"/>
                      <a:gd name="T3" fmla="*/ 0 h 425"/>
                      <a:gd name="T4" fmla="*/ 142 w 142"/>
                      <a:gd name="T5" fmla="*/ 425 h 425"/>
                      <a:gd name="T6" fmla="*/ 142 w 142"/>
                      <a:gd name="T7" fmla="*/ 425 h 425"/>
                      <a:gd name="T8" fmla="*/ 142 w 142"/>
                      <a:gd name="T9" fmla="*/ 425 h 425"/>
                      <a:gd name="T10" fmla="*/ 142 w 142"/>
                      <a:gd name="T11" fmla="*/ 425 h 425"/>
                      <a:gd name="T12" fmla="*/ 142 w 142"/>
                      <a:gd name="T13" fmla="*/ 425 h 425"/>
                      <a:gd name="T14" fmla="*/ 142 w 142"/>
                      <a:gd name="T15" fmla="*/ 419 h 425"/>
                      <a:gd name="T16" fmla="*/ 6 w 142"/>
                      <a:gd name="T17" fmla="*/ 5 h 425"/>
                      <a:gd name="T18" fmla="*/ 2 w 142"/>
                      <a:gd name="T19" fmla="*/ 0 h 425"/>
                      <a:gd name="T20" fmla="*/ 2 w 142"/>
                      <a:gd name="T21" fmla="*/ 0 h 425"/>
                      <a:gd name="T22" fmla="*/ 2 w 142"/>
                      <a:gd name="T23" fmla="*/ 0 h 4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42" h="425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142" y="425"/>
                        </a:lnTo>
                        <a:lnTo>
                          <a:pt x="142" y="425"/>
                        </a:lnTo>
                        <a:lnTo>
                          <a:pt x="142" y="425"/>
                        </a:lnTo>
                        <a:lnTo>
                          <a:pt x="142" y="425"/>
                        </a:lnTo>
                        <a:lnTo>
                          <a:pt x="142" y="425"/>
                        </a:lnTo>
                        <a:lnTo>
                          <a:pt x="142" y="419"/>
                        </a:lnTo>
                        <a:lnTo>
                          <a:pt x="6" y="5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12" name="Freeform 117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EEF6E57-F869-4F1E-8869-36D18F9B7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69" y="2093"/>
                    <a:ext cx="142" cy="425"/>
                  </a:xfrm>
                  <a:custGeom>
                    <a:avLst/>
                    <a:gdLst>
                      <a:gd name="T0" fmla="*/ 2 w 142"/>
                      <a:gd name="T1" fmla="*/ 0 h 425"/>
                      <a:gd name="T2" fmla="*/ 0 w 142"/>
                      <a:gd name="T3" fmla="*/ 0 h 425"/>
                      <a:gd name="T4" fmla="*/ 142 w 142"/>
                      <a:gd name="T5" fmla="*/ 425 h 425"/>
                      <a:gd name="T6" fmla="*/ 142 w 142"/>
                      <a:gd name="T7" fmla="*/ 425 h 425"/>
                      <a:gd name="T8" fmla="*/ 142 w 142"/>
                      <a:gd name="T9" fmla="*/ 425 h 425"/>
                      <a:gd name="T10" fmla="*/ 142 w 142"/>
                      <a:gd name="T11" fmla="*/ 425 h 425"/>
                      <a:gd name="T12" fmla="*/ 142 w 142"/>
                      <a:gd name="T13" fmla="*/ 425 h 425"/>
                      <a:gd name="T14" fmla="*/ 142 w 142"/>
                      <a:gd name="T15" fmla="*/ 419 h 425"/>
                      <a:gd name="T16" fmla="*/ 6 w 142"/>
                      <a:gd name="T17" fmla="*/ 5 h 425"/>
                      <a:gd name="T18" fmla="*/ 2 w 142"/>
                      <a:gd name="T19" fmla="*/ 0 h 425"/>
                      <a:gd name="T20" fmla="*/ 2 w 142"/>
                      <a:gd name="T21" fmla="*/ 0 h 425"/>
                      <a:gd name="T22" fmla="*/ 2 w 142"/>
                      <a:gd name="T23" fmla="*/ 0 h 4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42" h="425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142" y="425"/>
                        </a:lnTo>
                        <a:lnTo>
                          <a:pt x="142" y="425"/>
                        </a:lnTo>
                        <a:lnTo>
                          <a:pt x="142" y="425"/>
                        </a:lnTo>
                        <a:lnTo>
                          <a:pt x="142" y="425"/>
                        </a:lnTo>
                        <a:lnTo>
                          <a:pt x="142" y="425"/>
                        </a:lnTo>
                        <a:lnTo>
                          <a:pt x="142" y="419"/>
                        </a:lnTo>
                        <a:lnTo>
                          <a:pt x="6" y="5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13" name="Freeform 117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DD6EAA4-15BC-40A3-BC0B-221D85D680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1" y="2093"/>
                    <a:ext cx="4" cy="5"/>
                  </a:xfrm>
                  <a:custGeom>
                    <a:avLst/>
                    <a:gdLst>
                      <a:gd name="T0" fmla="*/ 0 w 4"/>
                      <a:gd name="T1" fmla="*/ 0 h 5"/>
                      <a:gd name="T2" fmla="*/ 0 w 4"/>
                      <a:gd name="T3" fmla="*/ 0 h 5"/>
                      <a:gd name="T4" fmla="*/ 4 w 4"/>
                      <a:gd name="T5" fmla="*/ 5 h 5"/>
                      <a:gd name="T6" fmla="*/ 2 w 4"/>
                      <a:gd name="T7" fmla="*/ 5 h 5"/>
                      <a:gd name="T8" fmla="*/ 0 w 4"/>
                      <a:gd name="T9" fmla="*/ 0 h 5"/>
                      <a:gd name="T10" fmla="*/ 0 w 4"/>
                      <a:gd name="T11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5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5"/>
                        </a:lnTo>
                        <a:lnTo>
                          <a:pt x="2" y="5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14" name="Freeform 117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B0437CB-A4DA-4708-A6DE-40B4B0226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1" y="2093"/>
                    <a:ext cx="4" cy="5"/>
                  </a:xfrm>
                  <a:custGeom>
                    <a:avLst/>
                    <a:gdLst>
                      <a:gd name="T0" fmla="*/ 0 w 4"/>
                      <a:gd name="T1" fmla="*/ 0 h 5"/>
                      <a:gd name="T2" fmla="*/ 0 w 4"/>
                      <a:gd name="T3" fmla="*/ 0 h 5"/>
                      <a:gd name="T4" fmla="*/ 4 w 4"/>
                      <a:gd name="T5" fmla="*/ 5 h 5"/>
                      <a:gd name="T6" fmla="*/ 2 w 4"/>
                      <a:gd name="T7" fmla="*/ 5 h 5"/>
                      <a:gd name="T8" fmla="*/ 0 w 4"/>
                      <a:gd name="T9" fmla="*/ 0 h 5"/>
                      <a:gd name="T10" fmla="*/ 0 w 4"/>
                      <a:gd name="T11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5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5"/>
                        </a:lnTo>
                        <a:lnTo>
                          <a:pt x="2" y="5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15" name="Freeform 117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D973711-7245-4319-8B0B-1ADFA80329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1" y="209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16" name="Freeform 117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95A1AA7-F49B-4453-BC8E-B6D4E6EC02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1" y="209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17" name="Rectangle 118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7404E31-DD5F-4924-BDA2-E5D1579591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71" y="209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18" name="Freeform 118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7C02009-AE5D-4D65-9FBE-0B54AF0C51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1" y="209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19" name="Freeform 118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CD7340C-EE70-40A6-BEA0-DAF341F889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1" y="2093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2 w 2"/>
                      <a:gd name="T4" fmla="*/ 2 w 2"/>
                      <a:gd name="T5" fmla="*/ 2 w 2"/>
                      <a:gd name="T6" fmla="*/ 2 w 2"/>
                      <a:gd name="T7" fmla="*/ 2 w 2"/>
                      <a:gd name="T8" fmla="*/ 2 w 2"/>
                      <a:gd name="T9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  <a:cxn ang="0">
                        <a:pos x="T7" y="0"/>
                      </a:cxn>
                      <a:cxn ang="0">
                        <a:pos x="T8" y="0"/>
                      </a:cxn>
                      <a:cxn ang="0">
                        <a:pos x="T9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20" name="Freeform 118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2EC90E2-658F-41D1-9978-F997726ACC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1" y="2093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2 w 2"/>
                      <a:gd name="T4" fmla="*/ 2 w 2"/>
                      <a:gd name="T5" fmla="*/ 2 w 2"/>
                      <a:gd name="T6" fmla="*/ 2 w 2"/>
                      <a:gd name="T7" fmla="*/ 2 w 2"/>
                      <a:gd name="T8" fmla="*/ 2 w 2"/>
                      <a:gd name="T9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  <a:cxn ang="0">
                        <a:pos x="T7" y="0"/>
                      </a:cxn>
                      <a:cxn ang="0">
                        <a:pos x="T8" y="0"/>
                      </a:cxn>
                      <a:cxn ang="0">
                        <a:pos x="T9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21" name="Freeform 118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EB2A60F-956F-4C08-A396-4E7C093343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1" y="2093"/>
                    <a:ext cx="2" cy="5"/>
                  </a:xfrm>
                  <a:custGeom>
                    <a:avLst/>
                    <a:gdLst>
                      <a:gd name="T0" fmla="*/ 0 w 2"/>
                      <a:gd name="T1" fmla="*/ 0 h 5"/>
                      <a:gd name="T2" fmla="*/ 0 w 2"/>
                      <a:gd name="T3" fmla="*/ 0 h 5"/>
                      <a:gd name="T4" fmla="*/ 0 w 2"/>
                      <a:gd name="T5" fmla="*/ 0 h 5"/>
                      <a:gd name="T6" fmla="*/ 2 w 2"/>
                      <a:gd name="T7" fmla="*/ 5 h 5"/>
                      <a:gd name="T8" fmla="*/ 2 w 2"/>
                      <a:gd name="T9" fmla="*/ 0 h 5"/>
                      <a:gd name="T10" fmla="*/ 0 w 2"/>
                      <a:gd name="T11" fmla="*/ 0 h 5"/>
                      <a:gd name="T12" fmla="*/ 0 w 2"/>
                      <a:gd name="T13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5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5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22" name="Freeform 118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97D6AA8-BC76-481C-A698-5DA4629DD4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1" y="2093"/>
                    <a:ext cx="2" cy="5"/>
                  </a:xfrm>
                  <a:custGeom>
                    <a:avLst/>
                    <a:gdLst>
                      <a:gd name="T0" fmla="*/ 0 w 2"/>
                      <a:gd name="T1" fmla="*/ 0 h 5"/>
                      <a:gd name="T2" fmla="*/ 0 w 2"/>
                      <a:gd name="T3" fmla="*/ 0 h 5"/>
                      <a:gd name="T4" fmla="*/ 0 w 2"/>
                      <a:gd name="T5" fmla="*/ 0 h 5"/>
                      <a:gd name="T6" fmla="*/ 2 w 2"/>
                      <a:gd name="T7" fmla="*/ 5 h 5"/>
                      <a:gd name="T8" fmla="*/ 2 w 2"/>
                      <a:gd name="T9" fmla="*/ 0 h 5"/>
                      <a:gd name="T10" fmla="*/ 0 w 2"/>
                      <a:gd name="T11" fmla="*/ 0 h 5"/>
                      <a:gd name="T12" fmla="*/ 0 w 2"/>
                      <a:gd name="T13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5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5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23" name="Rectangle 118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0B838A7-51E6-4B98-90FB-C60732BD29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71" y="209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24" name="Freeform 118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5E7E810-6115-4C3F-9932-EFBF036DD7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1" y="209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25" name="Freeform 118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2CCE7E7-53B1-4C29-B28B-C065ACF3DBF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371" y="209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26" name="Freeform 118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1159081-B48F-4DD7-AAAD-2729DC31EF7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371" y="209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27" name="Rectangle 119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D6E8B10-21D1-4D3D-A768-EAA8E5F11C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71" y="209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28" name="Rectangle 119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1DEC23D-3D57-4CC4-88BF-FB10D4E956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71" y="209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29" name="Freeform 119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1F74B6B-8569-469D-9609-4A8319C9856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371" y="2093"/>
                    <a:ext cx="2" cy="0"/>
                  </a:xfrm>
                  <a:custGeom>
                    <a:avLst/>
                    <a:gdLst>
                      <a:gd name="T0" fmla="*/ 2 w 2"/>
                      <a:gd name="T1" fmla="*/ 2 w 2"/>
                      <a:gd name="T2" fmla="*/ 2 w 2"/>
                      <a:gd name="T3" fmla="*/ 2 w 2"/>
                      <a:gd name="T4" fmla="*/ 0 w 2"/>
                      <a:gd name="T5" fmla="*/ 0 w 2"/>
                      <a:gd name="T6" fmla="*/ 0 w 2"/>
                      <a:gd name="T7" fmla="*/ 2 w 2"/>
                      <a:gd name="T8" fmla="*/ 2 w 2"/>
                      <a:gd name="T9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  <a:cxn ang="0">
                        <a:pos x="T7" y="0"/>
                      </a:cxn>
                      <a:cxn ang="0">
                        <a:pos x="T8" y="0"/>
                      </a:cxn>
                      <a:cxn ang="0">
                        <a:pos x="T9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30" name="Freeform 119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3E03092-D218-4809-875F-44134C46AAA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371" y="2093"/>
                    <a:ext cx="2" cy="0"/>
                  </a:xfrm>
                  <a:custGeom>
                    <a:avLst/>
                    <a:gdLst>
                      <a:gd name="T0" fmla="*/ 2 w 2"/>
                      <a:gd name="T1" fmla="*/ 2 w 2"/>
                      <a:gd name="T2" fmla="*/ 2 w 2"/>
                      <a:gd name="T3" fmla="*/ 2 w 2"/>
                      <a:gd name="T4" fmla="*/ 0 w 2"/>
                      <a:gd name="T5" fmla="*/ 0 w 2"/>
                      <a:gd name="T6" fmla="*/ 0 w 2"/>
                      <a:gd name="T7" fmla="*/ 2 w 2"/>
                      <a:gd name="T8" fmla="*/ 2 w 2"/>
                      <a:gd name="T9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  <a:cxn ang="0">
                        <a:pos x="T7" y="0"/>
                      </a:cxn>
                      <a:cxn ang="0">
                        <a:pos x="T8" y="0"/>
                      </a:cxn>
                      <a:cxn ang="0">
                        <a:pos x="T9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31" name="Rectangle 119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668AEF5-1A1F-4174-A0EA-30DA41738F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251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32" name="Rectangle 119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A1AF3C1-1F17-420A-B364-63CE8D5A08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251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33" name="Rectangle 119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B4772B2-E05F-468E-8643-35CB609555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73" y="209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34" name="Freeform 119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F95E102-53E8-45C0-A24F-1A73CDBC7C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3" y="209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35" name="Freeform 119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59253C3-1EA6-4FB6-B338-4998F2494C5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371" y="209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36" name="Freeform 119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ED1714A-D628-49A7-B4E5-5A8FBAF2E70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371" y="209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37" name="Rectangle 120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5E7D5C1-DA73-4192-B75E-02F7BE4584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71" y="209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38" name="Rectangle 120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858E642-FE52-48A0-8503-09AD37C199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71" y="209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39" name="Freeform 120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27198AA-D72B-4970-9C2C-11D9ECAB10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1" y="2091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2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40" name="Freeform 120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3B1F580-75EB-4EBA-9393-C87055D042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1" y="2091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2 h 2"/>
                      <a:gd name="T12" fmla="*/ 2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41" name="Rectangle 120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5577DFB-ED6E-4A7C-A74B-49FA71326B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42" name="Freeform 120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008FBEA-247B-4090-A13C-0EDA19686B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43" name="Freeform 120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12C6408-EBB6-4932-81F7-9BC5AB538A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1" y="25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44" name="Freeform 120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490C1BB-6D0D-47E3-9FAB-AB73DFDBB9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1" y="25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45" name="Freeform 120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E63D81B-8ECE-4B98-A76D-F2D45F55CF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15" y="2337"/>
                    <a:ext cx="443" cy="181"/>
                  </a:xfrm>
                  <a:custGeom>
                    <a:avLst/>
                    <a:gdLst>
                      <a:gd name="T0" fmla="*/ 148 w 443"/>
                      <a:gd name="T1" fmla="*/ 121 h 181"/>
                      <a:gd name="T2" fmla="*/ 0 w 443"/>
                      <a:gd name="T3" fmla="*/ 181 h 181"/>
                      <a:gd name="T4" fmla="*/ 0 w 443"/>
                      <a:gd name="T5" fmla="*/ 181 h 181"/>
                      <a:gd name="T6" fmla="*/ 148 w 443"/>
                      <a:gd name="T7" fmla="*/ 121 h 181"/>
                      <a:gd name="T8" fmla="*/ 148 w 443"/>
                      <a:gd name="T9" fmla="*/ 121 h 181"/>
                      <a:gd name="T10" fmla="*/ 161 w 443"/>
                      <a:gd name="T11" fmla="*/ 115 h 181"/>
                      <a:gd name="T12" fmla="*/ 151 w 443"/>
                      <a:gd name="T13" fmla="*/ 119 h 181"/>
                      <a:gd name="T14" fmla="*/ 151 w 443"/>
                      <a:gd name="T15" fmla="*/ 121 h 181"/>
                      <a:gd name="T16" fmla="*/ 163 w 443"/>
                      <a:gd name="T17" fmla="*/ 117 h 181"/>
                      <a:gd name="T18" fmla="*/ 161 w 443"/>
                      <a:gd name="T19" fmla="*/ 115 h 181"/>
                      <a:gd name="T20" fmla="*/ 167 w 443"/>
                      <a:gd name="T21" fmla="*/ 113 h 181"/>
                      <a:gd name="T22" fmla="*/ 165 w 443"/>
                      <a:gd name="T23" fmla="*/ 115 h 181"/>
                      <a:gd name="T24" fmla="*/ 165 w 443"/>
                      <a:gd name="T25" fmla="*/ 115 h 181"/>
                      <a:gd name="T26" fmla="*/ 167 w 443"/>
                      <a:gd name="T27" fmla="*/ 113 h 181"/>
                      <a:gd name="T28" fmla="*/ 443 w 443"/>
                      <a:gd name="T29" fmla="*/ 0 h 181"/>
                      <a:gd name="T30" fmla="*/ 169 w 443"/>
                      <a:gd name="T31" fmla="*/ 111 h 181"/>
                      <a:gd name="T32" fmla="*/ 176 w 443"/>
                      <a:gd name="T33" fmla="*/ 111 h 181"/>
                      <a:gd name="T34" fmla="*/ 443 w 443"/>
                      <a:gd name="T35" fmla="*/ 2 h 181"/>
                      <a:gd name="T36" fmla="*/ 443 w 443"/>
                      <a:gd name="T37" fmla="*/ 0 h 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43" h="181">
                        <a:moveTo>
                          <a:pt x="148" y="121"/>
                        </a:moveTo>
                        <a:lnTo>
                          <a:pt x="0" y="181"/>
                        </a:lnTo>
                        <a:lnTo>
                          <a:pt x="0" y="181"/>
                        </a:lnTo>
                        <a:lnTo>
                          <a:pt x="148" y="121"/>
                        </a:lnTo>
                        <a:lnTo>
                          <a:pt x="148" y="121"/>
                        </a:lnTo>
                        <a:close/>
                        <a:moveTo>
                          <a:pt x="161" y="115"/>
                        </a:moveTo>
                        <a:lnTo>
                          <a:pt x="151" y="119"/>
                        </a:lnTo>
                        <a:lnTo>
                          <a:pt x="151" y="121"/>
                        </a:lnTo>
                        <a:lnTo>
                          <a:pt x="163" y="117"/>
                        </a:lnTo>
                        <a:lnTo>
                          <a:pt x="161" y="115"/>
                        </a:lnTo>
                        <a:close/>
                        <a:moveTo>
                          <a:pt x="167" y="113"/>
                        </a:moveTo>
                        <a:lnTo>
                          <a:pt x="165" y="115"/>
                        </a:lnTo>
                        <a:lnTo>
                          <a:pt x="165" y="115"/>
                        </a:lnTo>
                        <a:lnTo>
                          <a:pt x="167" y="113"/>
                        </a:lnTo>
                        <a:close/>
                        <a:moveTo>
                          <a:pt x="443" y="0"/>
                        </a:moveTo>
                        <a:lnTo>
                          <a:pt x="169" y="111"/>
                        </a:lnTo>
                        <a:lnTo>
                          <a:pt x="176" y="111"/>
                        </a:lnTo>
                        <a:lnTo>
                          <a:pt x="443" y="2"/>
                        </a:lnTo>
                        <a:lnTo>
                          <a:pt x="443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46" name="Freeform 120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558D62A-5AA0-4895-A840-3E6573D3082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15" y="2337"/>
                    <a:ext cx="443" cy="181"/>
                  </a:xfrm>
                  <a:custGeom>
                    <a:avLst/>
                    <a:gdLst>
                      <a:gd name="T0" fmla="*/ 148 w 443"/>
                      <a:gd name="T1" fmla="*/ 121 h 181"/>
                      <a:gd name="T2" fmla="*/ 0 w 443"/>
                      <a:gd name="T3" fmla="*/ 181 h 181"/>
                      <a:gd name="T4" fmla="*/ 0 w 443"/>
                      <a:gd name="T5" fmla="*/ 181 h 181"/>
                      <a:gd name="T6" fmla="*/ 148 w 443"/>
                      <a:gd name="T7" fmla="*/ 121 h 181"/>
                      <a:gd name="T8" fmla="*/ 148 w 443"/>
                      <a:gd name="T9" fmla="*/ 121 h 181"/>
                      <a:gd name="T10" fmla="*/ 161 w 443"/>
                      <a:gd name="T11" fmla="*/ 115 h 181"/>
                      <a:gd name="T12" fmla="*/ 151 w 443"/>
                      <a:gd name="T13" fmla="*/ 119 h 181"/>
                      <a:gd name="T14" fmla="*/ 151 w 443"/>
                      <a:gd name="T15" fmla="*/ 121 h 181"/>
                      <a:gd name="T16" fmla="*/ 163 w 443"/>
                      <a:gd name="T17" fmla="*/ 117 h 181"/>
                      <a:gd name="T18" fmla="*/ 161 w 443"/>
                      <a:gd name="T19" fmla="*/ 115 h 181"/>
                      <a:gd name="T20" fmla="*/ 167 w 443"/>
                      <a:gd name="T21" fmla="*/ 113 h 181"/>
                      <a:gd name="T22" fmla="*/ 165 w 443"/>
                      <a:gd name="T23" fmla="*/ 115 h 181"/>
                      <a:gd name="T24" fmla="*/ 165 w 443"/>
                      <a:gd name="T25" fmla="*/ 115 h 181"/>
                      <a:gd name="T26" fmla="*/ 167 w 443"/>
                      <a:gd name="T27" fmla="*/ 113 h 181"/>
                      <a:gd name="T28" fmla="*/ 443 w 443"/>
                      <a:gd name="T29" fmla="*/ 0 h 181"/>
                      <a:gd name="T30" fmla="*/ 169 w 443"/>
                      <a:gd name="T31" fmla="*/ 111 h 181"/>
                      <a:gd name="T32" fmla="*/ 176 w 443"/>
                      <a:gd name="T33" fmla="*/ 111 h 181"/>
                      <a:gd name="T34" fmla="*/ 443 w 443"/>
                      <a:gd name="T35" fmla="*/ 2 h 181"/>
                      <a:gd name="T36" fmla="*/ 443 w 443"/>
                      <a:gd name="T37" fmla="*/ 0 h 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43" h="181">
                        <a:moveTo>
                          <a:pt x="148" y="121"/>
                        </a:moveTo>
                        <a:lnTo>
                          <a:pt x="0" y="181"/>
                        </a:lnTo>
                        <a:lnTo>
                          <a:pt x="0" y="181"/>
                        </a:lnTo>
                        <a:lnTo>
                          <a:pt x="148" y="121"/>
                        </a:lnTo>
                        <a:lnTo>
                          <a:pt x="148" y="121"/>
                        </a:lnTo>
                        <a:moveTo>
                          <a:pt x="161" y="115"/>
                        </a:moveTo>
                        <a:lnTo>
                          <a:pt x="151" y="119"/>
                        </a:lnTo>
                        <a:lnTo>
                          <a:pt x="151" y="121"/>
                        </a:lnTo>
                        <a:lnTo>
                          <a:pt x="163" y="117"/>
                        </a:lnTo>
                        <a:lnTo>
                          <a:pt x="161" y="115"/>
                        </a:lnTo>
                        <a:moveTo>
                          <a:pt x="167" y="113"/>
                        </a:moveTo>
                        <a:lnTo>
                          <a:pt x="165" y="115"/>
                        </a:lnTo>
                        <a:lnTo>
                          <a:pt x="165" y="115"/>
                        </a:lnTo>
                        <a:lnTo>
                          <a:pt x="167" y="113"/>
                        </a:lnTo>
                        <a:moveTo>
                          <a:pt x="443" y="0"/>
                        </a:moveTo>
                        <a:lnTo>
                          <a:pt x="169" y="111"/>
                        </a:lnTo>
                        <a:lnTo>
                          <a:pt x="176" y="111"/>
                        </a:lnTo>
                        <a:lnTo>
                          <a:pt x="443" y="2"/>
                        </a:lnTo>
                        <a:lnTo>
                          <a:pt x="443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448" name="Group 141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95E3351-53E1-4F16-92E2-490C72D51F4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73713" y="3575051"/>
                  <a:ext cx="717550" cy="690563"/>
                  <a:chOff x="3511" y="2252"/>
                  <a:chExt cx="452" cy="435"/>
                </a:xfrm>
                <a:grpFill/>
              </p:grpSpPr>
              <p:sp>
                <p:nvSpPr>
                  <p:cNvPr id="3547" name="Freeform 121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C2CDE99-FDA6-4CF0-B4C4-52FE37FBC0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3" y="2456"/>
                    <a:ext cx="3" cy="2"/>
                  </a:xfrm>
                  <a:custGeom>
                    <a:avLst/>
                    <a:gdLst>
                      <a:gd name="T0" fmla="*/ 3 w 3"/>
                      <a:gd name="T1" fmla="*/ 0 h 2"/>
                      <a:gd name="T2" fmla="*/ 0 w 3"/>
                      <a:gd name="T3" fmla="*/ 2 h 2"/>
                      <a:gd name="T4" fmla="*/ 0 w 3"/>
                      <a:gd name="T5" fmla="*/ 2 h 2"/>
                      <a:gd name="T6" fmla="*/ 3 w 3"/>
                      <a:gd name="T7" fmla="*/ 2 h 2"/>
                      <a:gd name="T8" fmla="*/ 3 w 3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3" y="2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8" name="Freeform 121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9620537-9F48-4F32-91D2-42565B8497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3" y="2456"/>
                    <a:ext cx="3" cy="2"/>
                  </a:xfrm>
                  <a:custGeom>
                    <a:avLst/>
                    <a:gdLst>
                      <a:gd name="T0" fmla="*/ 3 w 3"/>
                      <a:gd name="T1" fmla="*/ 0 h 2"/>
                      <a:gd name="T2" fmla="*/ 0 w 3"/>
                      <a:gd name="T3" fmla="*/ 2 h 2"/>
                      <a:gd name="T4" fmla="*/ 0 w 3"/>
                      <a:gd name="T5" fmla="*/ 2 h 2"/>
                      <a:gd name="T6" fmla="*/ 3 w 3"/>
                      <a:gd name="T7" fmla="*/ 2 h 2"/>
                      <a:gd name="T8" fmla="*/ 3 w 3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3" y="2"/>
                        </a:lnTo>
                        <a:lnTo>
                          <a:pt x="3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9" name="Freeform 121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7E5D4F5-8BFC-4647-8A6A-F087D6DCAE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6" y="2452"/>
                    <a:ext cx="4" cy="2"/>
                  </a:xfrm>
                  <a:custGeom>
                    <a:avLst/>
                    <a:gdLst>
                      <a:gd name="T0" fmla="*/ 4 w 4"/>
                      <a:gd name="T1" fmla="*/ 0 h 2"/>
                      <a:gd name="T2" fmla="*/ 2 w 4"/>
                      <a:gd name="T3" fmla="*/ 0 h 2"/>
                      <a:gd name="T4" fmla="*/ 0 w 4"/>
                      <a:gd name="T5" fmla="*/ 0 h 2"/>
                      <a:gd name="T6" fmla="*/ 2 w 4"/>
                      <a:gd name="T7" fmla="*/ 2 h 2"/>
                      <a:gd name="T8" fmla="*/ 4 w 4"/>
                      <a:gd name="T9" fmla="*/ 0 h 2"/>
                      <a:gd name="T10" fmla="*/ 4 w 4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2">
                        <a:moveTo>
                          <a:pt x="4" y="0"/>
                        </a:move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0" name="Freeform 121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02402EE-E60C-4FE9-8DC8-D30AA6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6" y="2452"/>
                    <a:ext cx="4" cy="2"/>
                  </a:xfrm>
                  <a:custGeom>
                    <a:avLst/>
                    <a:gdLst>
                      <a:gd name="T0" fmla="*/ 4 w 4"/>
                      <a:gd name="T1" fmla="*/ 0 h 2"/>
                      <a:gd name="T2" fmla="*/ 2 w 4"/>
                      <a:gd name="T3" fmla="*/ 0 h 2"/>
                      <a:gd name="T4" fmla="*/ 0 w 4"/>
                      <a:gd name="T5" fmla="*/ 0 h 2"/>
                      <a:gd name="T6" fmla="*/ 2 w 4"/>
                      <a:gd name="T7" fmla="*/ 2 h 2"/>
                      <a:gd name="T8" fmla="*/ 4 w 4"/>
                      <a:gd name="T9" fmla="*/ 0 h 2"/>
                      <a:gd name="T10" fmla="*/ 4 w 4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2">
                        <a:moveTo>
                          <a:pt x="4" y="0"/>
                        </a:move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1" name="Freeform 121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D9B7EBA-12F6-40F5-9FA6-0C97989426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48"/>
                    <a:ext cx="13" cy="4"/>
                  </a:xfrm>
                  <a:custGeom>
                    <a:avLst/>
                    <a:gdLst>
                      <a:gd name="T0" fmla="*/ 13 w 13"/>
                      <a:gd name="T1" fmla="*/ 0 h 4"/>
                      <a:gd name="T2" fmla="*/ 6 w 13"/>
                      <a:gd name="T3" fmla="*/ 0 h 4"/>
                      <a:gd name="T4" fmla="*/ 0 w 13"/>
                      <a:gd name="T5" fmla="*/ 2 h 4"/>
                      <a:gd name="T6" fmla="*/ 2 w 13"/>
                      <a:gd name="T7" fmla="*/ 4 h 4"/>
                      <a:gd name="T8" fmla="*/ 4 w 13"/>
                      <a:gd name="T9" fmla="*/ 2 h 4"/>
                      <a:gd name="T10" fmla="*/ 13 w 13"/>
                      <a:gd name="T11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3" h="4">
                        <a:moveTo>
                          <a:pt x="13" y="0"/>
                        </a:moveTo>
                        <a:lnTo>
                          <a:pt x="6" y="0"/>
                        </a:ln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4" y="2"/>
                        </a:lnTo>
                        <a:lnTo>
                          <a:pt x="13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2" name="Freeform 121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D40B2E1-D38B-4FCB-AD1C-CE1334A06C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48"/>
                    <a:ext cx="13" cy="4"/>
                  </a:xfrm>
                  <a:custGeom>
                    <a:avLst/>
                    <a:gdLst>
                      <a:gd name="T0" fmla="*/ 13 w 13"/>
                      <a:gd name="T1" fmla="*/ 0 h 4"/>
                      <a:gd name="T2" fmla="*/ 6 w 13"/>
                      <a:gd name="T3" fmla="*/ 0 h 4"/>
                      <a:gd name="T4" fmla="*/ 0 w 13"/>
                      <a:gd name="T5" fmla="*/ 2 h 4"/>
                      <a:gd name="T6" fmla="*/ 2 w 13"/>
                      <a:gd name="T7" fmla="*/ 4 h 4"/>
                      <a:gd name="T8" fmla="*/ 4 w 13"/>
                      <a:gd name="T9" fmla="*/ 2 h 4"/>
                      <a:gd name="T10" fmla="*/ 13 w 13"/>
                      <a:gd name="T11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3" h="4">
                        <a:moveTo>
                          <a:pt x="13" y="0"/>
                        </a:moveTo>
                        <a:lnTo>
                          <a:pt x="6" y="0"/>
                        </a:ln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4" y="2"/>
                        </a:lnTo>
                        <a:lnTo>
                          <a:pt x="13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3" name="Freeform 121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C909BC2-F5D6-49F8-8E89-91F48230D0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0 w 2"/>
                      <a:gd name="T7" fmla="*/ 2 h 2"/>
                      <a:gd name="T8" fmla="*/ 2 w 2"/>
                      <a:gd name="T9" fmla="*/ 2 h 2"/>
                      <a:gd name="T10" fmla="*/ 0 w 2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4" name="Freeform 121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2E4149D-5994-42F1-84BF-3DFBB3DD47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0 w 2"/>
                      <a:gd name="T7" fmla="*/ 2 h 2"/>
                      <a:gd name="T8" fmla="*/ 2 w 2"/>
                      <a:gd name="T9" fmla="*/ 2 h 2"/>
                      <a:gd name="T10" fmla="*/ 0 w 2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5" name="Freeform 121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4151DF9-6E38-4A5F-B326-D7065846D1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2" y="2335"/>
                    <a:ext cx="278" cy="113"/>
                  </a:xfrm>
                  <a:custGeom>
                    <a:avLst/>
                    <a:gdLst>
                      <a:gd name="T0" fmla="*/ 274 w 278"/>
                      <a:gd name="T1" fmla="*/ 0 h 113"/>
                      <a:gd name="T2" fmla="*/ 0 w 278"/>
                      <a:gd name="T3" fmla="*/ 113 h 113"/>
                      <a:gd name="T4" fmla="*/ 2 w 278"/>
                      <a:gd name="T5" fmla="*/ 113 h 113"/>
                      <a:gd name="T6" fmla="*/ 276 w 278"/>
                      <a:gd name="T7" fmla="*/ 2 h 113"/>
                      <a:gd name="T8" fmla="*/ 278 w 278"/>
                      <a:gd name="T9" fmla="*/ 2 h 113"/>
                      <a:gd name="T10" fmla="*/ 274 w 278"/>
                      <a:gd name="T11" fmla="*/ 0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78" h="113">
                        <a:moveTo>
                          <a:pt x="274" y="0"/>
                        </a:moveTo>
                        <a:lnTo>
                          <a:pt x="0" y="113"/>
                        </a:lnTo>
                        <a:lnTo>
                          <a:pt x="2" y="113"/>
                        </a:lnTo>
                        <a:lnTo>
                          <a:pt x="276" y="2"/>
                        </a:lnTo>
                        <a:lnTo>
                          <a:pt x="278" y="2"/>
                        </a:lnTo>
                        <a:lnTo>
                          <a:pt x="27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6" name="Freeform 122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0822FE5-FCDF-4B34-A629-EE86B5FF82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2" y="2335"/>
                    <a:ext cx="278" cy="113"/>
                  </a:xfrm>
                  <a:custGeom>
                    <a:avLst/>
                    <a:gdLst>
                      <a:gd name="T0" fmla="*/ 274 w 278"/>
                      <a:gd name="T1" fmla="*/ 0 h 113"/>
                      <a:gd name="T2" fmla="*/ 0 w 278"/>
                      <a:gd name="T3" fmla="*/ 113 h 113"/>
                      <a:gd name="T4" fmla="*/ 2 w 278"/>
                      <a:gd name="T5" fmla="*/ 113 h 113"/>
                      <a:gd name="T6" fmla="*/ 276 w 278"/>
                      <a:gd name="T7" fmla="*/ 2 h 113"/>
                      <a:gd name="T8" fmla="*/ 278 w 278"/>
                      <a:gd name="T9" fmla="*/ 2 h 113"/>
                      <a:gd name="T10" fmla="*/ 274 w 278"/>
                      <a:gd name="T11" fmla="*/ 0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78" h="113">
                        <a:moveTo>
                          <a:pt x="274" y="0"/>
                        </a:moveTo>
                        <a:lnTo>
                          <a:pt x="0" y="113"/>
                        </a:lnTo>
                        <a:lnTo>
                          <a:pt x="2" y="113"/>
                        </a:lnTo>
                        <a:lnTo>
                          <a:pt x="276" y="2"/>
                        </a:lnTo>
                        <a:lnTo>
                          <a:pt x="278" y="2"/>
                        </a:lnTo>
                        <a:lnTo>
                          <a:pt x="274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7" name="Freeform 122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B8C93BC-6877-49F6-8722-7742A2C604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48"/>
                    <a:ext cx="6" cy="2"/>
                  </a:xfrm>
                  <a:custGeom>
                    <a:avLst/>
                    <a:gdLst>
                      <a:gd name="T0" fmla="*/ 6 w 6"/>
                      <a:gd name="T1" fmla="*/ 0 h 2"/>
                      <a:gd name="T2" fmla="*/ 4 w 6"/>
                      <a:gd name="T3" fmla="*/ 0 h 2"/>
                      <a:gd name="T4" fmla="*/ 2 w 6"/>
                      <a:gd name="T5" fmla="*/ 0 h 2"/>
                      <a:gd name="T6" fmla="*/ 0 w 6"/>
                      <a:gd name="T7" fmla="*/ 2 h 2"/>
                      <a:gd name="T8" fmla="*/ 0 w 6"/>
                      <a:gd name="T9" fmla="*/ 2 h 2"/>
                      <a:gd name="T10" fmla="*/ 6 w 6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" h="2">
                        <a:moveTo>
                          <a:pt x="6" y="0"/>
                        </a:moveTo>
                        <a:lnTo>
                          <a:pt x="4" y="0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8" name="Freeform 122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02304FC-5F25-4E94-8EFD-2FA7CE9419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48"/>
                    <a:ext cx="6" cy="2"/>
                  </a:xfrm>
                  <a:custGeom>
                    <a:avLst/>
                    <a:gdLst>
                      <a:gd name="T0" fmla="*/ 6 w 6"/>
                      <a:gd name="T1" fmla="*/ 0 h 2"/>
                      <a:gd name="T2" fmla="*/ 4 w 6"/>
                      <a:gd name="T3" fmla="*/ 0 h 2"/>
                      <a:gd name="T4" fmla="*/ 2 w 6"/>
                      <a:gd name="T5" fmla="*/ 0 h 2"/>
                      <a:gd name="T6" fmla="*/ 0 w 6"/>
                      <a:gd name="T7" fmla="*/ 2 h 2"/>
                      <a:gd name="T8" fmla="*/ 0 w 6"/>
                      <a:gd name="T9" fmla="*/ 2 h 2"/>
                      <a:gd name="T10" fmla="*/ 6 w 6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" h="2">
                        <a:moveTo>
                          <a:pt x="6" y="0"/>
                        </a:moveTo>
                        <a:lnTo>
                          <a:pt x="4" y="0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6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9" name="Freeform 122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071F550-2555-4757-AE5D-8AC1A72350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0" name="Freeform 122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55CDFF9-16D7-44BD-8614-9AD8F3F7C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1" name="Freeform 122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E7661A0-8668-4BB7-9D13-D225E0BFD6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48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2 w 2"/>
                      <a:gd name="T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2" name="Freeform 122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8C1A714-E42A-413D-9E86-E169BB499A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48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2 w 2"/>
                      <a:gd name="T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3" name="Rectangle 122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532FB53-3A72-49A0-804D-EC61A7BDD1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4" name="Rectangle 122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FFC8DCF-DDA9-4B9A-929B-1E6306E34D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5" name="Freeform 122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01FB161-ACFF-4757-8411-3783963621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58" y="2337"/>
                    <a:ext cx="4" cy="2"/>
                  </a:xfrm>
                  <a:custGeom>
                    <a:avLst/>
                    <a:gdLst>
                      <a:gd name="T0" fmla="*/ 4 w 4"/>
                      <a:gd name="T1" fmla="*/ 0 h 2"/>
                      <a:gd name="T2" fmla="*/ 0 w 4"/>
                      <a:gd name="T3" fmla="*/ 0 h 2"/>
                      <a:gd name="T4" fmla="*/ 0 w 4"/>
                      <a:gd name="T5" fmla="*/ 2 h 2"/>
                      <a:gd name="T6" fmla="*/ 4 w 4"/>
                      <a:gd name="T7" fmla="*/ 0 h 2"/>
                      <a:gd name="T8" fmla="*/ 4 w 4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4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6" name="Freeform 123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0D42032-34D7-4122-BC60-C2D82372A0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58" y="2337"/>
                    <a:ext cx="4" cy="2"/>
                  </a:xfrm>
                  <a:custGeom>
                    <a:avLst/>
                    <a:gdLst>
                      <a:gd name="T0" fmla="*/ 4 w 4"/>
                      <a:gd name="T1" fmla="*/ 0 h 2"/>
                      <a:gd name="T2" fmla="*/ 0 w 4"/>
                      <a:gd name="T3" fmla="*/ 0 h 2"/>
                      <a:gd name="T4" fmla="*/ 0 w 4"/>
                      <a:gd name="T5" fmla="*/ 2 h 2"/>
                      <a:gd name="T6" fmla="*/ 4 w 4"/>
                      <a:gd name="T7" fmla="*/ 0 h 2"/>
                      <a:gd name="T8" fmla="*/ 4 w 4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4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7" name="Freeform 123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113C652-FF20-4A93-A54B-C4E5924EC8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58" y="2337"/>
                    <a:ext cx="4" cy="0"/>
                  </a:xfrm>
                  <a:custGeom>
                    <a:avLst/>
                    <a:gdLst>
                      <a:gd name="T0" fmla="*/ 2 w 4"/>
                      <a:gd name="T1" fmla="*/ 0 w 4"/>
                      <a:gd name="T2" fmla="*/ 4 w 4"/>
                      <a:gd name="T3" fmla="*/ 4 w 4"/>
                      <a:gd name="T4" fmla="*/ 2 w 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</a:cxnLst>
                    <a:rect l="0" t="0" r="r" b="b"/>
                    <a:pathLst>
                      <a:path w="4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8" name="Freeform 123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0452A6D-8A46-4C71-81D4-752CB3E8ED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58" y="2337"/>
                    <a:ext cx="4" cy="0"/>
                  </a:xfrm>
                  <a:custGeom>
                    <a:avLst/>
                    <a:gdLst>
                      <a:gd name="T0" fmla="*/ 2 w 4"/>
                      <a:gd name="T1" fmla="*/ 0 w 4"/>
                      <a:gd name="T2" fmla="*/ 4 w 4"/>
                      <a:gd name="T3" fmla="*/ 4 w 4"/>
                      <a:gd name="T4" fmla="*/ 2 w 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</a:cxnLst>
                    <a:rect l="0" t="0" r="r" b="b"/>
                    <a:pathLst>
                      <a:path w="4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9" name="Freeform 123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52013B9-3561-4F19-824D-1C0E2D1032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56" y="2335"/>
                    <a:ext cx="4" cy="2"/>
                  </a:xfrm>
                  <a:custGeom>
                    <a:avLst/>
                    <a:gdLst>
                      <a:gd name="T0" fmla="*/ 4 w 4"/>
                      <a:gd name="T1" fmla="*/ 0 h 2"/>
                      <a:gd name="T2" fmla="*/ 0 w 4"/>
                      <a:gd name="T3" fmla="*/ 0 h 2"/>
                      <a:gd name="T4" fmla="*/ 4 w 4"/>
                      <a:gd name="T5" fmla="*/ 2 h 2"/>
                      <a:gd name="T6" fmla="*/ 4 w 4"/>
                      <a:gd name="T7" fmla="*/ 0 h 2"/>
                      <a:gd name="T8" fmla="*/ 4 w 4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4" y="0"/>
                        </a:moveTo>
                        <a:lnTo>
                          <a:pt x="0" y="0"/>
                        </a:lnTo>
                        <a:lnTo>
                          <a:pt x="4" y="2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70" name="Freeform 123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E0B3C12-2ACA-4552-AA14-3417472397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56" y="2335"/>
                    <a:ext cx="4" cy="2"/>
                  </a:xfrm>
                  <a:custGeom>
                    <a:avLst/>
                    <a:gdLst>
                      <a:gd name="T0" fmla="*/ 4 w 4"/>
                      <a:gd name="T1" fmla="*/ 0 h 2"/>
                      <a:gd name="T2" fmla="*/ 0 w 4"/>
                      <a:gd name="T3" fmla="*/ 0 h 2"/>
                      <a:gd name="T4" fmla="*/ 4 w 4"/>
                      <a:gd name="T5" fmla="*/ 2 h 2"/>
                      <a:gd name="T6" fmla="*/ 4 w 4"/>
                      <a:gd name="T7" fmla="*/ 0 h 2"/>
                      <a:gd name="T8" fmla="*/ 4 w 4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4" y="0"/>
                        </a:moveTo>
                        <a:lnTo>
                          <a:pt x="0" y="0"/>
                        </a:lnTo>
                        <a:lnTo>
                          <a:pt x="4" y="2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71" name="Rectangle 123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6C74705-EEB4-4764-BD58-0451A8C680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72" name="Freeform 123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B1F691C-07FC-437B-8791-8BF4C49289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73" name="Freeform 123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5BE9091-38B9-4E8A-8BD3-4133D173CA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0" y="2335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2 h 2"/>
                      <a:gd name="T4" fmla="*/ 2 w 2"/>
                      <a:gd name="T5" fmla="*/ 2 h 2"/>
                      <a:gd name="T6" fmla="*/ 2 w 2"/>
                      <a:gd name="T7" fmla="*/ 2 h 2"/>
                      <a:gd name="T8" fmla="*/ 2 w 2"/>
                      <a:gd name="T9" fmla="*/ 0 h 2"/>
                      <a:gd name="T10" fmla="*/ 2 w 2"/>
                      <a:gd name="T11" fmla="*/ 0 h 2"/>
                      <a:gd name="T12" fmla="*/ 0 w 2"/>
                      <a:gd name="T13" fmla="*/ 0 h 2"/>
                      <a:gd name="T14" fmla="*/ 0 w 2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74" name="Freeform 123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9517306-0DCB-4D1B-A651-18834F9185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0" y="2335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2 h 2"/>
                      <a:gd name="T4" fmla="*/ 2 w 2"/>
                      <a:gd name="T5" fmla="*/ 2 h 2"/>
                      <a:gd name="T6" fmla="*/ 2 w 2"/>
                      <a:gd name="T7" fmla="*/ 2 h 2"/>
                      <a:gd name="T8" fmla="*/ 2 w 2"/>
                      <a:gd name="T9" fmla="*/ 0 h 2"/>
                      <a:gd name="T10" fmla="*/ 2 w 2"/>
                      <a:gd name="T11" fmla="*/ 0 h 2"/>
                      <a:gd name="T12" fmla="*/ 0 w 2"/>
                      <a:gd name="T13" fmla="*/ 0 h 2"/>
                      <a:gd name="T14" fmla="*/ 0 w 2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75" name="Rectangle 123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6B8E024-DC1C-4612-ACAE-2A8EED2426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76" name="Rectangle 124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220A36E-1C10-42DC-B9C5-66693DA25C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77" name="Rectangle 124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38E425E-7444-417D-B7A5-97B26E0326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78" name="Freeform 124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53D51A4-E3BE-4947-A988-A7215E1BB3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79" name="Freeform 124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3F74F3A-5602-42E4-8179-402594483B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0" name="Freeform 124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600C3E0-8EA5-4EEC-91B7-285BEC3CA7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1" name="Freeform 124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72E0B85-CE6C-4F89-9A9B-29B19EE55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2 h 2"/>
                      <a:gd name="T4" fmla="*/ 2 h 2"/>
                      <a:gd name="T5" fmla="*/ 0 h 2"/>
                      <a:gd name="T6" fmla="*/ 0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2" name="Freeform 124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40B8DE8-7C94-4A68-80DC-B8C8840E07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2 h 2"/>
                      <a:gd name="T4" fmla="*/ 2 h 2"/>
                      <a:gd name="T5" fmla="*/ 0 h 2"/>
                      <a:gd name="T6" fmla="*/ 0 h 2"/>
                      <a:gd name="T7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3" name="Rectangle 124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B43BD25-AF25-47B9-8569-995E20AD5C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4" name="Rectangle 124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245E650-56F9-447F-8303-DFBE98CE8A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5" name="Freeform 124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D93D0B2-3EA2-4983-8CA2-4A7D65E916E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6" name="Freeform 125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0CF3040-F3C4-46EB-9867-F8170F02EE5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7" name="Rectangle 125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B034BDD-D5A7-4BFE-A040-034F535A1C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8" name="Rectangle 125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455EF63-55B8-4C5E-8EAF-13C24E22D1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9" name="Freeform 125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F497058-2A80-458A-8746-996EDEE796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2 h 2"/>
                      <a:gd name="T4" fmla="*/ 0 h 2"/>
                      <a:gd name="T5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90" name="Freeform 125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BB1D659-62E6-4C97-ADA8-21623AD0E3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2 h 2"/>
                      <a:gd name="T4" fmla="*/ 0 h 2"/>
                      <a:gd name="T5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91" name="Freeform 125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FEE9F7D-F463-4C9E-9CC6-07F2219813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92" name="Freeform 125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290A5B8-58ED-4FB0-9BB3-7765D6753B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93" name="Rectangle 125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9499D8F-DAB5-49D3-9998-1CD0DB755C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0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94" name="Rectangle 125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D0A1362-9B35-449E-9E23-49C3DF2702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0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95" name="Rectangle 125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81302F8-3CDE-44F9-8584-DF10B3086E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96" name="Rectangle 126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2EA885A-FA5D-4947-BA8D-CD14E9A81B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97" name="Freeform 126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77B3224-0233-4BD9-BD97-0E682BAB5B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0" y="2335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0 w 2"/>
                      <a:gd name="T4" fmla="*/ 2 w 2"/>
                      <a:gd name="T5" fmla="*/ 0 w 2"/>
                      <a:gd name="T6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98" name="Freeform 126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D74F4B8-BD28-49F0-ACD5-E24BAED1E5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0" y="2335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0 w 2"/>
                      <a:gd name="T4" fmla="*/ 2 w 2"/>
                      <a:gd name="T5" fmla="*/ 0 w 2"/>
                      <a:gd name="T6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99" name="Freeform 126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D1ACDB6-E00E-41F6-9A8E-478639E746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0" y="2333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2 h 2"/>
                      <a:gd name="T12" fmla="*/ 2 w 2"/>
                      <a:gd name="T13" fmla="*/ 2 h 2"/>
                      <a:gd name="T14" fmla="*/ 2 w 2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00" name="Freeform 126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EC731DA-2168-4F8E-BCBD-2222566104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0" y="2333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0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2 h 2"/>
                      <a:gd name="T12" fmla="*/ 2 w 2"/>
                      <a:gd name="T13" fmla="*/ 2 h 2"/>
                      <a:gd name="T14" fmla="*/ 2 w 2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01" name="Freeform 126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F8BCB35-9478-46DC-9093-69D4B36888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0" y="2335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2 w 2"/>
                      <a:gd name="T4" fmla="*/ 2 w 2"/>
                      <a:gd name="T5" fmla="*/ 0 w 2"/>
                      <a:gd name="T6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02" name="Freeform 126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F34B085-FCDF-4F55-BF54-362424A533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0" y="2335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2 w 2"/>
                      <a:gd name="T4" fmla="*/ 2 w 2"/>
                      <a:gd name="T5" fmla="*/ 0 w 2"/>
                      <a:gd name="T6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03" name="Rectangle 126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D69F6F0-50D7-4BEF-A26A-183B8DC083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04" name="Rectangle 126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4C2B827-5670-4C70-9805-BCCD5DF000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05" name="Freeform 126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ED8970C-4BDF-49AE-B4D6-D24492937D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0" y="2335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2 w 2"/>
                      <a:gd name="T4" fmla="*/ 2 w 2"/>
                      <a:gd name="T5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06" name="Freeform 127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F019578-D491-47A6-8D33-58EA69454B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0" y="2335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2 w 2"/>
                      <a:gd name="T4" fmla="*/ 2 w 2"/>
                      <a:gd name="T5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07" name="Rectangle 127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9545C74-CA2D-4C76-8E9E-A2C6365BCB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08" name="Freeform 127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1EF9F5C-86C6-4E0D-B4BF-1E1E8E5328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09" name="Freeform 127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21FFDDD-391D-4483-A235-041E9CCA182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10" name="Freeform 127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DA7C752-C934-4405-B8E4-6429BD98069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11" name="Freeform 127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8FE43E9-C872-4D80-899C-F3300D42D7F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12" name="Freeform 127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B56CEC1-7951-49F7-8F7D-253EEECBD2D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62" y="23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13" name="Rectangle 127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98B1FF7-2400-4928-AF53-991395C422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14" name="Rectangle 127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1675075-FB4C-45CB-B74D-6B9812A27E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15" name="Rectangle 127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9A2DF7D-7AC8-4DEC-BEE5-FED9470A34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16" name="Rectangle 128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B82FF3F-3962-431E-BD15-143A40B204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17" name="Freeform 128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1A4B6F1-7D43-4EA1-8C87-85BB6692B9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2 h 2"/>
                      <a:gd name="T4" fmla="*/ 2 h 2"/>
                      <a:gd name="T5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18" name="Freeform 128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48107B7-83FC-4857-BC93-EAAAB13CD8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335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2 h 2"/>
                      <a:gd name="T4" fmla="*/ 2 h 2"/>
                      <a:gd name="T5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19" name="Rectangle 128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A103256-DC39-46DE-AB2F-C853C0E894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20" name="Rectangle 128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EE337B7-49F0-4441-AE8F-6ABE7996AB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" y="2335"/>
                    <a:ext cx="1" cy="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21" name="Freeform 128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2D84B9E-FA20-4908-953E-C169029457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1" y="25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22" name="Freeform 128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ABAC41E-828B-47F9-AAEA-BD3CECFEDC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1" y="25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23" name="Freeform 128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52936AB-0823-4155-993A-6C2C1CF0AEF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13" y="2450"/>
                    <a:ext cx="163" cy="66"/>
                  </a:xfrm>
                  <a:custGeom>
                    <a:avLst/>
                    <a:gdLst>
                      <a:gd name="T0" fmla="*/ 148 w 163"/>
                      <a:gd name="T1" fmla="*/ 4 h 66"/>
                      <a:gd name="T2" fmla="*/ 0 w 163"/>
                      <a:gd name="T3" fmla="*/ 66 h 66"/>
                      <a:gd name="T4" fmla="*/ 0 w 163"/>
                      <a:gd name="T5" fmla="*/ 66 h 66"/>
                      <a:gd name="T6" fmla="*/ 148 w 163"/>
                      <a:gd name="T7" fmla="*/ 6 h 66"/>
                      <a:gd name="T8" fmla="*/ 148 w 163"/>
                      <a:gd name="T9" fmla="*/ 4 h 66"/>
                      <a:gd name="T10" fmla="*/ 161 w 163"/>
                      <a:gd name="T11" fmla="*/ 0 h 66"/>
                      <a:gd name="T12" fmla="*/ 150 w 163"/>
                      <a:gd name="T13" fmla="*/ 4 h 66"/>
                      <a:gd name="T14" fmla="*/ 153 w 163"/>
                      <a:gd name="T15" fmla="*/ 6 h 66"/>
                      <a:gd name="T16" fmla="*/ 163 w 163"/>
                      <a:gd name="T17" fmla="*/ 0 h 66"/>
                      <a:gd name="T18" fmla="*/ 163 w 163"/>
                      <a:gd name="T19" fmla="*/ 0 h 66"/>
                      <a:gd name="T20" fmla="*/ 161 w 163"/>
                      <a:gd name="T21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63" h="66">
                        <a:moveTo>
                          <a:pt x="148" y="4"/>
                        </a:move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148" y="6"/>
                        </a:lnTo>
                        <a:lnTo>
                          <a:pt x="148" y="4"/>
                        </a:lnTo>
                        <a:close/>
                        <a:moveTo>
                          <a:pt x="161" y="0"/>
                        </a:moveTo>
                        <a:lnTo>
                          <a:pt x="150" y="4"/>
                        </a:lnTo>
                        <a:lnTo>
                          <a:pt x="153" y="6"/>
                        </a:lnTo>
                        <a:lnTo>
                          <a:pt x="163" y="0"/>
                        </a:lnTo>
                        <a:lnTo>
                          <a:pt x="163" y="0"/>
                        </a:lnTo>
                        <a:lnTo>
                          <a:pt x="16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24" name="Freeform 128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9516F6F-7C66-42C5-9FE1-0942D6164BB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13" y="2450"/>
                    <a:ext cx="163" cy="66"/>
                  </a:xfrm>
                  <a:custGeom>
                    <a:avLst/>
                    <a:gdLst>
                      <a:gd name="T0" fmla="*/ 148 w 163"/>
                      <a:gd name="T1" fmla="*/ 4 h 66"/>
                      <a:gd name="T2" fmla="*/ 0 w 163"/>
                      <a:gd name="T3" fmla="*/ 66 h 66"/>
                      <a:gd name="T4" fmla="*/ 0 w 163"/>
                      <a:gd name="T5" fmla="*/ 66 h 66"/>
                      <a:gd name="T6" fmla="*/ 148 w 163"/>
                      <a:gd name="T7" fmla="*/ 6 h 66"/>
                      <a:gd name="T8" fmla="*/ 148 w 163"/>
                      <a:gd name="T9" fmla="*/ 4 h 66"/>
                      <a:gd name="T10" fmla="*/ 161 w 163"/>
                      <a:gd name="T11" fmla="*/ 0 h 66"/>
                      <a:gd name="T12" fmla="*/ 150 w 163"/>
                      <a:gd name="T13" fmla="*/ 4 h 66"/>
                      <a:gd name="T14" fmla="*/ 153 w 163"/>
                      <a:gd name="T15" fmla="*/ 6 h 66"/>
                      <a:gd name="T16" fmla="*/ 163 w 163"/>
                      <a:gd name="T17" fmla="*/ 0 h 66"/>
                      <a:gd name="T18" fmla="*/ 163 w 163"/>
                      <a:gd name="T19" fmla="*/ 0 h 66"/>
                      <a:gd name="T20" fmla="*/ 161 w 163"/>
                      <a:gd name="T21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63" h="66">
                        <a:moveTo>
                          <a:pt x="148" y="4"/>
                        </a:move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148" y="6"/>
                        </a:lnTo>
                        <a:lnTo>
                          <a:pt x="148" y="4"/>
                        </a:lnTo>
                        <a:moveTo>
                          <a:pt x="161" y="0"/>
                        </a:moveTo>
                        <a:lnTo>
                          <a:pt x="150" y="4"/>
                        </a:lnTo>
                        <a:lnTo>
                          <a:pt x="153" y="6"/>
                        </a:lnTo>
                        <a:lnTo>
                          <a:pt x="163" y="0"/>
                        </a:lnTo>
                        <a:lnTo>
                          <a:pt x="163" y="0"/>
                        </a:lnTo>
                        <a:lnTo>
                          <a:pt x="161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25" name="Freeform 128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6F4BEDB-4AB3-4A5D-8396-7CC6EF602C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1" y="2454"/>
                    <a:ext cx="5" cy="2"/>
                  </a:xfrm>
                  <a:custGeom>
                    <a:avLst/>
                    <a:gdLst>
                      <a:gd name="T0" fmla="*/ 2 w 5"/>
                      <a:gd name="T1" fmla="*/ 0 h 2"/>
                      <a:gd name="T2" fmla="*/ 0 w 5"/>
                      <a:gd name="T3" fmla="*/ 0 h 2"/>
                      <a:gd name="T4" fmla="*/ 0 w 5"/>
                      <a:gd name="T5" fmla="*/ 2 h 2"/>
                      <a:gd name="T6" fmla="*/ 5 w 5"/>
                      <a:gd name="T7" fmla="*/ 2 h 2"/>
                      <a:gd name="T8" fmla="*/ 2 w 5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5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26" name="Freeform 129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32D197E-3542-4D67-ABC0-3F136EAF80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1" y="2454"/>
                    <a:ext cx="5" cy="2"/>
                  </a:xfrm>
                  <a:custGeom>
                    <a:avLst/>
                    <a:gdLst>
                      <a:gd name="T0" fmla="*/ 2 w 5"/>
                      <a:gd name="T1" fmla="*/ 0 h 2"/>
                      <a:gd name="T2" fmla="*/ 0 w 5"/>
                      <a:gd name="T3" fmla="*/ 0 h 2"/>
                      <a:gd name="T4" fmla="*/ 0 w 5"/>
                      <a:gd name="T5" fmla="*/ 2 h 2"/>
                      <a:gd name="T6" fmla="*/ 5 w 5"/>
                      <a:gd name="T7" fmla="*/ 2 h 2"/>
                      <a:gd name="T8" fmla="*/ 2 w 5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5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27" name="Freeform 129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2D0AC2B-8711-4761-B8DD-302CE6CC18E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76" y="2450"/>
                    <a:ext cx="2" cy="0"/>
                  </a:xfrm>
                  <a:custGeom>
                    <a:avLst/>
                    <a:gdLst>
                      <a:gd name="T0" fmla="*/ 2 w 2"/>
                      <a:gd name="T1" fmla="*/ 2 w 2"/>
                      <a:gd name="T2" fmla="*/ 2 w 2"/>
                      <a:gd name="T3" fmla="*/ 0 w 2"/>
                      <a:gd name="T4" fmla="*/ 0 w 2"/>
                      <a:gd name="T5" fmla="*/ 0 w 2"/>
                      <a:gd name="T6" fmla="*/ 2 w 2"/>
                      <a:gd name="T7" fmla="*/ 2 w 2"/>
                      <a:gd name="T8" fmla="*/ 2 w 2"/>
                      <a:gd name="T9" fmla="*/ 2 w 2"/>
                      <a:gd name="T10" fmla="*/ 2 w 2"/>
                      <a:gd name="T11" fmla="*/ 2 w 2"/>
                      <a:gd name="T12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  <a:cxn ang="0">
                        <a:pos x="T7" y="0"/>
                      </a:cxn>
                      <a:cxn ang="0">
                        <a:pos x="T8" y="0"/>
                      </a:cxn>
                      <a:cxn ang="0">
                        <a:pos x="T9" y="0"/>
                      </a:cxn>
                      <a:cxn ang="0">
                        <a:pos x="T10" y="0"/>
                      </a:cxn>
                      <a:cxn ang="0">
                        <a:pos x="T11" y="0"/>
                      </a:cxn>
                      <a:cxn ang="0">
                        <a:pos x="T12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28" name="Freeform 129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F511F58-B321-4BFB-B2ED-7E217DDA2D8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76" y="2450"/>
                    <a:ext cx="2" cy="0"/>
                  </a:xfrm>
                  <a:custGeom>
                    <a:avLst/>
                    <a:gdLst>
                      <a:gd name="T0" fmla="*/ 2 w 2"/>
                      <a:gd name="T1" fmla="*/ 2 w 2"/>
                      <a:gd name="T2" fmla="*/ 2 w 2"/>
                      <a:gd name="T3" fmla="*/ 0 w 2"/>
                      <a:gd name="T4" fmla="*/ 0 w 2"/>
                      <a:gd name="T5" fmla="*/ 0 w 2"/>
                      <a:gd name="T6" fmla="*/ 2 w 2"/>
                      <a:gd name="T7" fmla="*/ 2 w 2"/>
                      <a:gd name="T8" fmla="*/ 2 w 2"/>
                      <a:gd name="T9" fmla="*/ 2 w 2"/>
                      <a:gd name="T10" fmla="*/ 2 w 2"/>
                      <a:gd name="T11" fmla="*/ 2 w 2"/>
                      <a:gd name="T12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  <a:cxn ang="0">
                        <a:pos x="T7" y="0"/>
                      </a:cxn>
                      <a:cxn ang="0">
                        <a:pos x="T8" y="0"/>
                      </a:cxn>
                      <a:cxn ang="0">
                        <a:pos x="T9" y="0"/>
                      </a:cxn>
                      <a:cxn ang="0">
                        <a:pos x="T10" y="0"/>
                      </a:cxn>
                      <a:cxn ang="0">
                        <a:pos x="T11" y="0"/>
                      </a:cxn>
                      <a:cxn ang="0">
                        <a:pos x="T12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29" name="Freeform 129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A08072D-5D51-4701-8D10-4FB1A601961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30" name="Freeform 129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F9E95BC-0C0B-4843-95EF-E344FCE89DF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31" name="Oval 129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E073252-8A16-477B-A7E5-095FDB6096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32" name="Oval 129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45C400E-F4A4-4B3B-B86F-DE09B52724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33" name="Rectangle 129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A9402EA-7F22-49DF-B5CF-85DC80A2A0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34" name="Rectangle 129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6663EED-6308-40A5-AAF8-83215F1585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35" name="Freeform 129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2C1D928-7E75-4212-8720-51C7FAC33F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36" name="Freeform 130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46E57F7-A73D-4F08-9463-BEA8AE9F03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37" name="Rectangle 130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14898C1-0533-421F-84E2-8EDA0FC9F1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38" name="Freeform 130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A967766-2C37-4B85-8431-E4C47F55E6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39" name="Freeform 130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83A1168-8B36-4D67-9D96-6B65CAAFC6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40" name="Freeform 130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4ACF717-CF27-465F-8725-EA27E4341F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41" name="Freeform 130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0A19D3F-CD6C-461E-A8A7-5025E664F2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42" name="Freeform 130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74C02B6-A055-4681-BA00-B60A39F09D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43" name="Line 130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B1715D0-0968-4F31-9F4D-7661965BB2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44" name="Line 130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278AE16-C1CD-4F02-8FC7-B291EB64764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45" name="Rectangle 130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572BBC4-4B71-4900-8AF2-E4FDC98824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46" name="Rectangle 131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145D1E6-C82C-405A-864E-E8CE318D04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47" name="Rectangle 131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ADB919E-FD0B-45C3-88A0-A9ACB4AB38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48" name="Rectangle 131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227CD5B-9C43-4B6D-B2A8-36E3F3B678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49" name="Rectangle 131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10A3A99-436E-4ED8-B763-33B360CE93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50" name="Rectangle 131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A1FE4AE-52CC-4DDB-A5E2-643140A3DD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51" name="Rectangle 131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AFE1700-AFCC-470B-BDCD-8A3BEC8989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52" name="Rectangle 131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2FAEF5F-CC30-44D6-A835-199256CACC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53" name="Rectangle 131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7E7733C-CCA9-471D-9B82-B1B4ED42FC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54" name="Rectangle 131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5986D13-7A10-4709-9607-28D2834DDC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55" name="Rectangle 131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B7475DE-6305-423C-927D-78825C6E67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56" name="Rectangle 132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8803FCA-126E-4AB0-849A-495A369032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57" name="Rectangle 132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A7F28C0-CF08-4AB2-8BEC-8CBD90638D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58" name="Rectangle 132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0DC8A62-ECCE-4A16-A3D8-C8199636C2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59" name="Rectangle 132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09263D9-8C1C-404D-91A7-E734078B70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0" name="Rectangle 132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11F0BF4-193E-4182-884B-78493468DD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1" name="Freeform 132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4E231DE-5D9D-4DCF-9B6C-726BDCE1D4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2" name="Freeform 132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849A3E7-E2FE-4057-BDD0-2177F20A9B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3" name="Freeform 132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D5B68C6-3693-4C0D-B5B2-55FEA034C8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4" y="2448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2 w 2"/>
                      <a:gd name="T5" fmla="*/ 2 h 2"/>
                      <a:gd name="T6" fmla="*/ 2 w 2"/>
                      <a:gd name="T7" fmla="*/ 2 h 2"/>
                      <a:gd name="T8" fmla="*/ 2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4" name="Freeform 132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11D5593-3966-4B4E-89E4-B612FD2E86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4" y="2448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2 w 2"/>
                      <a:gd name="T5" fmla="*/ 2 h 2"/>
                      <a:gd name="T6" fmla="*/ 2 w 2"/>
                      <a:gd name="T7" fmla="*/ 2 h 2"/>
                      <a:gd name="T8" fmla="*/ 2 w 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5" name="Freeform 132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F8E95B0-8373-4103-9F39-90A51006AA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6" y="2450"/>
                    <a:ext cx="2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0 w 2"/>
                      <a:gd name="T3" fmla="*/ 0 w 2"/>
                      <a:gd name="T4" fmla="*/ 0 w 2"/>
                      <a:gd name="T5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6" name="Freeform 133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E49E181-2730-4D35-BDC0-61E52BA144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6" y="2450"/>
                    <a:ext cx="2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0 w 2"/>
                      <a:gd name="T3" fmla="*/ 0 w 2"/>
                      <a:gd name="T4" fmla="*/ 0 w 2"/>
                      <a:gd name="T5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" name="Freeform 133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5A3B367-4BD7-494B-83CA-153FACDF4A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6" y="2448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2 h 2"/>
                      <a:gd name="T6" fmla="*/ 0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2 h 2"/>
                      <a:gd name="T12" fmla="*/ 2 w 2"/>
                      <a:gd name="T13" fmla="*/ 2 h 2"/>
                      <a:gd name="T14" fmla="*/ 2 w 2"/>
                      <a:gd name="T15" fmla="*/ 2 h 2"/>
                      <a:gd name="T16" fmla="*/ 0 w 2"/>
                      <a:gd name="T17" fmla="*/ 0 h 2"/>
                      <a:gd name="T18" fmla="*/ 0 w 2"/>
                      <a:gd name="T1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8" name="Freeform 133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4032932-3ADE-4E30-BCA6-3B03E19327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6" y="2448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2 h 2"/>
                      <a:gd name="T6" fmla="*/ 0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2 h 2"/>
                      <a:gd name="T12" fmla="*/ 2 w 2"/>
                      <a:gd name="T13" fmla="*/ 2 h 2"/>
                      <a:gd name="T14" fmla="*/ 2 w 2"/>
                      <a:gd name="T15" fmla="*/ 2 h 2"/>
                      <a:gd name="T16" fmla="*/ 0 w 2"/>
                      <a:gd name="T17" fmla="*/ 0 h 2"/>
                      <a:gd name="T18" fmla="*/ 0 w 2"/>
                      <a:gd name="T1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9" name="Freeform 133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BBE35A8-34E2-49DD-9E1D-5653130A6A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6" y="2450"/>
                    <a:ext cx="2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0 w 2"/>
                      <a:gd name="T3" fmla="*/ 0 w 2"/>
                      <a:gd name="T4" fmla="*/ 2 w 2"/>
                      <a:gd name="T5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70" name="Freeform 133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CE3AFC1-BBE2-46D2-9EBE-405C5D3500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6" y="2450"/>
                    <a:ext cx="2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0 w 2"/>
                      <a:gd name="T3" fmla="*/ 0 w 2"/>
                      <a:gd name="T4" fmla="*/ 2 w 2"/>
                      <a:gd name="T5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71" name="Freeform 133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F85E27E-126E-4016-B634-4BFDE4CA8E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6" y="2448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0 w 2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72" name="Freeform 133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13D8872-3002-4341-96F3-287D7A6E5C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6" y="2448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0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0 w 2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73" name="Rectangle 133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4F43472-54EB-4C3D-8486-1246CCB748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74" name="Freeform 133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1F873B2-4274-49D4-A975-8ABBC3BCBB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75" name="Rectangle 133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3D5939E-DDB4-41C0-A433-F2C0E16889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76" name="Freeform 134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330C5C6-449C-4054-9D54-C9E8D49912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77" name="Freeform 134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B345376-3334-4BB9-AA3D-6CCEAEC2A5F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13" y="2450"/>
                    <a:ext cx="163" cy="68"/>
                  </a:xfrm>
                  <a:custGeom>
                    <a:avLst/>
                    <a:gdLst>
                      <a:gd name="T0" fmla="*/ 148 w 163"/>
                      <a:gd name="T1" fmla="*/ 6 h 68"/>
                      <a:gd name="T2" fmla="*/ 0 w 163"/>
                      <a:gd name="T3" fmla="*/ 66 h 68"/>
                      <a:gd name="T4" fmla="*/ 0 w 163"/>
                      <a:gd name="T5" fmla="*/ 68 h 68"/>
                      <a:gd name="T6" fmla="*/ 2 w 163"/>
                      <a:gd name="T7" fmla="*/ 68 h 68"/>
                      <a:gd name="T8" fmla="*/ 150 w 163"/>
                      <a:gd name="T9" fmla="*/ 8 h 68"/>
                      <a:gd name="T10" fmla="*/ 148 w 163"/>
                      <a:gd name="T11" fmla="*/ 6 h 68"/>
                      <a:gd name="T12" fmla="*/ 163 w 163"/>
                      <a:gd name="T13" fmla="*/ 0 h 68"/>
                      <a:gd name="T14" fmla="*/ 153 w 163"/>
                      <a:gd name="T15" fmla="*/ 6 h 68"/>
                      <a:gd name="T16" fmla="*/ 153 w 163"/>
                      <a:gd name="T17" fmla="*/ 6 h 68"/>
                      <a:gd name="T18" fmla="*/ 163 w 163"/>
                      <a:gd name="T19" fmla="*/ 2 h 68"/>
                      <a:gd name="T20" fmla="*/ 163 w 163"/>
                      <a:gd name="T21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63" h="68">
                        <a:moveTo>
                          <a:pt x="148" y="6"/>
                        </a:moveTo>
                        <a:lnTo>
                          <a:pt x="0" y="66"/>
                        </a:lnTo>
                        <a:lnTo>
                          <a:pt x="0" y="68"/>
                        </a:lnTo>
                        <a:lnTo>
                          <a:pt x="2" y="68"/>
                        </a:lnTo>
                        <a:lnTo>
                          <a:pt x="150" y="8"/>
                        </a:lnTo>
                        <a:lnTo>
                          <a:pt x="148" y="6"/>
                        </a:lnTo>
                        <a:close/>
                        <a:moveTo>
                          <a:pt x="163" y="0"/>
                        </a:moveTo>
                        <a:lnTo>
                          <a:pt x="153" y="6"/>
                        </a:lnTo>
                        <a:lnTo>
                          <a:pt x="153" y="6"/>
                        </a:lnTo>
                        <a:lnTo>
                          <a:pt x="163" y="2"/>
                        </a:lnTo>
                        <a:lnTo>
                          <a:pt x="163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78" name="Freeform 134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FC6F3F8-823B-47CF-AD26-E783A4BB3FF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13" y="2450"/>
                    <a:ext cx="163" cy="68"/>
                  </a:xfrm>
                  <a:custGeom>
                    <a:avLst/>
                    <a:gdLst>
                      <a:gd name="T0" fmla="*/ 148 w 163"/>
                      <a:gd name="T1" fmla="*/ 6 h 68"/>
                      <a:gd name="T2" fmla="*/ 0 w 163"/>
                      <a:gd name="T3" fmla="*/ 66 h 68"/>
                      <a:gd name="T4" fmla="*/ 0 w 163"/>
                      <a:gd name="T5" fmla="*/ 68 h 68"/>
                      <a:gd name="T6" fmla="*/ 2 w 163"/>
                      <a:gd name="T7" fmla="*/ 68 h 68"/>
                      <a:gd name="T8" fmla="*/ 150 w 163"/>
                      <a:gd name="T9" fmla="*/ 8 h 68"/>
                      <a:gd name="T10" fmla="*/ 148 w 163"/>
                      <a:gd name="T11" fmla="*/ 6 h 68"/>
                      <a:gd name="T12" fmla="*/ 163 w 163"/>
                      <a:gd name="T13" fmla="*/ 0 h 68"/>
                      <a:gd name="T14" fmla="*/ 153 w 163"/>
                      <a:gd name="T15" fmla="*/ 6 h 68"/>
                      <a:gd name="T16" fmla="*/ 153 w 163"/>
                      <a:gd name="T17" fmla="*/ 6 h 68"/>
                      <a:gd name="T18" fmla="*/ 163 w 163"/>
                      <a:gd name="T19" fmla="*/ 2 h 68"/>
                      <a:gd name="T20" fmla="*/ 163 w 163"/>
                      <a:gd name="T21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63" h="68">
                        <a:moveTo>
                          <a:pt x="148" y="6"/>
                        </a:moveTo>
                        <a:lnTo>
                          <a:pt x="0" y="66"/>
                        </a:lnTo>
                        <a:lnTo>
                          <a:pt x="0" y="68"/>
                        </a:lnTo>
                        <a:lnTo>
                          <a:pt x="2" y="68"/>
                        </a:lnTo>
                        <a:lnTo>
                          <a:pt x="150" y="8"/>
                        </a:lnTo>
                        <a:lnTo>
                          <a:pt x="148" y="6"/>
                        </a:lnTo>
                        <a:moveTo>
                          <a:pt x="163" y="0"/>
                        </a:moveTo>
                        <a:lnTo>
                          <a:pt x="153" y="6"/>
                        </a:lnTo>
                        <a:lnTo>
                          <a:pt x="153" y="6"/>
                        </a:lnTo>
                        <a:lnTo>
                          <a:pt x="163" y="2"/>
                        </a:lnTo>
                        <a:lnTo>
                          <a:pt x="163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79" name="Freeform 134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5F597EE-2E45-48A5-99CE-A972BFBF9C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1" y="2456"/>
                    <a:ext cx="5" cy="2"/>
                  </a:xfrm>
                  <a:custGeom>
                    <a:avLst/>
                    <a:gdLst>
                      <a:gd name="T0" fmla="*/ 5 w 5"/>
                      <a:gd name="T1" fmla="*/ 0 h 2"/>
                      <a:gd name="T2" fmla="*/ 0 w 5"/>
                      <a:gd name="T3" fmla="*/ 0 h 2"/>
                      <a:gd name="T4" fmla="*/ 2 w 5"/>
                      <a:gd name="T5" fmla="*/ 2 h 2"/>
                      <a:gd name="T6" fmla="*/ 5 w 5"/>
                      <a:gd name="T7" fmla="*/ 0 h 2"/>
                      <a:gd name="T8" fmla="*/ 5 w 5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2">
                        <a:moveTo>
                          <a:pt x="5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80" name="Freeform 134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44DEAD0-5C68-48F5-8BD8-883997CEC0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1" y="2456"/>
                    <a:ext cx="5" cy="2"/>
                  </a:xfrm>
                  <a:custGeom>
                    <a:avLst/>
                    <a:gdLst>
                      <a:gd name="T0" fmla="*/ 5 w 5"/>
                      <a:gd name="T1" fmla="*/ 0 h 2"/>
                      <a:gd name="T2" fmla="*/ 0 w 5"/>
                      <a:gd name="T3" fmla="*/ 0 h 2"/>
                      <a:gd name="T4" fmla="*/ 2 w 5"/>
                      <a:gd name="T5" fmla="*/ 2 h 2"/>
                      <a:gd name="T6" fmla="*/ 5 w 5"/>
                      <a:gd name="T7" fmla="*/ 0 h 2"/>
                      <a:gd name="T8" fmla="*/ 5 w 5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2">
                        <a:moveTo>
                          <a:pt x="5" y="0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81" name="Freeform 134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01A2F69-D01C-4823-A741-BE1DB0623F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6" y="245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0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82" name="Freeform 134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E0203AB-DA36-4906-B922-28EA6C2EAA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6" y="2450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0 h 2"/>
                      <a:gd name="T4" fmla="*/ 0 w 2"/>
                      <a:gd name="T5" fmla="*/ 2 h 2"/>
                      <a:gd name="T6" fmla="*/ 2 w 2"/>
                      <a:gd name="T7" fmla="*/ 2 h 2"/>
                      <a:gd name="T8" fmla="*/ 2 w 2"/>
                      <a:gd name="T9" fmla="*/ 2 h 2"/>
                      <a:gd name="T10" fmla="*/ 2 w 2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83" name="Freeform 134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CB17514-9FD9-4369-AAD1-36F6F24486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0 h 2"/>
                      <a:gd name="T5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84" name="Freeform 134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4C02444-2A21-4788-A341-0FBF492825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8" y="2450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0 h 2"/>
                      <a:gd name="T5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85" name="Rectangle 134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F8ABF8A-DDA8-44BE-B2DE-BE0F90E058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86" name="Rectangle 135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786B014-249D-4971-813A-D3508A8A55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8" y="2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87" name="Rectangle 135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A8923B2-443C-4730-BFE4-3032D9F30F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251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88" name="Freeform 135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5EDDAEB-8377-402F-94B9-076DD44CF0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1" y="25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89" name="Line 135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F76B8AC-95A1-4BC7-A49A-1659FC1F2EB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11" y="2518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90" name="Line 135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8FB97E6-6FAA-4127-BED4-C3C5F757B4E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11" y="2518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91" name="Line 135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10304EB-FC78-4B09-BC7B-AC5AFD811A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11" y="2518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92" name="Line 135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171FFD3-09DD-4307-BEFE-13B92BCDE7C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11" y="2518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93" name="Rectangle 135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C141B0A-F389-4B94-BF0D-DCF384BB11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251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94" name="Rectangle 135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39BDA73-F2A0-4467-A43E-9352309668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251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95" name="Rectangle 135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D24A4BB-5E4B-4298-89CB-D5FF45FB33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251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96" name="Rectangle 136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15420F2-C462-427C-8948-359CCE2235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251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97" name="Freeform 136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45D78BF-A3A3-46B7-8E33-26DA5DD6B9E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11" y="2518"/>
                    <a:ext cx="282" cy="169"/>
                  </a:xfrm>
                  <a:custGeom>
                    <a:avLst/>
                    <a:gdLst>
                      <a:gd name="T0" fmla="*/ 0 w 282"/>
                      <a:gd name="T1" fmla="*/ 0 h 169"/>
                      <a:gd name="T2" fmla="*/ 0 w 282"/>
                      <a:gd name="T3" fmla="*/ 0 h 169"/>
                      <a:gd name="T4" fmla="*/ 0 w 282"/>
                      <a:gd name="T5" fmla="*/ 0 h 169"/>
                      <a:gd name="T6" fmla="*/ 0 w 282"/>
                      <a:gd name="T7" fmla="*/ 2 h 169"/>
                      <a:gd name="T8" fmla="*/ 282 w 282"/>
                      <a:gd name="T9" fmla="*/ 169 h 169"/>
                      <a:gd name="T10" fmla="*/ 282 w 282"/>
                      <a:gd name="T11" fmla="*/ 167 h 169"/>
                      <a:gd name="T12" fmla="*/ 282 w 282"/>
                      <a:gd name="T13" fmla="*/ 167 h 169"/>
                      <a:gd name="T14" fmla="*/ 282 w 282"/>
                      <a:gd name="T15" fmla="*/ 167 h 169"/>
                      <a:gd name="T16" fmla="*/ 282 w 282"/>
                      <a:gd name="T17" fmla="*/ 167 h 169"/>
                      <a:gd name="T18" fmla="*/ 280 w 282"/>
                      <a:gd name="T19" fmla="*/ 163 h 169"/>
                      <a:gd name="T20" fmla="*/ 4 w 282"/>
                      <a:gd name="T21" fmla="*/ 0 h 169"/>
                      <a:gd name="T22" fmla="*/ 2 w 282"/>
                      <a:gd name="T23" fmla="*/ 2 h 169"/>
                      <a:gd name="T24" fmla="*/ 2 w 282"/>
                      <a:gd name="T25" fmla="*/ 2 h 169"/>
                      <a:gd name="T26" fmla="*/ 2 w 282"/>
                      <a:gd name="T27" fmla="*/ 2 h 169"/>
                      <a:gd name="T28" fmla="*/ 2 w 282"/>
                      <a:gd name="T29" fmla="*/ 2 h 169"/>
                      <a:gd name="T30" fmla="*/ 0 w 282"/>
                      <a:gd name="T31" fmla="*/ 2 h 169"/>
                      <a:gd name="T32" fmla="*/ 0 w 282"/>
                      <a:gd name="T33" fmla="*/ 0 h 169"/>
                      <a:gd name="T34" fmla="*/ 0 w 282"/>
                      <a:gd name="T35" fmla="*/ 0 h 169"/>
                      <a:gd name="T36" fmla="*/ 0 w 282"/>
                      <a:gd name="T37" fmla="*/ 0 h 169"/>
                      <a:gd name="T38" fmla="*/ 0 w 282"/>
                      <a:gd name="T39" fmla="*/ 0 h 169"/>
                      <a:gd name="T40" fmla="*/ 0 w 282"/>
                      <a:gd name="T41" fmla="*/ 0 h 169"/>
                      <a:gd name="T42" fmla="*/ 0 w 282"/>
                      <a:gd name="T43" fmla="*/ 0 h 1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282" h="169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282" y="169"/>
                        </a:lnTo>
                        <a:lnTo>
                          <a:pt x="282" y="167"/>
                        </a:lnTo>
                        <a:lnTo>
                          <a:pt x="282" y="167"/>
                        </a:lnTo>
                        <a:lnTo>
                          <a:pt x="282" y="167"/>
                        </a:lnTo>
                        <a:lnTo>
                          <a:pt x="282" y="167"/>
                        </a:lnTo>
                        <a:lnTo>
                          <a:pt x="280" y="163"/>
                        </a:lnTo>
                        <a:lnTo>
                          <a:pt x="4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98" name="Freeform 136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0B99ED7-5DF3-412A-BEC0-6CEAE068C01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11" y="2518"/>
                    <a:ext cx="282" cy="169"/>
                  </a:xfrm>
                  <a:custGeom>
                    <a:avLst/>
                    <a:gdLst>
                      <a:gd name="T0" fmla="*/ 0 w 282"/>
                      <a:gd name="T1" fmla="*/ 0 h 169"/>
                      <a:gd name="T2" fmla="*/ 0 w 282"/>
                      <a:gd name="T3" fmla="*/ 0 h 169"/>
                      <a:gd name="T4" fmla="*/ 0 w 282"/>
                      <a:gd name="T5" fmla="*/ 0 h 169"/>
                      <a:gd name="T6" fmla="*/ 0 w 282"/>
                      <a:gd name="T7" fmla="*/ 2 h 169"/>
                      <a:gd name="T8" fmla="*/ 282 w 282"/>
                      <a:gd name="T9" fmla="*/ 169 h 169"/>
                      <a:gd name="T10" fmla="*/ 282 w 282"/>
                      <a:gd name="T11" fmla="*/ 167 h 169"/>
                      <a:gd name="T12" fmla="*/ 282 w 282"/>
                      <a:gd name="T13" fmla="*/ 167 h 169"/>
                      <a:gd name="T14" fmla="*/ 282 w 282"/>
                      <a:gd name="T15" fmla="*/ 167 h 169"/>
                      <a:gd name="T16" fmla="*/ 282 w 282"/>
                      <a:gd name="T17" fmla="*/ 167 h 169"/>
                      <a:gd name="T18" fmla="*/ 280 w 282"/>
                      <a:gd name="T19" fmla="*/ 163 h 169"/>
                      <a:gd name="T20" fmla="*/ 4 w 282"/>
                      <a:gd name="T21" fmla="*/ 0 h 169"/>
                      <a:gd name="T22" fmla="*/ 2 w 282"/>
                      <a:gd name="T23" fmla="*/ 2 h 169"/>
                      <a:gd name="T24" fmla="*/ 2 w 282"/>
                      <a:gd name="T25" fmla="*/ 2 h 169"/>
                      <a:gd name="T26" fmla="*/ 2 w 282"/>
                      <a:gd name="T27" fmla="*/ 2 h 169"/>
                      <a:gd name="T28" fmla="*/ 2 w 282"/>
                      <a:gd name="T29" fmla="*/ 2 h 169"/>
                      <a:gd name="T30" fmla="*/ 0 w 282"/>
                      <a:gd name="T31" fmla="*/ 2 h 169"/>
                      <a:gd name="T32" fmla="*/ 0 w 282"/>
                      <a:gd name="T33" fmla="*/ 0 h 169"/>
                      <a:gd name="T34" fmla="*/ 0 w 282"/>
                      <a:gd name="T35" fmla="*/ 0 h 169"/>
                      <a:gd name="T36" fmla="*/ 0 w 282"/>
                      <a:gd name="T37" fmla="*/ 0 h 169"/>
                      <a:gd name="T38" fmla="*/ 0 w 282"/>
                      <a:gd name="T39" fmla="*/ 0 h 169"/>
                      <a:gd name="T40" fmla="*/ 0 w 282"/>
                      <a:gd name="T41" fmla="*/ 0 h 169"/>
                      <a:gd name="T42" fmla="*/ 0 w 282"/>
                      <a:gd name="T43" fmla="*/ 0 h 1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282" h="169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282" y="169"/>
                        </a:lnTo>
                        <a:lnTo>
                          <a:pt x="282" y="167"/>
                        </a:lnTo>
                        <a:lnTo>
                          <a:pt x="282" y="167"/>
                        </a:lnTo>
                        <a:lnTo>
                          <a:pt x="282" y="167"/>
                        </a:lnTo>
                        <a:lnTo>
                          <a:pt x="282" y="167"/>
                        </a:lnTo>
                        <a:lnTo>
                          <a:pt x="280" y="163"/>
                        </a:lnTo>
                        <a:lnTo>
                          <a:pt x="4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99" name="Freeform 136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7095FD3F-6D76-41FD-A253-E2FC72EB77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1" y="2681"/>
                    <a:ext cx="2" cy="4"/>
                  </a:xfrm>
                  <a:custGeom>
                    <a:avLst/>
                    <a:gdLst>
                      <a:gd name="T0" fmla="*/ 0 w 2"/>
                      <a:gd name="T1" fmla="*/ 0 h 4"/>
                      <a:gd name="T2" fmla="*/ 2 w 2"/>
                      <a:gd name="T3" fmla="*/ 4 h 4"/>
                      <a:gd name="T4" fmla="*/ 2 w 2"/>
                      <a:gd name="T5" fmla="*/ 4 h 4"/>
                      <a:gd name="T6" fmla="*/ 2 w 2"/>
                      <a:gd name="T7" fmla="*/ 4 h 4"/>
                      <a:gd name="T8" fmla="*/ 0 w 2"/>
                      <a:gd name="T9" fmla="*/ 0 h 4"/>
                      <a:gd name="T10" fmla="*/ 0 w 2"/>
                      <a:gd name="T11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4">
                        <a:moveTo>
                          <a:pt x="0" y="0"/>
                        </a:move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0" name="Freeform 136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C0D84DF-BE64-495F-A648-C9B9DF8821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1" y="2681"/>
                    <a:ext cx="2" cy="4"/>
                  </a:xfrm>
                  <a:custGeom>
                    <a:avLst/>
                    <a:gdLst>
                      <a:gd name="T0" fmla="*/ 0 w 2"/>
                      <a:gd name="T1" fmla="*/ 0 h 4"/>
                      <a:gd name="T2" fmla="*/ 2 w 2"/>
                      <a:gd name="T3" fmla="*/ 4 h 4"/>
                      <a:gd name="T4" fmla="*/ 2 w 2"/>
                      <a:gd name="T5" fmla="*/ 4 h 4"/>
                      <a:gd name="T6" fmla="*/ 2 w 2"/>
                      <a:gd name="T7" fmla="*/ 4 h 4"/>
                      <a:gd name="T8" fmla="*/ 0 w 2"/>
                      <a:gd name="T9" fmla="*/ 0 h 4"/>
                      <a:gd name="T10" fmla="*/ 0 w 2"/>
                      <a:gd name="T11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4">
                        <a:moveTo>
                          <a:pt x="0" y="0"/>
                        </a:move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1" name="Rectangle 136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1C03B2A-1067-455F-9BAB-78955FB403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93" y="268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2" name="Freeform 136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C101BA7-C82B-40E6-848D-5A79EA8AA2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" y="268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3" name="Freeform 136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79F529A-B2BB-4265-8331-77EFBA569A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1" y="2681"/>
                    <a:ext cx="2" cy="4"/>
                  </a:xfrm>
                  <a:custGeom>
                    <a:avLst/>
                    <a:gdLst>
                      <a:gd name="T0" fmla="*/ 0 w 2"/>
                      <a:gd name="T1" fmla="*/ 0 h 4"/>
                      <a:gd name="T2" fmla="*/ 2 w 2"/>
                      <a:gd name="T3" fmla="*/ 4 h 4"/>
                      <a:gd name="T4" fmla="*/ 2 w 2"/>
                      <a:gd name="T5" fmla="*/ 4 h 4"/>
                      <a:gd name="T6" fmla="*/ 2 w 2"/>
                      <a:gd name="T7" fmla="*/ 4 h 4"/>
                      <a:gd name="T8" fmla="*/ 2 w 2"/>
                      <a:gd name="T9" fmla="*/ 4 h 4"/>
                      <a:gd name="T10" fmla="*/ 2 w 2"/>
                      <a:gd name="T11" fmla="*/ 4 h 4"/>
                      <a:gd name="T12" fmla="*/ 2 w 2"/>
                      <a:gd name="T13" fmla="*/ 4 h 4"/>
                      <a:gd name="T14" fmla="*/ 2 w 2"/>
                      <a:gd name="T15" fmla="*/ 4 h 4"/>
                      <a:gd name="T16" fmla="*/ 2 w 2"/>
                      <a:gd name="T17" fmla="*/ 4 h 4"/>
                      <a:gd name="T18" fmla="*/ 2 w 2"/>
                      <a:gd name="T19" fmla="*/ 2 h 4"/>
                      <a:gd name="T20" fmla="*/ 0 w 2"/>
                      <a:gd name="T21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" h="4">
                        <a:moveTo>
                          <a:pt x="0" y="0"/>
                        </a:move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4" name="Freeform 136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3F04226-B80E-4C58-84AA-B740CD376C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1" y="2681"/>
                    <a:ext cx="2" cy="4"/>
                  </a:xfrm>
                  <a:custGeom>
                    <a:avLst/>
                    <a:gdLst>
                      <a:gd name="T0" fmla="*/ 0 w 2"/>
                      <a:gd name="T1" fmla="*/ 0 h 4"/>
                      <a:gd name="T2" fmla="*/ 2 w 2"/>
                      <a:gd name="T3" fmla="*/ 4 h 4"/>
                      <a:gd name="T4" fmla="*/ 2 w 2"/>
                      <a:gd name="T5" fmla="*/ 4 h 4"/>
                      <a:gd name="T6" fmla="*/ 2 w 2"/>
                      <a:gd name="T7" fmla="*/ 4 h 4"/>
                      <a:gd name="T8" fmla="*/ 2 w 2"/>
                      <a:gd name="T9" fmla="*/ 4 h 4"/>
                      <a:gd name="T10" fmla="*/ 2 w 2"/>
                      <a:gd name="T11" fmla="*/ 4 h 4"/>
                      <a:gd name="T12" fmla="*/ 2 w 2"/>
                      <a:gd name="T13" fmla="*/ 4 h 4"/>
                      <a:gd name="T14" fmla="*/ 2 w 2"/>
                      <a:gd name="T15" fmla="*/ 4 h 4"/>
                      <a:gd name="T16" fmla="*/ 2 w 2"/>
                      <a:gd name="T17" fmla="*/ 4 h 4"/>
                      <a:gd name="T18" fmla="*/ 2 w 2"/>
                      <a:gd name="T19" fmla="*/ 2 h 4"/>
                      <a:gd name="T20" fmla="*/ 0 w 2"/>
                      <a:gd name="T21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" h="4">
                        <a:moveTo>
                          <a:pt x="0" y="0"/>
                        </a:move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5" name="Freeform 136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65CA3FD-AB15-4289-A227-8616352ECD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" y="268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6" name="Freeform 137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4FB58A5-CFE8-4C8A-B714-214F826879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" y="268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7" name="Freeform 137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9471CEA-4AA1-4F03-9F22-1503458E56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" y="268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8" name="Freeform 137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003EAA1-6C30-4201-AFD8-CDB7B8802A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" y="268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9" name="Rectangle 137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7593DDF-4478-46FD-AFA6-A5F7402A35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93" y="268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0" name="Freeform 137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B1A62B9-0AB3-4FA9-A176-1E4D1DD71E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" y="268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1" name="Rectangle 137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C0F7E73-55B7-45C9-9CE4-3A95FA2CD7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93" y="268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2" name="Freeform 137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D2FFBA6-3016-4597-8080-A019E37667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" y="268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3" name="Freeform 137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C64840E-EDA9-46EF-A38D-5C2303770EA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93" y="2683"/>
                    <a:ext cx="0" cy="2"/>
                  </a:xfrm>
                  <a:custGeom>
                    <a:avLst/>
                    <a:gdLst>
                      <a:gd name="T0" fmla="*/ 2 h 2"/>
                      <a:gd name="T1" fmla="*/ 2 h 2"/>
                      <a:gd name="T2" fmla="*/ 2 h 2"/>
                      <a:gd name="T3" fmla="*/ 2 h 2"/>
                      <a:gd name="T4" fmla="*/ 2 h 2"/>
                      <a:gd name="T5" fmla="*/ 0 h 2"/>
                      <a:gd name="T6" fmla="*/ 2 h 2"/>
                      <a:gd name="T7" fmla="*/ 2 h 2"/>
                      <a:gd name="T8" fmla="*/ 2 h 2"/>
                      <a:gd name="T9" fmla="*/ 2 h 2"/>
                      <a:gd name="T10" fmla="*/ 0 h 2"/>
                      <a:gd name="T11" fmla="*/ 0 h 2"/>
                      <a:gd name="T12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  <a:cxn ang="0">
                        <a:pos x="0" y="T8"/>
                      </a:cxn>
                      <a:cxn ang="0">
                        <a:pos x="0" y="T9"/>
                      </a:cxn>
                      <a:cxn ang="0">
                        <a:pos x="0" y="T10"/>
                      </a:cxn>
                      <a:cxn ang="0">
                        <a:pos x="0" y="T11"/>
                      </a:cxn>
                      <a:cxn ang="0">
                        <a:pos x="0" y="T1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4" name="Freeform 137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0598A59-5E14-4F3C-A5F0-86D060F9387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93" y="2683"/>
                    <a:ext cx="0" cy="2"/>
                  </a:xfrm>
                  <a:custGeom>
                    <a:avLst/>
                    <a:gdLst>
                      <a:gd name="T0" fmla="*/ 2 h 2"/>
                      <a:gd name="T1" fmla="*/ 2 h 2"/>
                      <a:gd name="T2" fmla="*/ 2 h 2"/>
                      <a:gd name="T3" fmla="*/ 2 h 2"/>
                      <a:gd name="T4" fmla="*/ 2 h 2"/>
                      <a:gd name="T5" fmla="*/ 0 h 2"/>
                      <a:gd name="T6" fmla="*/ 2 h 2"/>
                      <a:gd name="T7" fmla="*/ 2 h 2"/>
                      <a:gd name="T8" fmla="*/ 2 h 2"/>
                      <a:gd name="T9" fmla="*/ 2 h 2"/>
                      <a:gd name="T10" fmla="*/ 0 h 2"/>
                      <a:gd name="T11" fmla="*/ 0 h 2"/>
                      <a:gd name="T12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  <a:cxn ang="0">
                        <a:pos x="0" y="T8"/>
                      </a:cxn>
                      <a:cxn ang="0">
                        <a:pos x="0" y="T9"/>
                      </a:cxn>
                      <a:cxn ang="0">
                        <a:pos x="0" y="T10"/>
                      </a:cxn>
                      <a:cxn ang="0">
                        <a:pos x="0" y="T11"/>
                      </a:cxn>
                      <a:cxn ang="0">
                        <a:pos x="0" y="T1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5" name="Rectangle 137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C49017C-6290-48F1-93A6-9977844BDB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93" y="268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6" name="Rectangle 138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B57C615-0E07-4BF6-B493-47805180D6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93" y="268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7" name="Rectangle 138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38D77EC-1AF7-487A-84A6-AA89AC4909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93" y="268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8" name="Rectangle 138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2A7A99DC-0A0F-46D8-A427-701CC285B0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93" y="268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9" name="Freeform 138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4DC0CC7-815E-49F0-90D4-90985511B3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" y="2683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2 h 2"/>
                      <a:gd name="T6" fmla="*/ 0 w 2"/>
                      <a:gd name="T7" fmla="*/ 2 h 2"/>
                      <a:gd name="T8" fmla="*/ 0 w 2"/>
                      <a:gd name="T9" fmla="*/ 2 h 2"/>
                      <a:gd name="T10" fmla="*/ 2 w 2"/>
                      <a:gd name="T11" fmla="*/ 0 h 2"/>
                      <a:gd name="T12" fmla="*/ 0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20" name="Freeform 138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F98921D-6FD6-4DE4-A405-4E574049D5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" y="2683"/>
                    <a:ext cx="2" cy="2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0 w 2"/>
                      <a:gd name="T3" fmla="*/ 0 h 2"/>
                      <a:gd name="T4" fmla="*/ 0 w 2"/>
                      <a:gd name="T5" fmla="*/ 2 h 2"/>
                      <a:gd name="T6" fmla="*/ 0 w 2"/>
                      <a:gd name="T7" fmla="*/ 2 h 2"/>
                      <a:gd name="T8" fmla="*/ 0 w 2"/>
                      <a:gd name="T9" fmla="*/ 2 h 2"/>
                      <a:gd name="T10" fmla="*/ 2 w 2"/>
                      <a:gd name="T11" fmla="*/ 0 h 2"/>
                      <a:gd name="T12" fmla="*/ 0 w 2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21" name="Rectangle 138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F81572F-B6C6-4DE3-8295-F6DFABDCFE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251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22" name="Rectangle 138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1A30374-BEE1-4D30-AB1E-CA16231182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251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23" name="Freeform 138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8FFC931F-D3A4-4A44-BDE1-5E4A0B85187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11" y="2518"/>
                    <a:ext cx="4" cy="2"/>
                  </a:xfrm>
                  <a:custGeom>
                    <a:avLst/>
                    <a:gdLst>
                      <a:gd name="T0" fmla="*/ 0 w 4"/>
                      <a:gd name="T1" fmla="*/ 2 h 2"/>
                      <a:gd name="T2" fmla="*/ 2 w 4"/>
                      <a:gd name="T3" fmla="*/ 2 h 2"/>
                      <a:gd name="T4" fmla="*/ 0 w 4"/>
                      <a:gd name="T5" fmla="*/ 2 h 2"/>
                      <a:gd name="T6" fmla="*/ 4 w 4"/>
                      <a:gd name="T7" fmla="*/ 0 h 2"/>
                      <a:gd name="T8" fmla="*/ 2 w 4"/>
                      <a:gd name="T9" fmla="*/ 2 h 2"/>
                      <a:gd name="T10" fmla="*/ 4 w 4"/>
                      <a:gd name="T11" fmla="*/ 0 h 2"/>
                      <a:gd name="T12" fmla="*/ 4 w 4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">
                        <a:moveTo>
                          <a:pt x="0" y="2"/>
                        </a:moveTo>
                        <a:lnTo>
                          <a:pt x="2" y="2"/>
                        </a:lnTo>
                        <a:lnTo>
                          <a:pt x="0" y="2"/>
                        </a:lnTo>
                        <a:close/>
                        <a:moveTo>
                          <a:pt x="4" y="0"/>
                        </a:moveTo>
                        <a:lnTo>
                          <a:pt x="2" y="2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24" name="Freeform 138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FA5282F-1C3D-4B21-BD6B-EED0ABEC1DC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11" y="2518"/>
                    <a:ext cx="4" cy="2"/>
                  </a:xfrm>
                  <a:custGeom>
                    <a:avLst/>
                    <a:gdLst>
                      <a:gd name="T0" fmla="*/ 0 w 4"/>
                      <a:gd name="T1" fmla="*/ 2 h 2"/>
                      <a:gd name="T2" fmla="*/ 2 w 4"/>
                      <a:gd name="T3" fmla="*/ 2 h 2"/>
                      <a:gd name="T4" fmla="*/ 0 w 4"/>
                      <a:gd name="T5" fmla="*/ 2 h 2"/>
                      <a:gd name="T6" fmla="*/ 4 w 4"/>
                      <a:gd name="T7" fmla="*/ 0 h 2"/>
                      <a:gd name="T8" fmla="*/ 2 w 4"/>
                      <a:gd name="T9" fmla="*/ 2 h 2"/>
                      <a:gd name="T10" fmla="*/ 4 w 4"/>
                      <a:gd name="T11" fmla="*/ 0 h 2"/>
                      <a:gd name="T12" fmla="*/ 4 w 4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">
                        <a:moveTo>
                          <a:pt x="0" y="2"/>
                        </a:moveTo>
                        <a:lnTo>
                          <a:pt x="2" y="2"/>
                        </a:lnTo>
                        <a:lnTo>
                          <a:pt x="0" y="2"/>
                        </a:lnTo>
                        <a:moveTo>
                          <a:pt x="4" y="0"/>
                        </a:moveTo>
                        <a:lnTo>
                          <a:pt x="2" y="2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25" name="Rectangle 138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D563978-35D4-4E7A-B2C0-105E74D30D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251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26" name="Freeform 139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3CD18AC6-342D-4B77-87F7-C890B243E6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1" y="25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27" name="Freeform 139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4CB9EC3-111F-4810-A5F6-C2D2EDC11C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1" y="25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28" name="Freeform 139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1D3167F-3674-4E37-8573-B7131C0558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1" y="25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29" name="Rectangle 139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066D946C-99B8-4716-B0AF-4456AA29CB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251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30" name="Freeform 139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5C84564-782E-440E-81D7-C6CAE44B2C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1" y="25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31" name="Freeform 139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A03D5F2-0AA4-49BC-8A2C-4F797AE50EA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11" y="2518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2 h 2"/>
                      <a:gd name="T4" fmla="*/ 2 w 2"/>
                      <a:gd name="T5" fmla="*/ 2 h 2"/>
                      <a:gd name="T6" fmla="*/ 2 w 2"/>
                      <a:gd name="T7" fmla="*/ 2 h 2"/>
                      <a:gd name="T8" fmla="*/ 0 w 2"/>
                      <a:gd name="T9" fmla="*/ 0 h 2"/>
                      <a:gd name="T10" fmla="*/ 0 w 2"/>
                      <a:gd name="T11" fmla="*/ 0 h 2"/>
                      <a:gd name="T12" fmla="*/ 0 w 2"/>
                      <a:gd name="T13" fmla="*/ 2 h 2"/>
                      <a:gd name="T14" fmla="*/ 0 w 2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32" name="Freeform 139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0BBCA11-39DC-4FB8-91F8-7D47A7A4502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11" y="2518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2 h 2"/>
                      <a:gd name="T4" fmla="*/ 2 w 2"/>
                      <a:gd name="T5" fmla="*/ 2 h 2"/>
                      <a:gd name="T6" fmla="*/ 2 w 2"/>
                      <a:gd name="T7" fmla="*/ 2 h 2"/>
                      <a:gd name="T8" fmla="*/ 0 w 2"/>
                      <a:gd name="T9" fmla="*/ 0 h 2"/>
                      <a:gd name="T10" fmla="*/ 0 w 2"/>
                      <a:gd name="T11" fmla="*/ 0 h 2"/>
                      <a:gd name="T12" fmla="*/ 0 w 2"/>
                      <a:gd name="T13" fmla="*/ 2 h 2"/>
                      <a:gd name="T14" fmla="*/ 0 w 2"/>
                      <a:gd name="T1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33" name="Rectangle 139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4283ACA2-E938-4FB5-B96E-05DD74F45A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251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34" name="Rectangle 139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B5B56F2-9576-41DC-B482-4AEBB03973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251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35" name="Freeform 139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DF8E7948-18B2-4B55-B5A3-F2A7B5905A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1" y="2518"/>
                    <a:ext cx="4" cy="2"/>
                  </a:xfrm>
                  <a:custGeom>
                    <a:avLst/>
                    <a:gdLst>
                      <a:gd name="T0" fmla="*/ 2 w 4"/>
                      <a:gd name="T1" fmla="*/ 0 h 2"/>
                      <a:gd name="T2" fmla="*/ 2 w 4"/>
                      <a:gd name="T3" fmla="*/ 0 h 2"/>
                      <a:gd name="T4" fmla="*/ 0 w 4"/>
                      <a:gd name="T5" fmla="*/ 0 h 2"/>
                      <a:gd name="T6" fmla="*/ 0 w 4"/>
                      <a:gd name="T7" fmla="*/ 0 h 2"/>
                      <a:gd name="T8" fmla="*/ 0 w 4"/>
                      <a:gd name="T9" fmla="*/ 2 h 2"/>
                      <a:gd name="T10" fmla="*/ 2 w 4"/>
                      <a:gd name="T11" fmla="*/ 2 h 2"/>
                      <a:gd name="T12" fmla="*/ 2 w 4"/>
                      <a:gd name="T13" fmla="*/ 2 h 2"/>
                      <a:gd name="T14" fmla="*/ 4 w 4"/>
                      <a:gd name="T15" fmla="*/ 0 h 2"/>
                      <a:gd name="T16" fmla="*/ 2 w 4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4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36" name="Freeform 140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54CD672F-FB23-4985-AB6E-8FEA7154EE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1" y="2518"/>
                    <a:ext cx="4" cy="2"/>
                  </a:xfrm>
                  <a:custGeom>
                    <a:avLst/>
                    <a:gdLst>
                      <a:gd name="T0" fmla="*/ 2 w 4"/>
                      <a:gd name="T1" fmla="*/ 0 h 2"/>
                      <a:gd name="T2" fmla="*/ 2 w 4"/>
                      <a:gd name="T3" fmla="*/ 0 h 2"/>
                      <a:gd name="T4" fmla="*/ 0 w 4"/>
                      <a:gd name="T5" fmla="*/ 0 h 2"/>
                      <a:gd name="T6" fmla="*/ 0 w 4"/>
                      <a:gd name="T7" fmla="*/ 0 h 2"/>
                      <a:gd name="T8" fmla="*/ 0 w 4"/>
                      <a:gd name="T9" fmla="*/ 2 h 2"/>
                      <a:gd name="T10" fmla="*/ 2 w 4"/>
                      <a:gd name="T11" fmla="*/ 2 h 2"/>
                      <a:gd name="T12" fmla="*/ 2 w 4"/>
                      <a:gd name="T13" fmla="*/ 2 h 2"/>
                      <a:gd name="T14" fmla="*/ 4 w 4"/>
                      <a:gd name="T15" fmla="*/ 0 h 2"/>
                      <a:gd name="T16" fmla="*/ 2 w 4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4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37" name="Freeform 1401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B42EEBAF-DB13-4A02-8D08-0AF85F4C91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1" y="25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38" name="Freeform 1402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FDA6C438-D785-4E47-9A64-62B5AD2AA6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1" y="25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39" name="Rectangle 1403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E55D583A-4406-4F9F-AD2C-E951940306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2518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40" name="Freeform 1404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003119A-ACA3-46DB-8066-8E9CDB9B23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1" y="25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41" name="Freeform 1405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90D62CDF-9611-4648-8D03-3361192DD35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11" y="2252"/>
                    <a:ext cx="38" cy="264"/>
                  </a:xfrm>
                  <a:custGeom>
                    <a:avLst/>
                    <a:gdLst>
                      <a:gd name="T0" fmla="*/ 29 w 38"/>
                      <a:gd name="T1" fmla="*/ 39 h 264"/>
                      <a:gd name="T2" fmla="*/ 0 w 38"/>
                      <a:gd name="T3" fmla="*/ 260 h 264"/>
                      <a:gd name="T4" fmla="*/ 2 w 38"/>
                      <a:gd name="T5" fmla="*/ 264 h 264"/>
                      <a:gd name="T6" fmla="*/ 2 w 38"/>
                      <a:gd name="T7" fmla="*/ 264 h 264"/>
                      <a:gd name="T8" fmla="*/ 31 w 38"/>
                      <a:gd name="T9" fmla="*/ 43 h 264"/>
                      <a:gd name="T10" fmla="*/ 29 w 38"/>
                      <a:gd name="T11" fmla="*/ 39 h 264"/>
                      <a:gd name="T12" fmla="*/ 36 w 38"/>
                      <a:gd name="T13" fmla="*/ 0 h 264"/>
                      <a:gd name="T14" fmla="*/ 29 w 38"/>
                      <a:gd name="T15" fmla="*/ 35 h 264"/>
                      <a:gd name="T16" fmla="*/ 31 w 38"/>
                      <a:gd name="T17" fmla="*/ 39 h 264"/>
                      <a:gd name="T18" fmla="*/ 38 w 38"/>
                      <a:gd name="T19" fmla="*/ 4 h 264"/>
                      <a:gd name="T20" fmla="*/ 36 w 38"/>
                      <a:gd name="T21" fmla="*/ 0 h 264"/>
                      <a:gd name="T22" fmla="*/ 36 w 38"/>
                      <a:gd name="T23" fmla="*/ 0 h 2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8" h="264">
                        <a:moveTo>
                          <a:pt x="29" y="39"/>
                        </a:moveTo>
                        <a:lnTo>
                          <a:pt x="0" y="260"/>
                        </a:lnTo>
                        <a:lnTo>
                          <a:pt x="2" y="264"/>
                        </a:lnTo>
                        <a:lnTo>
                          <a:pt x="2" y="264"/>
                        </a:lnTo>
                        <a:lnTo>
                          <a:pt x="31" y="43"/>
                        </a:lnTo>
                        <a:lnTo>
                          <a:pt x="29" y="39"/>
                        </a:lnTo>
                        <a:close/>
                        <a:moveTo>
                          <a:pt x="36" y="0"/>
                        </a:moveTo>
                        <a:lnTo>
                          <a:pt x="29" y="35"/>
                        </a:lnTo>
                        <a:lnTo>
                          <a:pt x="31" y="39"/>
                        </a:lnTo>
                        <a:lnTo>
                          <a:pt x="38" y="4"/>
                        </a:lnTo>
                        <a:lnTo>
                          <a:pt x="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42" name="Freeform 1406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C80E4809-1D96-437B-B625-CEA5CAA2886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11" y="2252"/>
                    <a:ext cx="38" cy="264"/>
                  </a:xfrm>
                  <a:custGeom>
                    <a:avLst/>
                    <a:gdLst>
                      <a:gd name="T0" fmla="*/ 29 w 38"/>
                      <a:gd name="T1" fmla="*/ 39 h 264"/>
                      <a:gd name="T2" fmla="*/ 0 w 38"/>
                      <a:gd name="T3" fmla="*/ 260 h 264"/>
                      <a:gd name="T4" fmla="*/ 2 w 38"/>
                      <a:gd name="T5" fmla="*/ 264 h 264"/>
                      <a:gd name="T6" fmla="*/ 2 w 38"/>
                      <a:gd name="T7" fmla="*/ 264 h 264"/>
                      <a:gd name="T8" fmla="*/ 31 w 38"/>
                      <a:gd name="T9" fmla="*/ 43 h 264"/>
                      <a:gd name="T10" fmla="*/ 29 w 38"/>
                      <a:gd name="T11" fmla="*/ 39 h 264"/>
                      <a:gd name="T12" fmla="*/ 36 w 38"/>
                      <a:gd name="T13" fmla="*/ 0 h 264"/>
                      <a:gd name="T14" fmla="*/ 29 w 38"/>
                      <a:gd name="T15" fmla="*/ 35 h 264"/>
                      <a:gd name="T16" fmla="*/ 31 w 38"/>
                      <a:gd name="T17" fmla="*/ 39 h 264"/>
                      <a:gd name="T18" fmla="*/ 38 w 38"/>
                      <a:gd name="T19" fmla="*/ 4 h 264"/>
                      <a:gd name="T20" fmla="*/ 36 w 38"/>
                      <a:gd name="T21" fmla="*/ 0 h 264"/>
                      <a:gd name="T22" fmla="*/ 36 w 38"/>
                      <a:gd name="T23" fmla="*/ 0 h 2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8" h="264">
                        <a:moveTo>
                          <a:pt x="29" y="39"/>
                        </a:moveTo>
                        <a:lnTo>
                          <a:pt x="0" y="260"/>
                        </a:lnTo>
                        <a:lnTo>
                          <a:pt x="2" y="264"/>
                        </a:lnTo>
                        <a:lnTo>
                          <a:pt x="2" y="264"/>
                        </a:lnTo>
                        <a:lnTo>
                          <a:pt x="31" y="43"/>
                        </a:lnTo>
                        <a:lnTo>
                          <a:pt x="29" y="39"/>
                        </a:lnTo>
                        <a:moveTo>
                          <a:pt x="36" y="0"/>
                        </a:moveTo>
                        <a:lnTo>
                          <a:pt x="29" y="35"/>
                        </a:lnTo>
                        <a:lnTo>
                          <a:pt x="31" y="39"/>
                        </a:lnTo>
                        <a:lnTo>
                          <a:pt x="38" y="4"/>
                        </a:lnTo>
                        <a:lnTo>
                          <a:pt x="36" y="0"/>
                        </a:lnTo>
                        <a:lnTo>
                          <a:pt x="36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43" name="Freeform 1407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6235EB34-DD58-4354-9C32-E649F43FE0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52"/>
                    <a:ext cx="2" cy="4"/>
                  </a:xfrm>
                  <a:custGeom>
                    <a:avLst/>
                    <a:gdLst>
                      <a:gd name="T0" fmla="*/ 0 w 2"/>
                      <a:gd name="T1" fmla="*/ 0 h 4"/>
                      <a:gd name="T2" fmla="*/ 2 w 2"/>
                      <a:gd name="T3" fmla="*/ 4 h 4"/>
                      <a:gd name="T4" fmla="*/ 2 w 2"/>
                      <a:gd name="T5" fmla="*/ 4 h 4"/>
                      <a:gd name="T6" fmla="*/ 0 w 2"/>
                      <a:gd name="T7" fmla="*/ 0 h 4"/>
                      <a:gd name="T8" fmla="*/ 0 w 2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0"/>
                        </a:move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44" name="Freeform 1408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1F54040E-8AEC-4ED1-B7C8-5D0254B915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52"/>
                    <a:ext cx="2" cy="4"/>
                  </a:xfrm>
                  <a:custGeom>
                    <a:avLst/>
                    <a:gdLst>
                      <a:gd name="T0" fmla="*/ 0 w 2"/>
                      <a:gd name="T1" fmla="*/ 0 h 4"/>
                      <a:gd name="T2" fmla="*/ 2 w 2"/>
                      <a:gd name="T3" fmla="*/ 4 h 4"/>
                      <a:gd name="T4" fmla="*/ 2 w 2"/>
                      <a:gd name="T5" fmla="*/ 4 h 4"/>
                      <a:gd name="T6" fmla="*/ 0 w 2"/>
                      <a:gd name="T7" fmla="*/ 0 h 4"/>
                      <a:gd name="T8" fmla="*/ 0 w 2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0"/>
                        </a:move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45" name="Rectangle 1409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EBF934A-80FB-4BBC-BB77-37D7042756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47" y="225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46" name="Freeform 1410">
                    <a:extLst>
                      <a:ext uri="{FF2B5EF4-FFF2-40B4-BE49-F238E27FC236}">
                        <a16:creationId xmlns="" xmlns:a14="http://schemas.microsoft.com/office/drawing/2010/main" xmlns:p14="http://schemas.microsoft.com/office/powerpoint/2010/main" xmlns:a16="http://schemas.microsoft.com/office/drawing/2014/main" id="{A38D5A69-3113-4011-98D5-576F652EAA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7" y="225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449" name="Freeform 141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DF273CE-1D78-48BC-BA47-5E5194D7B2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3175" cy="6350"/>
                </a:xfrm>
                <a:custGeom>
                  <a:avLst/>
                  <a:gdLst>
                    <a:gd name="T0" fmla="*/ 0 w 2"/>
                    <a:gd name="T1" fmla="*/ 0 h 4"/>
                    <a:gd name="T2" fmla="*/ 0 w 2"/>
                    <a:gd name="T3" fmla="*/ 0 h 4"/>
                    <a:gd name="T4" fmla="*/ 0 w 2"/>
                    <a:gd name="T5" fmla="*/ 0 h 4"/>
                    <a:gd name="T6" fmla="*/ 0 w 2"/>
                    <a:gd name="T7" fmla="*/ 0 h 4"/>
                    <a:gd name="T8" fmla="*/ 2 w 2"/>
                    <a:gd name="T9" fmla="*/ 4 h 4"/>
                    <a:gd name="T10" fmla="*/ 2 w 2"/>
                    <a:gd name="T11" fmla="*/ 0 h 4"/>
                    <a:gd name="T12" fmla="*/ 0 w 2"/>
                    <a:gd name="T13" fmla="*/ 0 h 4"/>
                    <a:gd name="T14" fmla="*/ 0 w 2"/>
                    <a:gd name="T1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0" name="Freeform 141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37865494-3D4C-4B61-B7C3-8893C8DC94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3175" cy="6350"/>
                </a:xfrm>
                <a:custGeom>
                  <a:avLst/>
                  <a:gdLst>
                    <a:gd name="T0" fmla="*/ 0 w 2"/>
                    <a:gd name="T1" fmla="*/ 0 h 4"/>
                    <a:gd name="T2" fmla="*/ 0 w 2"/>
                    <a:gd name="T3" fmla="*/ 0 h 4"/>
                    <a:gd name="T4" fmla="*/ 0 w 2"/>
                    <a:gd name="T5" fmla="*/ 0 h 4"/>
                    <a:gd name="T6" fmla="*/ 0 w 2"/>
                    <a:gd name="T7" fmla="*/ 0 h 4"/>
                    <a:gd name="T8" fmla="*/ 2 w 2"/>
                    <a:gd name="T9" fmla="*/ 4 h 4"/>
                    <a:gd name="T10" fmla="*/ 2 w 2"/>
                    <a:gd name="T11" fmla="*/ 0 h 4"/>
                    <a:gd name="T12" fmla="*/ 0 w 2"/>
                    <a:gd name="T13" fmla="*/ 0 h 4"/>
                    <a:gd name="T14" fmla="*/ 0 w 2"/>
                    <a:gd name="T1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1" name="Freeform 141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C05FE08-EF3B-4F87-8138-A2FF3B1FE2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3175" cy="0"/>
                </a:xfrm>
                <a:custGeom>
                  <a:avLst/>
                  <a:gdLst>
                    <a:gd name="T0" fmla="*/ 0 w 2"/>
                    <a:gd name="T1" fmla="*/ 0 w 2"/>
                    <a:gd name="T2" fmla="*/ 0 w 2"/>
                    <a:gd name="T3" fmla="*/ 2 w 2"/>
                    <a:gd name="T4" fmla="*/ 2 w 2"/>
                    <a:gd name="T5" fmla="*/ 0 w 2"/>
                    <a:gd name="T6" fmla="*/ 0 w 2"/>
                    <a:gd name="T7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  <a:cxn ang="0">
                      <a:pos x="T6" y="0"/>
                    </a:cxn>
                    <a:cxn ang="0">
                      <a:pos x="T7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2" name="Freeform 141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658ADED5-A27E-44E8-8062-50321D32A5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3175" cy="0"/>
                </a:xfrm>
                <a:custGeom>
                  <a:avLst/>
                  <a:gdLst>
                    <a:gd name="T0" fmla="*/ 0 w 2"/>
                    <a:gd name="T1" fmla="*/ 0 w 2"/>
                    <a:gd name="T2" fmla="*/ 0 w 2"/>
                    <a:gd name="T3" fmla="*/ 2 w 2"/>
                    <a:gd name="T4" fmla="*/ 2 w 2"/>
                    <a:gd name="T5" fmla="*/ 0 w 2"/>
                    <a:gd name="T6" fmla="*/ 0 w 2"/>
                    <a:gd name="T7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  <a:cxn ang="0">
                      <a:pos x="T6" y="0"/>
                    </a:cxn>
                    <a:cxn ang="0">
                      <a:pos x="T7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3" name="Freeform 141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034E6F2-E7D2-44CE-9186-B45D7D4911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3175" cy="0"/>
                </a:xfrm>
                <a:custGeom>
                  <a:avLst/>
                  <a:gdLst>
                    <a:gd name="T0" fmla="*/ 0 w 2"/>
                    <a:gd name="T1" fmla="*/ 0 w 2"/>
                    <a:gd name="T2" fmla="*/ 2 w 2"/>
                    <a:gd name="T3" fmla="*/ 2 w 2"/>
                    <a:gd name="T4" fmla="*/ 2 w 2"/>
                    <a:gd name="T5" fmla="*/ 0 w 2"/>
                    <a:gd name="T6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  <a:cxn ang="0">
                      <a:pos x="T6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4" name="Freeform 141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7FCAC67-C86E-485D-BC0D-6E53CB358E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3175" cy="0"/>
                </a:xfrm>
                <a:custGeom>
                  <a:avLst/>
                  <a:gdLst>
                    <a:gd name="T0" fmla="*/ 0 w 2"/>
                    <a:gd name="T1" fmla="*/ 0 w 2"/>
                    <a:gd name="T2" fmla="*/ 2 w 2"/>
                    <a:gd name="T3" fmla="*/ 2 w 2"/>
                    <a:gd name="T4" fmla="*/ 2 w 2"/>
                    <a:gd name="T5" fmla="*/ 0 w 2"/>
                    <a:gd name="T6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  <a:cxn ang="0">
                      <a:pos x="T6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5" name="Freeform 141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EA8E6229-096B-46AF-A9E4-DB8CEA2CCA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3175" cy="0"/>
                </a:xfrm>
                <a:custGeom>
                  <a:avLst/>
                  <a:gdLst>
                    <a:gd name="T0" fmla="*/ 0 w 2"/>
                    <a:gd name="T1" fmla="*/ 2 w 2"/>
                    <a:gd name="T2" fmla="*/ 2 w 2"/>
                    <a:gd name="T3" fmla="*/ 2 w 2"/>
                    <a:gd name="T4" fmla="*/ 2 w 2"/>
                    <a:gd name="T5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6" name="Freeform 141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8E9C71E8-6DC8-4C98-9335-B2CF7B06A0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3175" cy="0"/>
                </a:xfrm>
                <a:custGeom>
                  <a:avLst/>
                  <a:gdLst>
                    <a:gd name="T0" fmla="*/ 0 w 2"/>
                    <a:gd name="T1" fmla="*/ 2 w 2"/>
                    <a:gd name="T2" fmla="*/ 2 w 2"/>
                    <a:gd name="T3" fmla="*/ 2 w 2"/>
                    <a:gd name="T4" fmla="*/ 2 w 2"/>
                    <a:gd name="T5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7" name="Rectangle 142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7DF536D-18FC-4D70-AC9E-E77A4F09E8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0863" y="3575051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8" name="Freeform 142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6FFF1A3D-D726-4728-9586-522B4A3336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9" name="Rectangle 142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03F2A4CA-C574-499A-B912-DBE5D84206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0863" y="3575051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60" name="Freeform 142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88C2998C-9CDF-43B8-9225-C4A56D7C4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61" name="Freeform 142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61AE1BE-30D1-4A3A-9374-F90E9CB5E53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62" name="Freeform 142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8C54FB9-B72E-4A1A-985A-40D76780BD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63" name="Rectangle 142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DB9AE94-BA6A-401B-940D-3694FC2AD6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0863" y="3575051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64" name="Rectangle 142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6C0F2F99-8D99-4C5D-9E07-7065B4C033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0863" y="3575051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65" name="Freeform 142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E5E800C0-6875-4A0A-9C2A-3FD1DF9BF8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66" name="Freeform 142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4916EAA-9D69-48E8-A10B-0F72654882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67" name="Rectangle 143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85D5474-C47E-4CA6-B9ED-247075A4EB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0863" y="3575051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68" name="Rectangle 143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838982C2-DB23-4741-8A70-77218834A3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0863" y="3575051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69" name="Freeform 143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875ACB31-78EA-4FE3-ADF3-083A579397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3175" cy="0"/>
                </a:xfrm>
                <a:custGeom>
                  <a:avLst/>
                  <a:gdLst>
                    <a:gd name="T0" fmla="*/ 0 w 2"/>
                    <a:gd name="T1" fmla="*/ 0 w 2"/>
                    <a:gd name="T2" fmla="*/ 0 w 2"/>
                    <a:gd name="T3" fmla="*/ 2 w 2"/>
                    <a:gd name="T4" fmla="*/ 2 w 2"/>
                    <a:gd name="T5" fmla="*/ 2 w 2"/>
                    <a:gd name="T6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  <a:cxn ang="0">
                      <a:pos x="T6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70" name="Freeform 143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E80285AE-A301-4431-9617-F2E3A5B61A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3175" cy="0"/>
                </a:xfrm>
                <a:custGeom>
                  <a:avLst/>
                  <a:gdLst>
                    <a:gd name="T0" fmla="*/ 0 w 2"/>
                    <a:gd name="T1" fmla="*/ 0 w 2"/>
                    <a:gd name="T2" fmla="*/ 0 w 2"/>
                    <a:gd name="T3" fmla="*/ 2 w 2"/>
                    <a:gd name="T4" fmla="*/ 2 w 2"/>
                    <a:gd name="T5" fmla="*/ 2 w 2"/>
                    <a:gd name="T6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  <a:cxn ang="0">
                      <a:pos x="T6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71" name="Freeform 143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55DB0035-63E6-4F1D-9E08-EA2463B2DC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9751" y="3630613"/>
                  <a:ext cx="3175" cy="12700"/>
                </a:xfrm>
                <a:custGeom>
                  <a:avLst/>
                  <a:gdLst>
                    <a:gd name="T0" fmla="*/ 0 w 2"/>
                    <a:gd name="T1" fmla="*/ 0 h 8"/>
                    <a:gd name="T2" fmla="*/ 0 w 2"/>
                    <a:gd name="T3" fmla="*/ 4 h 8"/>
                    <a:gd name="T4" fmla="*/ 2 w 2"/>
                    <a:gd name="T5" fmla="*/ 8 h 8"/>
                    <a:gd name="T6" fmla="*/ 2 w 2"/>
                    <a:gd name="T7" fmla="*/ 4 h 8"/>
                    <a:gd name="T8" fmla="*/ 0 w 2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8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2" y="8"/>
                      </a:lnTo>
                      <a:lnTo>
                        <a:pt x="2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72" name="Freeform 143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76A6FEC-93BA-426B-A964-B2D526FDAB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9751" y="3630613"/>
                  <a:ext cx="3175" cy="12700"/>
                </a:xfrm>
                <a:custGeom>
                  <a:avLst/>
                  <a:gdLst>
                    <a:gd name="T0" fmla="*/ 0 w 2"/>
                    <a:gd name="T1" fmla="*/ 0 h 8"/>
                    <a:gd name="T2" fmla="*/ 0 w 2"/>
                    <a:gd name="T3" fmla="*/ 4 h 8"/>
                    <a:gd name="T4" fmla="*/ 2 w 2"/>
                    <a:gd name="T5" fmla="*/ 8 h 8"/>
                    <a:gd name="T6" fmla="*/ 2 w 2"/>
                    <a:gd name="T7" fmla="*/ 4 h 8"/>
                    <a:gd name="T8" fmla="*/ 0 w 2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8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2" y="8"/>
                      </a:lnTo>
                      <a:lnTo>
                        <a:pt x="2" y="4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73" name="Freeform 143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0D0A0B9F-8D40-4F2A-87D6-A0BCDB0020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74" name="Freeform 143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F24A7742-2313-4F9B-AE4C-8C2557ED5B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75" name="Freeform 143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F6FB40E1-5FA8-44BC-8B8C-D4C9916C56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76" name="Freeform 143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E1DE9FD5-26A4-4EB9-A650-E54974D31C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77" name="Rectangle 144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60C5B849-3AC0-4093-99D9-24591D1826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0863" y="3575051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78" name="Rectangle 144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7B8E384-8908-4036-9039-06A9A90A98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0863" y="3575051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79" name="Freeform 144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2817DD3B-2059-4F84-9F52-E73E562C9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0" name="Freeform 144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4F627DC-42CE-48F8-9C7B-85C0161118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1" name="Oval 144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C2155819-573A-4B44-BC7F-2485473A0F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0863" y="3575051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2" name="Oval 144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19FC447-9466-412A-A7BD-2D67CEA9B0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0863" y="3575051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3" name="Line 144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A33481D-9BA2-4FDC-9760-44AFD62E2C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4" name="Line 144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20E0F2F-15F7-44FC-A985-8496530CAE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5" name="Line 144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8D4FE6A-6340-481B-B545-45C2C7AC3B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6" name="Line 144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F80AD342-283B-4A41-9AD4-97649A0383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7" name="Line 145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C937C0C3-07FA-421B-806F-F2961CE316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8" name="Line 145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ED3D822D-1E73-45DF-974F-1820425F26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9" name="Line 145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18C6D771-679B-4C9A-8B42-F9E74DEBAA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90" name="Line 145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5A03E976-CE8F-4DD7-A1C1-2B69C878BB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91" name="Rectangle 145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032FE47-0A08-4B25-9778-B41D42DB5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0863" y="3575051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92" name="Freeform 145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6690006-9AEA-4A0F-B5F0-284A0DCBCF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93" name="Line 145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946A6387-54F0-41D9-8433-7E447F7A8A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94" name="Line 145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94556489-AE18-4995-9F45-A9D6EEE8DE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95" name="Line 145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1256B0EC-7DB4-4E99-B44D-ECA96DFDB4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96" name="Line 145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6F93AC8C-772D-4DF5-BBAD-55E7D7F5D7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97" name="Line 146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60FE0DCF-C3A4-4A71-8C07-0A922997B6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98" name="Line 146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37A03D16-5C52-49A7-9B57-6893A59B51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99" name="Line 146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B660F3D-46DD-497C-8886-B3F0B35B1B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00" name="Line 146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8C507CF-0FF3-4905-9B2A-5F9D848A55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01" name="Line 146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5DED78B6-6DDC-4A7F-938D-D7CF9F945F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02" name="Line 146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6B7DFF23-8AE7-4D17-9DFC-B9969793BC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03" name="Freeform 146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5AE094A0-A6A5-4A55-B239-C68BF8AFB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04" name="Freeform 146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28BE15FE-1BB7-4B9B-A1A5-65DB42FF3F8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moveTo>
                        <a:pt x="0" y="0"/>
                      </a:moveTo>
                      <a:lnTo>
                        <a:pt x="0" y="0"/>
                      </a:lnTo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05" name="Rectangle 146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12863BC-0122-4057-A893-D87A73CFCE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0863" y="3575051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06" name="Freeform 146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0C905229-4C8E-4B5B-A5DD-5FDEF1073C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07" name="Line 147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033664C-9F39-4D77-8BAF-E96E3098CE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08" name="Line 147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2AF11FEC-1F68-4BF5-BC55-0E19B26E6F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09" name="Rectangle 147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C46C6F91-CC89-47D1-9FB4-69C048B844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0863" y="3575051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10" name="Freeform 147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6A1D3290-3C69-4966-A7B7-4F230E3DCB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11" name="Freeform 147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EBA72208-3584-40DE-8336-C1C677F9EE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12" name="Freeform 147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859AAA32-F91C-4B1E-96F4-E1AE90EA9A2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13" name="Rectangle 147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58F7EC8D-F794-42C3-8B26-151FDEB45A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0863" y="3575051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14" name="Rectangle 147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A706338-43CE-4066-9A66-9985171990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0863" y="3575051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15" name="Freeform 147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296FA53B-9873-41E5-BCBA-FC70754C38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16" name="Freeform 147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571550B6-8424-492E-A2F7-92ADF1E945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17" name="Freeform 148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3A00F57-2677-4409-A9C8-A940DEA2161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18" name="Freeform 148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62AB0F29-AE46-4A8E-81AA-7C3B0A5878F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19" name="Freeform 148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5AF37D54-CD1D-4D01-B927-411EDC3C90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0" name="Freeform 148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282A7AF4-7116-4A5D-B2E7-0F12FC173F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1" name="Freeform 148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B9B657B-D9B4-4FBB-8ADC-4F01A076C30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2" name="Freeform 148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8BBF9E6-204E-40DA-9F08-7FB4B17707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630863" y="35750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3" name="Rectangle 148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F298540F-3660-4485-B3AF-C38E73F888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0863" y="3575051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4" name="Rectangle 148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E79EC1C-18BF-4682-A342-9348727B62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0863" y="3575051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5" name="Freeform 148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503B698F-B7F8-4D0D-961D-AB5CE23D0E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73713" y="3987801"/>
                  <a:ext cx="3175" cy="9525"/>
                </a:xfrm>
                <a:custGeom>
                  <a:avLst/>
                  <a:gdLst>
                    <a:gd name="T0" fmla="*/ 0 w 2"/>
                    <a:gd name="T1" fmla="*/ 0 h 6"/>
                    <a:gd name="T2" fmla="*/ 0 w 2"/>
                    <a:gd name="T3" fmla="*/ 6 h 6"/>
                    <a:gd name="T4" fmla="*/ 0 w 2"/>
                    <a:gd name="T5" fmla="*/ 6 h 6"/>
                    <a:gd name="T6" fmla="*/ 0 w 2"/>
                    <a:gd name="T7" fmla="*/ 6 h 6"/>
                    <a:gd name="T8" fmla="*/ 0 w 2"/>
                    <a:gd name="T9" fmla="*/ 6 h 6"/>
                    <a:gd name="T10" fmla="*/ 0 w 2"/>
                    <a:gd name="T11" fmla="*/ 6 h 6"/>
                    <a:gd name="T12" fmla="*/ 0 w 2"/>
                    <a:gd name="T13" fmla="*/ 6 h 6"/>
                    <a:gd name="T14" fmla="*/ 0 w 2"/>
                    <a:gd name="T15" fmla="*/ 6 h 6"/>
                    <a:gd name="T16" fmla="*/ 0 w 2"/>
                    <a:gd name="T17" fmla="*/ 6 h 6"/>
                    <a:gd name="T18" fmla="*/ 2 w 2"/>
                    <a:gd name="T19" fmla="*/ 4 h 6"/>
                    <a:gd name="T20" fmla="*/ 0 w 2"/>
                    <a:gd name="T2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" h="6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6" name="Freeform 148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F4CED11D-6E3D-44C8-924C-4B3BA49FA9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73713" y="3987801"/>
                  <a:ext cx="3175" cy="9525"/>
                </a:xfrm>
                <a:custGeom>
                  <a:avLst/>
                  <a:gdLst>
                    <a:gd name="T0" fmla="*/ 0 w 2"/>
                    <a:gd name="T1" fmla="*/ 0 h 6"/>
                    <a:gd name="T2" fmla="*/ 0 w 2"/>
                    <a:gd name="T3" fmla="*/ 6 h 6"/>
                    <a:gd name="T4" fmla="*/ 0 w 2"/>
                    <a:gd name="T5" fmla="*/ 6 h 6"/>
                    <a:gd name="T6" fmla="*/ 0 w 2"/>
                    <a:gd name="T7" fmla="*/ 6 h 6"/>
                    <a:gd name="T8" fmla="*/ 0 w 2"/>
                    <a:gd name="T9" fmla="*/ 6 h 6"/>
                    <a:gd name="T10" fmla="*/ 0 w 2"/>
                    <a:gd name="T11" fmla="*/ 6 h 6"/>
                    <a:gd name="T12" fmla="*/ 0 w 2"/>
                    <a:gd name="T13" fmla="*/ 6 h 6"/>
                    <a:gd name="T14" fmla="*/ 0 w 2"/>
                    <a:gd name="T15" fmla="*/ 6 h 6"/>
                    <a:gd name="T16" fmla="*/ 0 w 2"/>
                    <a:gd name="T17" fmla="*/ 6 h 6"/>
                    <a:gd name="T18" fmla="*/ 2 w 2"/>
                    <a:gd name="T19" fmla="*/ 4 h 6"/>
                    <a:gd name="T20" fmla="*/ 0 w 2"/>
                    <a:gd name="T2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" h="6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7" name="Rectangle 149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DC6E5F5-C0A0-41CD-9CD1-8E5A87244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73713" y="3997326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8" name="Freeform 149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8CF92611-24BE-4596-81FE-6A9C4B4D3E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73713" y="39973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9" name="Rectangle 149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FE12BE1-DA4A-43FC-8132-C3B7C860E7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76888" y="3994151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0" name="Rectangle 149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543B6462-47DB-46C8-9B85-5365C4D3C4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76888" y="3994151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1" name="Freeform 149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EFDE1D3-D98B-4734-9B0C-B81D57DBFA3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573713" y="3994151"/>
                  <a:ext cx="3175" cy="3175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0 w 2"/>
                    <a:gd name="T5" fmla="*/ 2 h 2"/>
                    <a:gd name="T6" fmla="*/ 0 w 2"/>
                    <a:gd name="T7" fmla="*/ 2 h 2"/>
                    <a:gd name="T8" fmla="*/ 0 w 2"/>
                    <a:gd name="T9" fmla="*/ 2 h 2"/>
                    <a:gd name="T10" fmla="*/ 2 w 2"/>
                    <a:gd name="T11" fmla="*/ 0 h 2"/>
                    <a:gd name="T12" fmla="*/ 0 w 2"/>
                    <a:gd name="T13" fmla="*/ 2 h 2"/>
                    <a:gd name="T14" fmla="*/ 2 w 2"/>
                    <a:gd name="T15" fmla="*/ 0 h 2"/>
                    <a:gd name="T16" fmla="*/ 2 w 2"/>
                    <a:gd name="T1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  <a:moveTo>
                        <a:pt x="2" y="0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2" name="Freeform 149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228C2E75-2D76-4C51-9393-033A265AA7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573713" y="3994151"/>
                  <a:ext cx="3175" cy="3175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0 w 2"/>
                    <a:gd name="T5" fmla="*/ 2 h 2"/>
                    <a:gd name="T6" fmla="*/ 0 w 2"/>
                    <a:gd name="T7" fmla="*/ 2 h 2"/>
                    <a:gd name="T8" fmla="*/ 0 w 2"/>
                    <a:gd name="T9" fmla="*/ 2 h 2"/>
                    <a:gd name="T10" fmla="*/ 2 w 2"/>
                    <a:gd name="T11" fmla="*/ 0 h 2"/>
                    <a:gd name="T12" fmla="*/ 0 w 2"/>
                    <a:gd name="T13" fmla="*/ 2 h 2"/>
                    <a:gd name="T14" fmla="*/ 2 w 2"/>
                    <a:gd name="T15" fmla="*/ 0 h 2"/>
                    <a:gd name="T16" fmla="*/ 2 w 2"/>
                    <a:gd name="T1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moveTo>
                        <a:pt x="2" y="0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2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3" name="Rectangle 149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212CE813-68CD-4DB2-876F-206D50A111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76888" y="3994151"/>
                  <a:ext cx="1588" cy="31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4" name="Rectangle 149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498AB38-0466-4F44-B618-BB88E2BDB9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76888" y="3994151"/>
                  <a:ext cx="1588" cy="31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5" name="Freeform 149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08320F7E-D281-484E-BE53-14730F58C5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73713" y="3994151"/>
                  <a:ext cx="3175" cy="3175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0 w 2"/>
                    <a:gd name="T5" fmla="*/ 2 h 2"/>
                    <a:gd name="T6" fmla="*/ 0 w 2"/>
                    <a:gd name="T7" fmla="*/ 2 h 2"/>
                    <a:gd name="T8" fmla="*/ 2 w 2"/>
                    <a:gd name="T9" fmla="*/ 2 h 2"/>
                    <a:gd name="T10" fmla="*/ 2 w 2"/>
                    <a:gd name="T11" fmla="*/ 2 h 2"/>
                    <a:gd name="T12" fmla="*/ 2 w 2"/>
                    <a:gd name="T13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6" name="Freeform 149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0007FEA-E157-414B-8C56-538DA61C88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73713" y="3994151"/>
                  <a:ext cx="3175" cy="3175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0 w 2"/>
                    <a:gd name="T5" fmla="*/ 2 h 2"/>
                    <a:gd name="T6" fmla="*/ 0 w 2"/>
                    <a:gd name="T7" fmla="*/ 2 h 2"/>
                    <a:gd name="T8" fmla="*/ 2 w 2"/>
                    <a:gd name="T9" fmla="*/ 2 h 2"/>
                    <a:gd name="T10" fmla="*/ 2 w 2"/>
                    <a:gd name="T11" fmla="*/ 2 h 2"/>
                    <a:gd name="T12" fmla="*/ 2 w 2"/>
                    <a:gd name="T13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7" name="Rectangle 150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827598D7-E2DE-4A34-91B7-72908EE1EE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73713" y="3997326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8" name="Freeform 150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5B6829B2-A520-4CB9-8BFF-56C82974CE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73713" y="39973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9" name="Rectangle 150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9B455FCA-F581-4460-A700-D60B1CDC66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73713" y="3997326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0" name="Freeform 150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FD85D76F-1A79-48D8-B314-3A5A971D62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73713" y="39973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1" name="Freeform 150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1845B78-B1B3-4E99-B8C1-C1F57E1197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73713" y="39973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2" name="Freeform 150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607367F2-72AE-46F7-97C8-4B2008450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73713" y="39973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3" name="Freeform 150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D54CDE68-80B7-4DEE-B600-1BA3CBDB8D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73713" y="3997326"/>
                  <a:ext cx="3175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0 w 2"/>
                    <a:gd name="T4" fmla="*/ 2 w 2"/>
                    <a:gd name="T5" fmla="*/ 2 w 2"/>
                    <a:gd name="T6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  <a:cxn ang="0">
                      <a:pos x="T6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4" name="Freeform 150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96629A88-9CD4-43C0-B27E-489CA4BBBA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73713" y="3997326"/>
                  <a:ext cx="3175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0 w 2"/>
                    <a:gd name="T4" fmla="*/ 2 w 2"/>
                    <a:gd name="T5" fmla="*/ 2 w 2"/>
                    <a:gd name="T6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  <a:cxn ang="0">
                      <a:pos x="T6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5" name="Freeform 150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E13BB78-C0EB-4457-AB4D-242FEDFD6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73713" y="3997326"/>
                  <a:ext cx="3175" cy="0"/>
                </a:xfrm>
                <a:custGeom>
                  <a:avLst/>
                  <a:gdLst>
                    <a:gd name="T0" fmla="*/ 2 w 2"/>
                    <a:gd name="T1" fmla="*/ 0 w 2"/>
                    <a:gd name="T2" fmla="*/ 0 w 2"/>
                    <a:gd name="T3" fmla="*/ 2 w 2"/>
                    <a:gd name="T4" fmla="*/ 2 w 2"/>
                    <a:gd name="T5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6" name="Freeform 150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9F32FEE-6D4A-4384-9AC2-249859CE54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73713" y="3997326"/>
                  <a:ext cx="3175" cy="0"/>
                </a:xfrm>
                <a:custGeom>
                  <a:avLst/>
                  <a:gdLst>
                    <a:gd name="T0" fmla="*/ 2 w 2"/>
                    <a:gd name="T1" fmla="*/ 0 w 2"/>
                    <a:gd name="T2" fmla="*/ 0 w 2"/>
                    <a:gd name="T3" fmla="*/ 2 w 2"/>
                    <a:gd name="T4" fmla="*/ 2 w 2"/>
                    <a:gd name="T5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86" name="组合 338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7F89C471-DD88-4D46-ABF0-0E0E2563150F}"/>
                  </a:ext>
                </a:extLst>
              </p:cNvPr>
              <p:cNvGrpSpPr/>
              <p:nvPr userDrawn="1"/>
            </p:nvGrpSpPr>
            <p:grpSpPr>
              <a:xfrm>
                <a:off x="5651500" y="1964739"/>
                <a:ext cx="3436777" cy="3407715"/>
                <a:chOff x="1639028" y="2852652"/>
                <a:chExt cx="1501775" cy="1489076"/>
              </a:xfrm>
              <a:solidFill>
                <a:srgbClr val="6AC6C6">
                  <a:alpha val="16078"/>
                </a:srgbClr>
              </a:solidFill>
            </p:grpSpPr>
            <p:sp>
              <p:nvSpPr>
                <p:cNvPr id="3387" name="Freeform 305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2C6A9C32-C068-4F12-B1B6-19E10AA3A0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6853" y="2938377"/>
                  <a:ext cx="12700" cy="9525"/>
                </a:xfrm>
                <a:custGeom>
                  <a:avLst/>
                  <a:gdLst>
                    <a:gd name="T0" fmla="*/ 4 w 4"/>
                    <a:gd name="T1" fmla="*/ 0 h 3"/>
                    <a:gd name="T2" fmla="*/ 3 w 4"/>
                    <a:gd name="T3" fmla="*/ 0 h 3"/>
                    <a:gd name="T4" fmla="*/ 2 w 4"/>
                    <a:gd name="T5" fmla="*/ 1 h 3"/>
                    <a:gd name="T6" fmla="*/ 0 w 4"/>
                    <a:gd name="T7" fmla="*/ 2 h 3"/>
                    <a:gd name="T8" fmla="*/ 0 w 4"/>
                    <a:gd name="T9" fmla="*/ 3 h 3"/>
                    <a:gd name="T10" fmla="*/ 1 w 4"/>
                    <a:gd name="T11" fmla="*/ 3 h 3"/>
                    <a:gd name="T12" fmla="*/ 3 w 4"/>
                    <a:gd name="T13" fmla="*/ 1 h 3"/>
                    <a:gd name="T14" fmla="*/ 4 w 4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4" y="1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88" name="Freeform 305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F1316ECA-F7A8-419C-8773-1F32D7CF72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3678" y="2935202"/>
                  <a:ext cx="6350" cy="3175"/>
                </a:xfrm>
                <a:custGeom>
                  <a:avLst/>
                  <a:gdLst>
                    <a:gd name="T0" fmla="*/ 4 w 4"/>
                    <a:gd name="T1" fmla="*/ 0 h 2"/>
                    <a:gd name="T2" fmla="*/ 2 w 4"/>
                    <a:gd name="T3" fmla="*/ 0 h 2"/>
                    <a:gd name="T4" fmla="*/ 0 w 4"/>
                    <a:gd name="T5" fmla="*/ 2 h 2"/>
                    <a:gd name="T6" fmla="*/ 0 w 4"/>
                    <a:gd name="T7" fmla="*/ 2 h 2"/>
                    <a:gd name="T8" fmla="*/ 2 w 4"/>
                    <a:gd name="T9" fmla="*/ 2 h 2"/>
                    <a:gd name="T10" fmla="*/ 4 w 4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89" name="Freeform 305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395D99C5-F06E-4E41-BCA9-86770FDEAB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3678" y="2935202"/>
                  <a:ext cx="6350" cy="3175"/>
                </a:xfrm>
                <a:custGeom>
                  <a:avLst/>
                  <a:gdLst>
                    <a:gd name="T0" fmla="*/ 4 w 4"/>
                    <a:gd name="T1" fmla="*/ 0 h 2"/>
                    <a:gd name="T2" fmla="*/ 2 w 4"/>
                    <a:gd name="T3" fmla="*/ 0 h 2"/>
                    <a:gd name="T4" fmla="*/ 0 w 4"/>
                    <a:gd name="T5" fmla="*/ 2 h 2"/>
                    <a:gd name="T6" fmla="*/ 0 w 4"/>
                    <a:gd name="T7" fmla="*/ 2 h 2"/>
                    <a:gd name="T8" fmla="*/ 2 w 4"/>
                    <a:gd name="T9" fmla="*/ 2 h 2"/>
                    <a:gd name="T10" fmla="*/ 4 w 4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90" name="Freeform 306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DA0E738-5F70-4594-8432-BE74E535C8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6378" y="2922502"/>
                  <a:ext cx="23813" cy="9525"/>
                </a:xfrm>
                <a:custGeom>
                  <a:avLst/>
                  <a:gdLst>
                    <a:gd name="T0" fmla="*/ 7 w 7"/>
                    <a:gd name="T1" fmla="*/ 0 h 3"/>
                    <a:gd name="T2" fmla="*/ 6 w 7"/>
                    <a:gd name="T3" fmla="*/ 0 h 3"/>
                    <a:gd name="T4" fmla="*/ 0 w 7"/>
                    <a:gd name="T5" fmla="*/ 3 h 3"/>
                    <a:gd name="T6" fmla="*/ 2 w 7"/>
                    <a:gd name="T7" fmla="*/ 2 h 3"/>
                    <a:gd name="T8" fmla="*/ 3 w 7"/>
                    <a:gd name="T9" fmla="*/ 2 h 3"/>
                    <a:gd name="T10" fmla="*/ 4 w 7"/>
                    <a:gd name="T11" fmla="*/ 1 h 3"/>
                    <a:gd name="T12" fmla="*/ 6 w 7"/>
                    <a:gd name="T13" fmla="*/ 1 h 3"/>
                    <a:gd name="T14" fmla="*/ 7 w 7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3">
                      <a:moveTo>
                        <a:pt x="7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3" y="1"/>
                        <a:pt x="0" y="3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4" y="2"/>
                        <a:pt x="4" y="2"/>
                        <a:pt x="4" y="1"/>
                      </a:cubicBezTo>
                      <a:cubicBezTo>
                        <a:pt x="4" y="1"/>
                        <a:pt x="5" y="1"/>
                        <a:pt x="6" y="1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91" name="Freeform 306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A72FF81-D1A6-4620-BDD9-68EC9778C4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0503" y="2928852"/>
                  <a:ext cx="22225" cy="12700"/>
                </a:xfrm>
                <a:custGeom>
                  <a:avLst/>
                  <a:gdLst>
                    <a:gd name="T0" fmla="*/ 7 w 7"/>
                    <a:gd name="T1" fmla="*/ 0 h 4"/>
                    <a:gd name="T2" fmla="*/ 7 w 7"/>
                    <a:gd name="T3" fmla="*/ 0 h 4"/>
                    <a:gd name="T4" fmla="*/ 0 w 7"/>
                    <a:gd name="T5" fmla="*/ 4 h 4"/>
                    <a:gd name="T6" fmla="*/ 5 w 7"/>
                    <a:gd name="T7" fmla="*/ 2 h 4"/>
                    <a:gd name="T8" fmla="*/ 5 w 7"/>
                    <a:gd name="T9" fmla="*/ 2 h 4"/>
                    <a:gd name="T10" fmla="*/ 4 w 7"/>
                    <a:gd name="T11" fmla="*/ 2 h 4"/>
                    <a:gd name="T12" fmla="*/ 6 w 7"/>
                    <a:gd name="T13" fmla="*/ 1 h 4"/>
                    <a:gd name="T14" fmla="*/ 7 w 7"/>
                    <a:gd name="T15" fmla="*/ 1 h 4"/>
                    <a:gd name="T16" fmla="*/ 7 w 7"/>
                    <a:gd name="T1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4">
                      <a:moveTo>
                        <a:pt x="7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2"/>
                        <a:pt x="1" y="4"/>
                        <a:pt x="0" y="4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2"/>
                        <a:pt x="5" y="2"/>
                        <a:pt x="6" y="1"/>
                      </a:cubicBezTo>
                      <a:cubicBezTo>
                        <a:pt x="6" y="1"/>
                        <a:pt x="7" y="1"/>
                        <a:pt x="7" y="1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92" name="Freeform 306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F84D2E89-B7CF-4FD1-BDED-A1BC619765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2728" y="2928852"/>
                  <a:ext cx="11113" cy="6350"/>
                </a:xfrm>
                <a:custGeom>
                  <a:avLst/>
                  <a:gdLst>
                    <a:gd name="T0" fmla="*/ 3 w 3"/>
                    <a:gd name="T1" fmla="*/ 0 h 2"/>
                    <a:gd name="T2" fmla="*/ 3 w 3"/>
                    <a:gd name="T3" fmla="*/ 0 h 2"/>
                    <a:gd name="T4" fmla="*/ 0 w 3"/>
                    <a:gd name="T5" fmla="*/ 1 h 2"/>
                    <a:gd name="T6" fmla="*/ 0 w 3"/>
                    <a:gd name="T7" fmla="*/ 1 h 2"/>
                    <a:gd name="T8" fmla="*/ 0 w 3"/>
                    <a:gd name="T9" fmla="*/ 2 h 2"/>
                    <a:gd name="T10" fmla="*/ 1 w 3"/>
                    <a:gd name="T11" fmla="*/ 1 h 2"/>
                    <a:gd name="T12" fmla="*/ 2 w 3"/>
                    <a:gd name="T13" fmla="*/ 1 h 2"/>
                    <a:gd name="T14" fmla="*/ 2 w 3"/>
                    <a:gd name="T15" fmla="*/ 1 h 2"/>
                    <a:gd name="T16" fmla="*/ 3 w 3"/>
                    <a:gd name="T17" fmla="*/ 0 h 2"/>
                    <a:gd name="T18" fmla="*/ 3 w 3"/>
                    <a:gd name="T1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2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93" name="Freeform 306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3B7777C-6419-4A22-929D-08A59F5E2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6216" y="2955840"/>
                  <a:ext cx="11113" cy="6350"/>
                </a:xfrm>
                <a:custGeom>
                  <a:avLst/>
                  <a:gdLst>
                    <a:gd name="T0" fmla="*/ 3 w 3"/>
                    <a:gd name="T1" fmla="*/ 0 h 2"/>
                    <a:gd name="T2" fmla="*/ 3 w 3"/>
                    <a:gd name="T3" fmla="*/ 0 h 2"/>
                    <a:gd name="T4" fmla="*/ 2 w 3"/>
                    <a:gd name="T5" fmla="*/ 1 h 2"/>
                    <a:gd name="T6" fmla="*/ 0 w 3"/>
                    <a:gd name="T7" fmla="*/ 2 h 2"/>
                    <a:gd name="T8" fmla="*/ 0 w 3"/>
                    <a:gd name="T9" fmla="*/ 2 h 2"/>
                    <a:gd name="T10" fmla="*/ 3 w 3"/>
                    <a:gd name="T11" fmla="*/ 1 h 2"/>
                    <a:gd name="T12" fmla="*/ 3 w 3"/>
                    <a:gd name="T13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2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2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94" name="Freeform 306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098ABF83-12A6-46BC-8C92-2ADF46EB6C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816" y="2968540"/>
                  <a:ext cx="42863" cy="33338"/>
                </a:xfrm>
                <a:custGeom>
                  <a:avLst/>
                  <a:gdLst>
                    <a:gd name="T0" fmla="*/ 12 w 13"/>
                    <a:gd name="T1" fmla="*/ 0 h 10"/>
                    <a:gd name="T2" fmla="*/ 12 w 13"/>
                    <a:gd name="T3" fmla="*/ 0 h 10"/>
                    <a:gd name="T4" fmla="*/ 12 w 13"/>
                    <a:gd name="T5" fmla="*/ 0 h 10"/>
                    <a:gd name="T6" fmla="*/ 9 w 13"/>
                    <a:gd name="T7" fmla="*/ 1 h 10"/>
                    <a:gd name="T8" fmla="*/ 5 w 13"/>
                    <a:gd name="T9" fmla="*/ 3 h 10"/>
                    <a:gd name="T10" fmla="*/ 5 w 13"/>
                    <a:gd name="T11" fmla="*/ 3 h 10"/>
                    <a:gd name="T12" fmla="*/ 6 w 13"/>
                    <a:gd name="T13" fmla="*/ 3 h 10"/>
                    <a:gd name="T14" fmla="*/ 6 w 13"/>
                    <a:gd name="T15" fmla="*/ 4 h 10"/>
                    <a:gd name="T16" fmla="*/ 3 w 13"/>
                    <a:gd name="T17" fmla="*/ 6 h 10"/>
                    <a:gd name="T18" fmla="*/ 2 w 13"/>
                    <a:gd name="T19" fmla="*/ 6 h 10"/>
                    <a:gd name="T20" fmla="*/ 3 w 13"/>
                    <a:gd name="T21" fmla="*/ 5 h 10"/>
                    <a:gd name="T22" fmla="*/ 0 w 13"/>
                    <a:gd name="T23" fmla="*/ 6 h 10"/>
                    <a:gd name="T24" fmla="*/ 0 w 13"/>
                    <a:gd name="T25" fmla="*/ 6 h 10"/>
                    <a:gd name="T26" fmla="*/ 1 w 13"/>
                    <a:gd name="T27" fmla="*/ 8 h 10"/>
                    <a:gd name="T28" fmla="*/ 1 w 13"/>
                    <a:gd name="T29" fmla="*/ 8 h 10"/>
                    <a:gd name="T30" fmla="*/ 1 w 13"/>
                    <a:gd name="T31" fmla="*/ 9 h 10"/>
                    <a:gd name="T32" fmla="*/ 1 w 13"/>
                    <a:gd name="T33" fmla="*/ 9 h 10"/>
                    <a:gd name="T34" fmla="*/ 1 w 13"/>
                    <a:gd name="T35" fmla="*/ 10 h 10"/>
                    <a:gd name="T36" fmla="*/ 8 w 13"/>
                    <a:gd name="T37" fmla="*/ 5 h 10"/>
                    <a:gd name="T38" fmla="*/ 9 w 13"/>
                    <a:gd name="T39" fmla="*/ 3 h 10"/>
                    <a:gd name="T40" fmla="*/ 9 w 13"/>
                    <a:gd name="T41" fmla="*/ 3 h 10"/>
                    <a:gd name="T42" fmla="*/ 7 w 13"/>
                    <a:gd name="T43" fmla="*/ 4 h 10"/>
                    <a:gd name="T44" fmla="*/ 11 w 13"/>
                    <a:gd name="T45" fmla="*/ 2 h 10"/>
                    <a:gd name="T46" fmla="*/ 13 w 13"/>
                    <a:gd name="T47" fmla="*/ 0 h 10"/>
                    <a:gd name="T48" fmla="*/ 12 w 13"/>
                    <a:gd name="T4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0">
                      <a:moveTo>
                        <a:pt x="12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1" y="0"/>
                        <a:pt x="10" y="0"/>
                        <a:pt x="9" y="1"/>
                      </a:cubicBezTo>
                      <a:cubicBezTo>
                        <a:pt x="8" y="1"/>
                        <a:pt x="5" y="2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6" y="4"/>
                        <a:pt x="3" y="5"/>
                        <a:pt x="3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5"/>
                        <a:pt x="3" y="5"/>
                        <a:pt x="3" y="5"/>
                      </a:cubicBezTo>
                      <a:cubicBezTo>
                        <a:pt x="3" y="5"/>
                        <a:pt x="1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7"/>
                        <a:pt x="1" y="7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3" y="10"/>
                        <a:pt x="7" y="7"/>
                        <a:pt x="8" y="5"/>
                      </a:cubicBezTo>
                      <a:cubicBezTo>
                        <a:pt x="9" y="5"/>
                        <a:pt x="10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8" y="3"/>
                        <a:pt x="8" y="4"/>
                        <a:pt x="7" y="4"/>
                      </a:cubicBezTo>
                      <a:cubicBezTo>
                        <a:pt x="8" y="3"/>
                        <a:pt x="10" y="2"/>
                        <a:pt x="11" y="2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3" y="0"/>
                        <a:pt x="1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95" name="Freeform 306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E9EDC64C-EAFD-4AD1-8E05-CE208B32AC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0178" y="2944727"/>
                  <a:ext cx="53975" cy="26988"/>
                </a:xfrm>
                <a:custGeom>
                  <a:avLst/>
                  <a:gdLst>
                    <a:gd name="T0" fmla="*/ 16 w 16"/>
                    <a:gd name="T1" fmla="*/ 0 h 8"/>
                    <a:gd name="T2" fmla="*/ 16 w 16"/>
                    <a:gd name="T3" fmla="*/ 0 h 8"/>
                    <a:gd name="T4" fmla="*/ 0 w 16"/>
                    <a:gd name="T5" fmla="*/ 8 h 8"/>
                    <a:gd name="T6" fmla="*/ 3 w 16"/>
                    <a:gd name="T7" fmla="*/ 7 h 8"/>
                    <a:gd name="T8" fmla="*/ 3 w 16"/>
                    <a:gd name="T9" fmla="*/ 7 h 8"/>
                    <a:gd name="T10" fmla="*/ 10 w 16"/>
                    <a:gd name="T11" fmla="*/ 3 h 8"/>
                    <a:gd name="T12" fmla="*/ 7 w 16"/>
                    <a:gd name="T13" fmla="*/ 5 h 8"/>
                    <a:gd name="T14" fmla="*/ 15 w 16"/>
                    <a:gd name="T15" fmla="*/ 0 h 8"/>
                    <a:gd name="T16" fmla="*/ 16 w 16"/>
                    <a:gd name="T1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" h="8">
                      <a:moveTo>
                        <a:pt x="16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4" y="0"/>
                        <a:pt x="3" y="6"/>
                        <a:pt x="0" y="8"/>
                      </a:cubicBezTo>
                      <a:cubicBezTo>
                        <a:pt x="2" y="8"/>
                        <a:pt x="2" y="7"/>
                        <a:pt x="3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6" y="6"/>
                        <a:pt x="8" y="4"/>
                        <a:pt x="10" y="3"/>
                      </a:cubicBezTo>
                      <a:cubicBezTo>
                        <a:pt x="8" y="4"/>
                        <a:pt x="8" y="4"/>
                        <a:pt x="7" y="5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6" y="0"/>
                        <a:pt x="16" y="0"/>
                        <a:pt x="1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96" name="Freeform 306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AE2922C-DFA6-48C8-BDC8-309AD35F6E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0653" y="3020927"/>
                  <a:ext cx="26988" cy="20638"/>
                </a:xfrm>
                <a:custGeom>
                  <a:avLst/>
                  <a:gdLst>
                    <a:gd name="T0" fmla="*/ 6 w 8"/>
                    <a:gd name="T1" fmla="*/ 0 h 6"/>
                    <a:gd name="T2" fmla="*/ 6 w 8"/>
                    <a:gd name="T3" fmla="*/ 0 h 6"/>
                    <a:gd name="T4" fmla="*/ 6 w 8"/>
                    <a:gd name="T5" fmla="*/ 1 h 6"/>
                    <a:gd name="T6" fmla="*/ 3 w 8"/>
                    <a:gd name="T7" fmla="*/ 3 h 6"/>
                    <a:gd name="T8" fmla="*/ 0 w 8"/>
                    <a:gd name="T9" fmla="*/ 5 h 6"/>
                    <a:gd name="T10" fmla="*/ 0 w 8"/>
                    <a:gd name="T11" fmla="*/ 5 h 6"/>
                    <a:gd name="T12" fmla="*/ 0 w 8"/>
                    <a:gd name="T13" fmla="*/ 5 h 6"/>
                    <a:gd name="T14" fmla="*/ 1 w 8"/>
                    <a:gd name="T15" fmla="*/ 5 h 6"/>
                    <a:gd name="T16" fmla="*/ 2 w 8"/>
                    <a:gd name="T17" fmla="*/ 5 h 6"/>
                    <a:gd name="T18" fmla="*/ 2 w 8"/>
                    <a:gd name="T19" fmla="*/ 5 h 6"/>
                    <a:gd name="T20" fmla="*/ 2 w 8"/>
                    <a:gd name="T21" fmla="*/ 6 h 6"/>
                    <a:gd name="T22" fmla="*/ 3 w 8"/>
                    <a:gd name="T23" fmla="*/ 6 h 6"/>
                    <a:gd name="T24" fmla="*/ 4 w 8"/>
                    <a:gd name="T25" fmla="*/ 5 h 6"/>
                    <a:gd name="T26" fmla="*/ 8 w 8"/>
                    <a:gd name="T27" fmla="*/ 4 h 6"/>
                    <a:gd name="T28" fmla="*/ 8 w 8"/>
                    <a:gd name="T29" fmla="*/ 1 h 6"/>
                    <a:gd name="T30" fmla="*/ 6 w 8"/>
                    <a:gd name="T3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" h="6"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1" y="4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3" y="6"/>
                        <a:pt x="3" y="6"/>
                      </a:cubicBezTo>
                      <a:cubicBezTo>
                        <a:pt x="3" y="6"/>
                        <a:pt x="3" y="6"/>
                        <a:pt x="4" y="5"/>
                      </a:cubicBezTo>
                      <a:cubicBezTo>
                        <a:pt x="7" y="5"/>
                        <a:pt x="8" y="4"/>
                        <a:pt x="8" y="4"/>
                      </a:cubicBezTo>
                      <a:cubicBezTo>
                        <a:pt x="8" y="3"/>
                        <a:pt x="8" y="1"/>
                        <a:pt x="8" y="1"/>
                      </a:cubicBezTo>
                      <a:cubicBezTo>
                        <a:pt x="7" y="1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97" name="Freeform 306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F5270282-833A-4934-9983-2C7F5D31F1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2878" y="2978065"/>
                  <a:ext cx="14288" cy="9525"/>
                </a:xfrm>
                <a:custGeom>
                  <a:avLst/>
                  <a:gdLst>
                    <a:gd name="T0" fmla="*/ 4 w 4"/>
                    <a:gd name="T1" fmla="*/ 0 h 3"/>
                    <a:gd name="T2" fmla="*/ 3 w 4"/>
                    <a:gd name="T3" fmla="*/ 0 h 3"/>
                    <a:gd name="T4" fmla="*/ 0 w 4"/>
                    <a:gd name="T5" fmla="*/ 2 h 3"/>
                    <a:gd name="T6" fmla="*/ 0 w 4"/>
                    <a:gd name="T7" fmla="*/ 2 h 3"/>
                    <a:gd name="T8" fmla="*/ 1 w 4"/>
                    <a:gd name="T9" fmla="*/ 2 h 3"/>
                    <a:gd name="T10" fmla="*/ 1 w 4"/>
                    <a:gd name="T11" fmla="*/ 2 h 3"/>
                    <a:gd name="T12" fmla="*/ 1 w 4"/>
                    <a:gd name="T13" fmla="*/ 3 h 3"/>
                    <a:gd name="T14" fmla="*/ 3 w 4"/>
                    <a:gd name="T15" fmla="*/ 1 h 3"/>
                    <a:gd name="T16" fmla="*/ 4 w 4"/>
                    <a:gd name="T1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3" y="1"/>
                        <a:pt x="3" y="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98" name="Freeform 306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C40F488-7E03-4C49-8C74-003F94AAEF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2428" y="2852652"/>
                  <a:ext cx="331788" cy="234950"/>
                </a:xfrm>
                <a:custGeom>
                  <a:avLst/>
                  <a:gdLst>
                    <a:gd name="T0" fmla="*/ 52 w 100"/>
                    <a:gd name="T1" fmla="*/ 0 h 71"/>
                    <a:gd name="T2" fmla="*/ 47 w 100"/>
                    <a:gd name="T3" fmla="*/ 1 h 71"/>
                    <a:gd name="T4" fmla="*/ 42 w 100"/>
                    <a:gd name="T5" fmla="*/ 1 h 71"/>
                    <a:gd name="T6" fmla="*/ 42 w 100"/>
                    <a:gd name="T7" fmla="*/ 1 h 71"/>
                    <a:gd name="T8" fmla="*/ 36 w 100"/>
                    <a:gd name="T9" fmla="*/ 2 h 71"/>
                    <a:gd name="T10" fmla="*/ 36 w 100"/>
                    <a:gd name="T11" fmla="*/ 2 h 71"/>
                    <a:gd name="T12" fmla="*/ 35 w 100"/>
                    <a:gd name="T13" fmla="*/ 2 h 71"/>
                    <a:gd name="T14" fmla="*/ 35 w 100"/>
                    <a:gd name="T15" fmla="*/ 2 h 71"/>
                    <a:gd name="T16" fmla="*/ 36 w 100"/>
                    <a:gd name="T17" fmla="*/ 2 h 71"/>
                    <a:gd name="T18" fmla="*/ 39 w 100"/>
                    <a:gd name="T19" fmla="*/ 2 h 71"/>
                    <a:gd name="T20" fmla="*/ 39 w 100"/>
                    <a:gd name="T21" fmla="*/ 2 h 71"/>
                    <a:gd name="T22" fmla="*/ 36 w 100"/>
                    <a:gd name="T23" fmla="*/ 2 h 71"/>
                    <a:gd name="T24" fmla="*/ 35 w 100"/>
                    <a:gd name="T25" fmla="*/ 2 h 71"/>
                    <a:gd name="T26" fmla="*/ 33 w 100"/>
                    <a:gd name="T27" fmla="*/ 2 h 71"/>
                    <a:gd name="T28" fmla="*/ 15 w 100"/>
                    <a:gd name="T29" fmla="*/ 7 h 71"/>
                    <a:gd name="T30" fmla="*/ 16 w 100"/>
                    <a:gd name="T31" fmla="*/ 7 h 71"/>
                    <a:gd name="T32" fmla="*/ 17 w 100"/>
                    <a:gd name="T33" fmla="*/ 7 h 71"/>
                    <a:gd name="T34" fmla="*/ 11 w 100"/>
                    <a:gd name="T35" fmla="*/ 10 h 71"/>
                    <a:gd name="T36" fmla="*/ 2 w 100"/>
                    <a:gd name="T37" fmla="*/ 13 h 71"/>
                    <a:gd name="T38" fmla="*/ 6 w 100"/>
                    <a:gd name="T39" fmla="*/ 16 h 71"/>
                    <a:gd name="T40" fmla="*/ 6 w 100"/>
                    <a:gd name="T41" fmla="*/ 16 h 71"/>
                    <a:gd name="T42" fmla="*/ 18 w 100"/>
                    <a:gd name="T43" fmla="*/ 16 h 71"/>
                    <a:gd name="T44" fmla="*/ 21 w 100"/>
                    <a:gd name="T45" fmla="*/ 16 h 71"/>
                    <a:gd name="T46" fmla="*/ 25 w 100"/>
                    <a:gd name="T47" fmla="*/ 28 h 71"/>
                    <a:gd name="T48" fmla="*/ 25 w 100"/>
                    <a:gd name="T49" fmla="*/ 30 h 71"/>
                    <a:gd name="T50" fmla="*/ 26 w 100"/>
                    <a:gd name="T51" fmla="*/ 31 h 71"/>
                    <a:gd name="T52" fmla="*/ 27 w 100"/>
                    <a:gd name="T53" fmla="*/ 35 h 71"/>
                    <a:gd name="T54" fmla="*/ 31 w 100"/>
                    <a:gd name="T55" fmla="*/ 33 h 71"/>
                    <a:gd name="T56" fmla="*/ 32 w 100"/>
                    <a:gd name="T57" fmla="*/ 33 h 71"/>
                    <a:gd name="T58" fmla="*/ 34 w 100"/>
                    <a:gd name="T59" fmla="*/ 38 h 71"/>
                    <a:gd name="T60" fmla="*/ 29 w 100"/>
                    <a:gd name="T61" fmla="*/ 42 h 71"/>
                    <a:gd name="T62" fmla="*/ 28 w 100"/>
                    <a:gd name="T63" fmla="*/ 48 h 71"/>
                    <a:gd name="T64" fmla="*/ 44 w 100"/>
                    <a:gd name="T65" fmla="*/ 69 h 71"/>
                    <a:gd name="T66" fmla="*/ 37 w 100"/>
                    <a:gd name="T67" fmla="*/ 5 h 71"/>
                    <a:gd name="T68" fmla="*/ 44 w 100"/>
                    <a:gd name="T69" fmla="*/ 69 h 71"/>
                    <a:gd name="T70" fmla="*/ 56 w 100"/>
                    <a:gd name="T71" fmla="*/ 71 h 71"/>
                    <a:gd name="T72" fmla="*/ 58 w 100"/>
                    <a:gd name="T73" fmla="*/ 70 h 71"/>
                    <a:gd name="T74" fmla="*/ 62 w 100"/>
                    <a:gd name="T75" fmla="*/ 56 h 71"/>
                    <a:gd name="T76" fmla="*/ 62 w 100"/>
                    <a:gd name="T77" fmla="*/ 51 h 71"/>
                    <a:gd name="T78" fmla="*/ 66 w 100"/>
                    <a:gd name="T79" fmla="*/ 49 h 71"/>
                    <a:gd name="T80" fmla="*/ 77 w 100"/>
                    <a:gd name="T81" fmla="*/ 44 h 71"/>
                    <a:gd name="T82" fmla="*/ 79 w 100"/>
                    <a:gd name="T83" fmla="*/ 40 h 71"/>
                    <a:gd name="T84" fmla="*/ 93 w 100"/>
                    <a:gd name="T85" fmla="*/ 35 h 71"/>
                    <a:gd name="T86" fmla="*/ 99 w 100"/>
                    <a:gd name="T87" fmla="*/ 32 h 71"/>
                    <a:gd name="T88" fmla="*/ 98 w 100"/>
                    <a:gd name="T89" fmla="*/ 30 h 71"/>
                    <a:gd name="T90" fmla="*/ 93 w 100"/>
                    <a:gd name="T91" fmla="*/ 25 h 71"/>
                    <a:gd name="T92" fmla="*/ 92 w 100"/>
                    <a:gd name="T93" fmla="*/ 21 h 71"/>
                    <a:gd name="T94" fmla="*/ 92 w 100"/>
                    <a:gd name="T95" fmla="*/ 18 h 71"/>
                    <a:gd name="T96" fmla="*/ 90 w 100"/>
                    <a:gd name="T97" fmla="*/ 15 h 71"/>
                    <a:gd name="T98" fmla="*/ 81 w 100"/>
                    <a:gd name="T99" fmla="*/ 8 h 71"/>
                    <a:gd name="T100" fmla="*/ 81 w 100"/>
                    <a:gd name="T101" fmla="*/ 8 h 71"/>
                    <a:gd name="T102" fmla="*/ 81 w 100"/>
                    <a:gd name="T103" fmla="*/ 8 h 71"/>
                    <a:gd name="T104" fmla="*/ 72 w 100"/>
                    <a:gd name="T105" fmla="*/ 3 h 71"/>
                    <a:gd name="T106" fmla="*/ 71 w 100"/>
                    <a:gd name="T107" fmla="*/ 2 h 71"/>
                    <a:gd name="T108" fmla="*/ 72 w 100"/>
                    <a:gd name="T109" fmla="*/ 2 h 71"/>
                    <a:gd name="T110" fmla="*/ 72 w 100"/>
                    <a:gd name="T111" fmla="*/ 1 h 71"/>
                    <a:gd name="T112" fmla="*/ 68 w 100"/>
                    <a:gd name="T113" fmla="*/ 1 h 71"/>
                    <a:gd name="T114" fmla="*/ 67 w 100"/>
                    <a:gd name="T115" fmla="*/ 1 h 71"/>
                    <a:gd name="T116" fmla="*/ 62 w 100"/>
                    <a:gd name="T117" fmla="*/ 2 h 71"/>
                    <a:gd name="T118" fmla="*/ 62 w 100"/>
                    <a:gd name="T119" fmla="*/ 2 h 71"/>
                    <a:gd name="T120" fmla="*/ 57 w 100"/>
                    <a:gd name="T121" fmla="*/ 1 h 71"/>
                    <a:gd name="T122" fmla="*/ 52 w 100"/>
                    <a:gd name="T12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00" h="71">
                      <a:moveTo>
                        <a:pt x="52" y="0"/>
                      </a:moveTo>
                      <a:cubicBezTo>
                        <a:pt x="50" y="0"/>
                        <a:pt x="48" y="1"/>
                        <a:pt x="47" y="1"/>
                      </a:cubicBezTo>
                      <a:cubicBezTo>
                        <a:pt x="43" y="1"/>
                        <a:pt x="43" y="1"/>
                        <a:pt x="42" y="1"/>
                      </a:cubicBezTo>
                      <a:cubicBezTo>
                        <a:pt x="42" y="1"/>
                        <a:pt x="42" y="1"/>
                        <a:pt x="42" y="1"/>
                      </a:cubicBezTo>
                      <a:cubicBezTo>
                        <a:pt x="38" y="1"/>
                        <a:pt x="38" y="1"/>
                        <a:pt x="36" y="2"/>
                      </a:cubicBezTo>
                      <a:cubicBezTo>
                        <a:pt x="36" y="2"/>
                        <a:pt x="36" y="2"/>
                        <a:pt x="36" y="2"/>
                      </a:cubicBez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6" y="2"/>
                        <a:pt x="36" y="2"/>
                        <a:pt x="36" y="2"/>
                      </a:cubicBezTo>
                      <a:cubicBezTo>
                        <a:pt x="38" y="2"/>
                        <a:pt x="38" y="2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8" y="2"/>
                        <a:pt x="38" y="2"/>
                        <a:pt x="36" y="2"/>
                      </a:cubicBezTo>
                      <a:cubicBezTo>
                        <a:pt x="36" y="2"/>
                        <a:pt x="35" y="2"/>
                        <a:pt x="35" y="2"/>
                      </a:cubicBezTo>
                      <a:cubicBezTo>
                        <a:pt x="34" y="2"/>
                        <a:pt x="34" y="2"/>
                        <a:pt x="33" y="2"/>
                      </a:cubicBezTo>
                      <a:cubicBezTo>
                        <a:pt x="22" y="3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6" y="7"/>
                      </a:cubicBezTo>
                      <a:cubicBezTo>
                        <a:pt x="16" y="7"/>
                        <a:pt x="17" y="7"/>
                        <a:pt x="17" y="7"/>
                      </a:cubicBezTo>
                      <a:cubicBezTo>
                        <a:pt x="16" y="8"/>
                        <a:pt x="13" y="9"/>
                        <a:pt x="11" y="10"/>
                      </a:cubicBezTo>
                      <a:cubicBezTo>
                        <a:pt x="11" y="10"/>
                        <a:pt x="3" y="12"/>
                        <a:pt x="2" y="13"/>
                      </a:cubicBezTo>
                      <a:cubicBezTo>
                        <a:pt x="0" y="16"/>
                        <a:pt x="6" y="16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13" y="16"/>
                        <a:pt x="16" y="16"/>
                        <a:pt x="18" y="16"/>
                      </a:cubicBezTo>
                      <a:cubicBezTo>
                        <a:pt x="20" y="16"/>
                        <a:pt x="21" y="16"/>
                        <a:pt x="21" y="16"/>
                      </a:cubicBezTo>
                      <a:cubicBezTo>
                        <a:pt x="21" y="17"/>
                        <a:pt x="28" y="24"/>
                        <a:pt x="25" y="28"/>
                      </a:cubicBezTo>
                      <a:cubicBezTo>
                        <a:pt x="25" y="29"/>
                        <a:pt x="25" y="29"/>
                        <a:pt x="25" y="30"/>
                      </a:cubicBezTo>
                      <a:cubicBezTo>
                        <a:pt x="25" y="30"/>
                        <a:pt x="26" y="30"/>
                        <a:pt x="26" y="31"/>
                      </a:cubicBezTo>
                      <a:cubicBezTo>
                        <a:pt x="27" y="32"/>
                        <a:pt x="26" y="33"/>
                        <a:pt x="27" y="35"/>
                      </a:cubicBezTo>
                      <a:cubicBezTo>
                        <a:pt x="28" y="34"/>
                        <a:pt x="29" y="33"/>
                        <a:pt x="31" y="33"/>
                      </a:cubicBezTo>
                      <a:cubicBezTo>
                        <a:pt x="31" y="33"/>
                        <a:pt x="32" y="33"/>
                        <a:pt x="32" y="33"/>
                      </a:cubicBezTo>
                      <a:cubicBezTo>
                        <a:pt x="36" y="35"/>
                        <a:pt x="34" y="38"/>
                        <a:pt x="34" y="38"/>
                      </a:cubicBezTo>
                      <a:cubicBezTo>
                        <a:pt x="33" y="40"/>
                        <a:pt x="30" y="40"/>
                        <a:pt x="29" y="42"/>
                      </a:cubicBezTo>
                      <a:cubicBezTo>
                        <a:pt x="28" y="43"/>
                        <a:pt x="27" y="46"/>
                        <a:pt x="28" y="48"/>
                      </a:cubicBezTo>
                      <a:cubicBezTo>
                        <a:pt x="28" y="49"/>
                        <a:pt x="39" y="67"/>
                        <a:pt x="44" y="69"/>
                      </a:cubicBezTo>
                      <a:cubicBezTo>
                        <a:pt x="41" y="30"/>
                        <a:pt x="39" y="13"/>
                        <a:pt x="37" y="5"/>
                      </a:cubicBezTo>
                      <a:cubicBezTo>
                        <a:pt x="39" y="12"/>
                        <a:pt x="41" y="26"/>
                        <a:pt x="44" y="69"/>
                      </a:cubicBezTo>
                      <a:cubicBezTo>
                        <a:pt x="51" y="70"/>
                        <a:pt x="55" y="71"/>
                        <a:pt x="56" y="71"/>
                      </a:cubicBezTo>
                      <a:cubicBezTo>
                        <a:pt x="58" y="71"/>
                        <a:pt x="58" y="70"/>
                        <a:pt x="58" y="70"/>
                      </a:cubicBezTo>
                      <a:cubicBezTo>
                        <a:pt x="59" y="68"/>
                        <a:pt x="62" y="57"/>
                        <a:pt x="62" y="56"/>
                      </a:cubicBezTo>
                      <a:cubicBezTo>
                        <a:pt x="62" y="55"/>
                        <a:pt x="61" y="53"/>
                        <a:pt x="62" y="51"/>
                      </a:cubicBezTo>
                      <a:cubicBezTo>
                        <a:pt x="63" y="50"/>
                        <a:pt x="63" y="50"/>
                        <a:pt x="66" y="49"/>
                      </a:cubicBezTo>
                      <a:cubicBezTo>
                        <a:pt x="76" y="46"/>
                        <a:pt x="76" y="46"/>
                        <a:pt x="77" y="44"/>
                      </a:cubicBezTo>
                      <a:cubicBezTo>
                        <a:pt x="77" y="42"/>
                        <a:pt x="77" y="41"/>
                        <a:pt x="79" y="40"/>
                      </a:cubicBezTo>
                      <a:cubicBezTo>
                        <a:pt x="83" y="38"/>
                        <a:pt x="89" y="37"/>
                        <a:pt x="93" y="35"/>
                      </a:cubicBezTo>
                      <a:cubicBezTo>
                        <a:pt x="95" y="34"/>
                        <a:pt x="97" y="34"/>
                        <a:pt x="99" y="32"/>
                      </a:cubicBezTo>
                      <a:cubicBezTo>
                        <a:pt x="99" y="32"/>
                        <a:pt x="100" y="32"/>
                        <a:pt x="98" y="30"/>
                      </a:cubicBezTo>
                      <a:cubicBezTo>
                        <a:pt x="97" y="28"/>
                        <a:pt x="95" y="27"/>
                        <a:pt x="93" y="25"/>
                      </a:cubicBezTo>
                      <a:cubicBezTo>
                        <a:pt x="92" y="24"/>
                        <a:pt x="92" y="22"/>
                        <a:pt x="92" y="21"/>
                      </a:cubicBezTo>
                      <a:cubicBezTo>
                        <a:pt x="91" y="19"/>
                        <a:pt x="91" y="19"/>
                        <a:pt x="92" y="18"/>
                      </a:cubicBezTo>
                      <a:cubicBezTo>
                        <a:pt x="93" y="17"/>
                        <a:pt x="92" y="16"/>
                        <a:pt x="90" y="15"/>
                      </a:cubicBezTo>
                      <a:cubicBezTo>
                        <a:pt x="81" y="10"/>
                        <a:pt x="81" y="9"/>
                        <a:pt x="81" y="8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79" y="5"/>
                        <a:pt x="74" y="7"/>
                        <a:pt x="72" y="3"/>
                      </a:cubicBezTo>
                      <a:cubicBezTo>
                        <a:pt x="71" y="2"/>
                        <a:pt x="71" y="2"/>
                        <a:pt x="71" y="2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2" y="1"/>
                        <a:pt x="72" y="1"/>
                        <a:pt x="72" y="1"/>
                      </a:cubicBezTo>
                      <a:cubicBezTo>
                        <a:pt x="71" y="1"/>
                        <a:pt x="68" y="1"/>
                        <a:pt x="68" y="1"/>
                      </a:cubicBezTo>
                      <a:cubicBezTo>
                        <a:pt x="67" y="1"/>
                        <a:pt x="67" y="1"/>
                        <a:pt x="67" y="1"/>
                      </a:cubicBezTo>
                      <a:cubicBezTo>
                        <a:pt x="65" y="1"/>
                        <a:pt x="63" y="1"/>
                        <a:pt x="62" y="2"/>
                      </a:cubicBezTo>
                      <a:cubicBezTo>
                        <a:pt x="62" y="2"/>
                        <a:pt x="62" y="2"/>
                        <a:pt x="62" y="2"/>
                      </a:cubicBezTo>
                      <a:cubicBezTo>
                        <a:pt x="60" y="2"/>
                        <a:pt x="59" y="1"/>
                        <a:pt x="57" y="1"/>
                      </a:cubicBezTo>
                      <a:cubicBezTo>
                        <a:pt x="56" y="1"/>
                        <a:pt x="54" y="0"/>
                        <a:pt x="5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99" name="Freeform 306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3DF9A0CB-4D40-410A-9642-E2F1CEF6F0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3528" y="3014577"/>
                  <a:ext cx="15875" cy="15875"/>
                </a:xfrm>
                <a:custGeom>
                  <a:avLst/>
                  <a:gdLst>
                    <a:gd name="T0" fmla="*/ 4 w 5"/>
                    <a:gd name="T1" fmla="*/ 0 h 5"/>
                    <a:gd name="T2" fmla="*/ 4 w 5"/>
                    <a:gd name="T3" fmla="*/ 0 h 5"/>
                    <a:gd name="T4" fmla="*/ 0 w 5"/>
                    <a:gd name="T5" fmla="*/ 2 h 5"/>
                    <a:gd name="T6" fmla="*/ 2 w 5"/>
                    <a:gd name="T7" fmla="*/ 5 h 5"/>
                    <a:gd name="T8" fmla="*/ 2 w 5"/>
                    <a:gd name="T9" fmla="*/ 5 h 5"/>
                    <a:gd name="T10" fmla="*/ 4 w 5"/>
                    <a:gd name="T11" fmla="*/ 2 h 5"/>
                    <a:gd name="T12" fmla="*/ 4 w 5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1" y="1"/>
                        <a:pt x="0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3" y="5"/>
                        <a:pt x="4" y="2"/>
                        <a:pt x="4" y="2"/>
                      </a:cubicBezTo>
                      <a:cubicBezTo>
                        <a:pt x="5" y="1"/>
                        <a:pt x="5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00" name="Freeform 307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938E480C-C260-48E4-B2D4-7D74784CA5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3053" y="2862177"/>
                  <a:ext cx="158750" cy="63500"/>
                </a:xfrm>
                <a:custGeom>
                  <a:avLst/>
                  <a:gdLst>
                    <a:gd name="T0" fmla="*/ 48 w 48"/>
                    <a:gd name="T1" fmla="*/ 0 h 19"/>
                    <a:gd name="T2" fmla="*/ 41 w 48"/>
                    <a:gd name="T3" fmla="*/ 1 h 19"/>
                    <a:gd name="T4" fmla="*/ 30 w 48"/>
                    <a:gd name="T5" fmla="*/ 3 h 19"/>
                    <a:gd name="T6" fmla="*/ 30 w 48"/>
                    <a:gd name="T7" fmla="*/ 4 h 19"/>
                    <a:gd name="T8" fmla="*/ 29 w 48"/>
                    <a:gd name="T9" fmla="*/ 4 h 19"/>
                    <a:gd name="T10" fmla="*/ 28 w 48"/>
                    <a:gd name="T11" fmla="*/ 4 h 19"/>
                    <a:gd name="T12" fmla="*/ 28 w 48"/>
                    <a:gd name="T13" fmla="*/ 4 h 19"/>
                    <a:gd name="T14" fmla="*/ 18 w 48"/>
                    <a:gd name="T15" fmla="*/ 7 h 19"/>
                    <a:gd name="T16" fmla="*/ 19 w 48"/>
                    <a:gd name="T17" fmla="*/ 7 h 19"/>
                    <a:gd name="T18" fmla="*/ 22 w 48"/>
                    <a:gd name="T19" fmla="*/ 6 h 19"/>
                    <a:gd name="T20" fmla="*/ 20 w 48"/>
                    <a:gd name="T21" fmla="*/ 7 h 19"/>
                    <a:gd name="T22" fmla="*/ 31 w 48"/>
                    <a:gd name="T23" fmla="*/ 4 h 19"/>
                    <a:gd name="T24" fmla="*/ 18 w 48"/>
                    <a:gd name="T25" fmla="*/ 8 h 19"/>
                    <a:gd name="T26" fmla="*/ 17 w 48"/>
                    <a:gd name="T27" fmla="*/ 8 h 19"/>
                    <a:gd name="T28" fmla="*/ 16 w 48"/>
                    <a:gd name="T29" fmla="*/ 10 h 19"/>
                    <a:gd name="T30" fmla="*/ 15 w 48"/>
                    <a:gd name="T31" fmla="*/ 10 h 19"/>
                    <a:gd name="T32" fmla="*/ 8 w 48"/>
                    <a:gd name="T33" fmla="*/ 13 h 19"/>
                    <a:gd name="T34" fmla="*/ 10 w 48"/>
                    <a:gd name="T35" fmla="*/ 14 h 19"/>
                    <a:gd name="T36" fmla="*/ 10 w 48"/>
                    <a:gd name="T37" fmla="*/ 14 h 19"/>
                    <a:gd name="T38" fmla="*/ 13 w 48"/>
                    <a:gd name="T39" fmla="*/ 13 h 19"/>
                    <a:gd name="T40" fmla="*/ 9 w 48"/>
                    <a:gd name="T41" fmla="*/ 14 h 19"/>
                    <a:gd name="T42" fmla="*/ 8 w 48"/>
                    <a:gd name="T43" fmla="*/ 14 h 19"/>
                    <a:gd name="T44" fmla="*/ 5 w 48"/>
                    <a:gd name="T45" fmla="*/ 16 h 19"/>
                    <a:gd name="T46" fmla="*/ 0 w 48"/>
                    <a:gd name="T47" fmla="*/ 19 h 19"/>
                    <a:gd name="T48" fmla="*/ 0 w 48"/>
                    <a:gd name="T49" fmla="*/ 19 h 19"/>
                    <a:gd name="T50" fmla="*/ 0 w 48"/>
                    <a:gd name="T51" fmla="*/ 19 h 19"/>
                    <a:gd name="T52" fmla="*/ 4 w 48"/>
                    <a:gd name="T53" fmla="*/ 18 h 19"/>
                    <a:gd name="T54" fmla="*/ 9 w 48"/>
                    <a:gd name="T55" fmla="*/ 17 h 19"/>
                    <a:gd name="T56" fmla="*/ 11 w 48"/>
                    <a:gd name="T57" fmla="*/ 17 h 19"/>
                    <a:gd name="T58" fmla="*/ 10 w 48"/>
                    <a:gd name="T59" fmla="*/ 18 h 19"/>
                    <a:gd name="T60" fmla="*/ 10 w 48"/>
                    <a:gd name="T61" fmla="*/ 18 h 19"/>
                    <a:gd name="T62" fmla="*/ 16 w 48"/>
                    <a:gd name="T63" fmla="*/ 14 h 19"/>
                    <a:gd name="T64" fmla="*/ 16 w 48"/>
                    <a:gd name="T65" fmla="*/ 14 h 19"/>
                    <a:gd name="T66" fmla="*/ 20 w 48"/>
                    <a:gd name="T67" fmla="*/ 11 h 19"/>
                    <a:gd name="T68" fmla="*/ 27 w 48"/>
                    <a:gd name="T69" fmla="*/ 7 h 19"/>
                    <a:gd name="T70" fmla="*/ 27 w 48"/>
                    <a:gd name="T71" fmla="*/ 7 h 19"/>
                    <a:gd name="T72" fmla="*/ 35 w 48"/>
                    <a:gd name="T73" fmla="*/ 5 h 19"/>
                    <a:gd name="T74" fmla="*/ 34 w 48"/>
                    <a:gd name="T75" fmla="*/ 5 h 19"/>
                    <a:gd name="T76" fmla="*/ 33 w 48"/>
                    <a:gd name="T77" fmla="*/ 5 h 19"/>
                    <a:gd name="T78" fmla="*/ 44 w 48"/>
                    <a:gd name="T79" fmla="*/ 2 h 19"/>
                    <a:gd name="T80" fmla="*/ 40 w 48"/>
                    <a:gd name="T81" fmla="*/ 2 h 19"/>
                    <a:gd name="T82" fmla="*/ 48 w 48"/>
                    <a:gd name="T83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8" h="19">
                      <a:moveTo>
                        <a:pt x="48" y="0"/>
                      </a:moveTo>
                      <a:cubicBezTo>
                        <a:pt x="45" y="0"/>
                        <a:pt x="41" y="1"/>
                        <a:pt x="41" y="1"/>
                      </a:cubicBezTo>
                      <a:cubicBezTo>
                        <a:pt x="41" y="1"/>
                        <a:pt x="32" y="3"/>
                        <a:pt x="30" y="3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4"/>
                        <a:pt x="29" y="4"/>
                        <a:pt x="29" y="4"/>
                      </a:cubicBezTo>
                      <a:cubicBezTo>
                        <a:pt x="29" y="4"/>
                        <a:pt x="29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19" y="6"/>
                        <a:pt x="18" y="7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9" y="7"/>
                        <a:pt x="20" y="7"/>
                        <a:pt x="22" y="6"/>
                      </a:cubicBezTo>
                      <a:cubicBezTo>
                        <a:pt x="22" y="6"/>
                        <a:pt x="21" y="7"/>
                        <a:pt x="20" y="7"/>
                      </a:cubicBezTo>
                      <a:cubicBezTo>
                        <a:pt x="23" y="6"/>
                        <a:pt x="30" y="4"/>
                        <a:pt x="31" y="4"/>
                      </a:cubicBezTo>
                      <a:cubicBezTo>
                        <a:pt x="26" y="6"/>
                        <a:pt x="22" y="7"/>
                        <a:pt x="18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9"/>
                        <a:pt x="17" y="10"/>
                        <a:pt x="16" y="10"/>
                      </a:cubicBezTo>
                      <a:cubicBezTo>
                        <a:pt x="16" y="10"/>
                        <a:pt x="15" y="10"/>
                        <a:pt x="15" y="10"/>
                      </a:cubicBezTo>
                      <a:cubicBezTo>
                        <a:pt x="13" y="10"/>
                        <a:pt x="8" y="13"/>
                        <a:pt x="8" y="13"/>
                      </a:cubicBezTo>
                      <a:cubicBezTo>
                        <a:pt x="9" y="13"/>
                        <a:pt x="9" y="13"/>
                        <a:pt x="10" y="14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10" y="14"/>
                        <a:pt x="11" y="14"/>
                        <a:pt x="13" y="13"/>
                      </a:cubicBezTo>
                      <a:cubicBezTo>
                        <a:pt x="11" y="14"/>
                        <a:pt x="9" y="14"/>
                        <a:pt x="9" y="14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5" y="14"/>
                        <a:pt x="5" y="15"/>
                        <a:pt x="5" y="16"/>
                      </a:cubicBezTo>
                      <a:cubicBezTo>
                        <a:pt x="3" y="17"/>
                        <a:pt x="1" y="17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1" y="19"/>
                        <a:pt x="4" y="18"/>
                      </a:cubicBezTo>
                      <a:cubicBezTo>
                        <a:pt x="6" y="18"/>
                        <a:pt x="7" y="17"/>
                        <a:pt x="9" y="17"/>
                      </a:cubicBezTo>
                      <a:cubicBezTo>
                        <a:pt x="10" y="17"/>
                        <a:pt x="10" y="17"/>
                        <a:pt x="11" y="17"/>
                      </a:cubicBezTo>
                      <a:cubicBezTo>
                        <a:pt x="10" y="17"/>
                        <a:pt x="10" y="17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2" y="18"/>
                        <a:pt x="17" y="15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20" y="11"/>
                        <a:pt x="20" y="11"/>
                      </a:cubicBezTo>
                      <a:cubicBezTo>
                        <a:pt x="25" y="10"/>
                        <a:pt x="27" y="8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31" y="6"/>
                        <a:pt x="33" y="6"/>
                        <a:pt x="35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3" y="5"/>
                      </a:cubicBezTo>
                      <a:cubicBezTo>
                        <a:pt x="34" y="5"/>
                        <a:pt x="44" y="2"/>
                        <a:pt x="44" y="2"/>
                      </a:cubicBezTo>
                      <a:cubicBezTo>
                        <a:pt x="41" y="2"/>
                        <a:pt x="41" y="2"/>
                        <a:pt x="40" y="2"/>
                      </a:cubicBezTo>
                      <a:cubicBezTo>
                        <a:pt x="43" y="1"/>
                        <a:pt x="45" y="1"/>
                        <a:pt x="4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01" name="Freeform 307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A252D6F-3C0B-422A-813C-DDCC199597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6853" y="2932027"/>
                  <a:ext cx="36513" cy="23813"/>
                </a:xfrm>
                <a:custGeom>
                  <a:avLst/>
                  <a:gdLst>
                    <a:gd name="T0" fmla="*/ 11 w 11"/>
                    <a:gd name="T1" fmla="*/ 0 h 7"/>
                    <a:gd name="T2" fmla="*/ 10 w 11"/>
                    <a:gd name="T3" fmla="*/ 0 h 7"/>
                    <a:gd name="T4" fmla="*/ 7 w 11"/>
                    <a:gd name="T5" fmla="*/ 2 h 7"/>
                    <a:gd name="T6" fmla="*/ 7 w 11"/>
                    <a:gd name="T7" fmla="*/ 2 h 7"/>
                    <a:gd name="T8" fmla="*/ 6 w 11"/>
                    <a:gd name="T9" fmla="*/ 3 h 7"/>
                    <a:gd name="T10" fmla="*/ 5 w 11"/>
                    <a:gd name="T11" fmla="*/ 4 h 7"/>
                    <a:gd name="T12" fmla="*/ 5 w 11"/>
                    <a:gd name="T13" fmla="*/ 3 h 7"/>
                    <a:gd name="T14" fmla="*/ 5 w 11"/>
                    <a:gd name="T15" fmla="*/ 2 h 7"/>
                    <a:gd name="T16" fmla="*/ 5 w 11"/>
                    <a:gd name="T17" fmla="*/ 2 h 7"/>
                    <a:gd name="T18" fmla="*/ 3 w 11"/>
                    <a:gd name="T19" fmla="*/ 3 h 7"/>
                    <a:gd name="T20" fmla="*/ 4 w 11"/>
                    <a:gd name="T21" fmla="*/ 3 h 7"/>
                    <a:gd name="T22" fmla="*/ 4 w 11"/>
                    <a:gd name="T23" fmla="*/ 3 h 7"/>
                    <a:gd name="T24" fmla="*/ 0 w 11"/>
                    <a:gd name="T25" fmla="*/ 5 h 7"/>
                    <a:gd name="T26" fmla="*/ 1 w 11"/>
                    <a:gd name="T27" fmla="*/ 5 h 7"/>
                    <a:gd name="T28" fmla="*/ 1 w 11"/>
                    <a:gd name="T29" fmla="*/ 5 h 7"/>
                    <a:gd name="T30" fmla="*/ 1 w 11"/>
                    <a:gd name="T31" fmla="*/ 5 h 7"/>
                    <a:gd name="T32" fmla="*/ 4 w 11"/>
                    <a:gd name="T33" fmla="*/ 4 h 7"/>
                    <a:gd name="T34" fmla="*/ 0 w 11"/>
                    <a:gd name="T35" fmla="*/ 7 h 7"/>
                    <a:gd name="T36" fmla="*/ 0 w 11"/>
                    <a:gd name="T37" fmla="*/ 7 h 7"/>
                    <a:gd name="T38" fmla="*/ 0 w 11"/>
                    <a:gd name="T39" fmla="*/ 7 h 7"/>
                    <a:gd name="T40" fmla="*/ 4 w 11"/>
                    <a:gd name="T41" fmla="*/ 6 h 7"/>
                    <a:gd name="T42" fmla="*/ 7 w 11"/>
                    <a:gd name="T43" fmla="*/ 4 h 7"/>
                    <a:gd name="T44" fmla="*/ 7 w 11"/>
                    <a:gd name="T45" fmla="*/ 4 h 7"/>
                    <a:gd name="T46" fmla="*/ 7 w 11"/>
                    <a:gd name="T47" fmla="*/ 4 h 7"/>
                    <a:gd name="T48" fmla="*/ 10 w 11"/>
                    <a:gd name="T49" fmla="*/ 1 h 7"/>
                    <a:gd name="T50" fmla="*/ 11 w 11"/>
                    <a:gd name="T5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" h="7">
                      <a:moveTo>
                        <a:pt x="11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5" y="4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3" y="4"/>
                        <a:pt x="1" y="4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5"/>
                        <a:pt x="4" y="4"/>
                      </a:cubicBezTo>
                      <a:cubicBezTo>
                        <a:pt x="3" y="5"/>
                        <a:pt x="0" y="6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4" y="6"/>
                        <a:pt x="4" y="6"/>
                      </a:cubicBezTo>
                      <a:cubicBezTo>
                        <a:pt x="5" y="5"/>
                        <a:pt x="5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8" y="3"/>
                        <a:pt x="8" y="3"/>
                        <a:pt x="10" y="1"/>
                      </a:cubicBezTo>
                      <a:cubicBezTo>
                        <a:pt x="11" y="1"/>
                        <a:pt x="11" y="1"/>
                        <a:pt x="1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02" name="Freeform 307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20766014-C5FE-4CBD-BAB1-826A959201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3678" y="2951077"/>
                  <a:ext cx="182563" cy="133350"/>
                </a:xfrm>
                <a:custGeom>
                  <a:avLst/>
                  <a:gdLst>
                    <a:gd name="T0" fmla="*/ 22 w 55"/>
                    <a:gd name="T1" fmla="*/ 0 h 40"/>
                    <a:gd name="T2" fmla="*/ 18 w 55"/>
                    <a:gd name="T3" fmla="*/ 0 h 40"/>
                    <a:gd name="T4" fmla="*/ 2 w 55"/>
                    <a:gd name="T5" fmla="*/ 15 h 40"/>
                    <a:gd name="T6" fmla="*/ 6 w 55"/>
                    <a:gd name="T7" fmla="*/ 15 h 40"/>
                    <a:gd name="T8" fmla="*/ 15 w 55"/>
                    <a:gd name="T9" fmla="*/ 14 h 40"/>
                    <a:gd name="T10" fmla="*/ 18 w 55"/>
                    <a:gd name="T11" fmla="*/ 12 h 40"/>
                    <a:gd name="T12" fmla="*/ 22 w 55"/>
                    <a:gd name="T13" fmla="*/ 11 h 40"/>
                    <a:gd name="T14" fmla="*/ 25 w 55"/>
                    <a:gd name="T15" fmla="*/ 13 h 40"/>
                    <a:gd name="T16" fmla="*/ 28 w 55"/>
                    <a:gd name="T17" fmla="*/ 17 h 40"/>
                    <a:gd name="T18" fmla="*/ 32 w 55"/>
                    <a:gd name="T19" fmla="*/ 21 h 40"/>
                    <a:gd name="T20" fmla="*/ 22 w 55"/>
                    <a:gd name="T21" fmla="*/ 30 h 40"/>
                    <a:gd name="T22" fmla="*/ 14 w 55"/>
                    <a:gd name="T23" fmla="*/ 32 h 40"/>
                    <a:gd name="T24" fmla="*/ 14 w 55"/>
                    <a:gd name="T25" fmla="*/ 35 h 40"/>
                    <a:gd name="T26" fmla="*/ 15 w 55"/>
                    <a:gd name="T27" fmla="*/ 35 h 40"/>
                    <a:gd name="T28" fmla="*/ 20 w 55"/>
                    <a:gd name="T29" fmla="*/ 34 h 40"/>
                    <a:gd name="T30" fmla="*/ 23 w 55"/>
                    <a:gd name="T31" fmla="*/ 33 h 40"/>
                    <a:gd name="T32" fmla="*/ 30 w 55"/>
                    <a:gd name="T33" fmla="*/ 36 h 40"/>
                    <a:gd name="T34" fmla="*/ 27 w 55"/>
                    <a:gd name="T35" fmla="*/ 37 h 40"/>
                    <a:gd name="T36" fmla="*/ 39 w 55"/>
                    <a:gd name="T37" fmla="*/ 40 h 40"/>
                    <a:gd name="T38" fmla="*/ 42 w 55"/>
                    <a:gd name="T39" fmla="*/ 39 h 40"/>
                    <a:gd name="T40" fmla="*/ 41 w 55"/>
                    <a:gd name="T41" fmla="*/ 39 h 40"/>
                    <a:gd name="T42" fmla="*/ 36 w 55"/>
                    <a:gd name="T43" fmla="*/ 34 h 40"/>
                    <a:gd name="T44" fmla="*/ 43 w 55"/>
                    <a:gd name="T45" fmla="*/ 36 h 40"/>
                    <a:gd name="T46" fmla="*/ 44 w 55"/>
                    <a:gd name="T47" fmla="*/ 37 h 40"/>
                    <a:gd name="T48" fmla="*/ 44 w 55"/>
                    <a:gd name="T49" fmla="*/ 37 h 40"/>
                    <a:gd name="T50" fmla="*/ 46 w 55"/>
                    <a:gd name="T51" fmla="*/ 31 h 40"/>
                    <a:gd name="T52" fmla="*/ 39 w 55"/>
                    <a:gd name="T53" fmla="*/ 26 h 40"/>
                    <a:gd name="T54" fmla="*/ 43 w 55"/>
                    <a:gd name="T55" fmla="*/ 21 h 40"/>
                    <a:gd name="T56" fmla="*/ 43 w 55"/>
                    <a:gd name="T57" fmla="*/ 21 h 40"/>
                    <a:gd name="T58" fmla="*/ 47 w 55"/>
                    <a:gd name="T59" fmla="*/ 25 h 40"/>
                    <a:gd name="T60" fmla="*/ 50 w 55"/>
                    <a:gd name="T61" fmla="*/ 27 h 40"/>
                    <a:gd name="T62" fmla="*/ 50 w 55"/>
                    <a:gd name="T63" fmla="*/ 27 h 40"/>
                    <a:gd name="T64" fmla="*/ 55 w 55"/>
                    <a:gd name="T65" fmla="*/ 19 h 40"/>
                    <a:gd name="T66" fmla="*/ 55 w 55"/>
                    <a:gd name="T67" fmla="*/ 18 h 40"/>
                    <a:gd name="T68" fmla="*/ 40 w 55"/>
                    <a:gd name="T69" fmla="*/ 15 h 40"/>
                    <a:gd name="T70" fmla="*/ 45 w 55"/>
                    <a:gd name="T71" fmla="*/ 12 h 40"/>
                    <a:gd name="T72" fmla="*/ 47 w 55"/>
                    <a:gd name="T73" fmla="*/ 11 h 40"/>
                    <a:gd name="T74" fmla="*/ 39 w 55"/>
                    <a:gd name="T75" fmla="*/ 5 h 40"/>
                    <a:gd name="T76" fmla="*/ 38 w 55"/>
                    <a:gd name="T77" fmla="*/ 4 h 40"/>
                    <a:gd name="T78" fmla="*/ 38 w 55"/>
                    <a:gd name="T79" fmla="*/ 4 h 40"/>
                    <a:gd name="T80" fmla="*/ 37 w 55"/>
                    <a:gd name="T81" fmla="*/ 4 h 40"/>
                    <a:gd name="T82" fmla="*/ 35 w 55"/>
                    <a:gd name="T83" fmla="*/ 4 h 40"/>
                    <a:gd name="T84" fmla="*/ 33 w 55"/>
                    <a:gd name="T85" fmla="*/ 2 h 40"/>
                    <a:gd name="T86" fmla="*/ 33 w 55"/>
                    <a:gd name="T87" fmla="*/ 2 h 40"/>
                    <a:gd name="T88" fmla="*/ 26 w 55"/>
                    <a:gd name="T89" fmla="*/ 3 h 40"/>
                    <a:gd name="T90" fmla="*/ 23 w 55"/>
                    <a:gd name="T91" fmla="*/ 4 h 40"/>
                    <a:gd name="T92" fmla="*/ 23 w 55"/>
                    <a:gd name="T93" fmla="*/ 4 h 40"/>
                    <a:gd name="T94" fmla="*/ 23 w 55"/>
                    <a:gd name="T95" fmla="*/ 0 h 40"/>
                    <a:gd name="T96" fmla="*/ 22 w 55"/>
                    <a:gd name="T97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5" h="40">
                      <a:moveTo>
                        <a:pt x="22" y="0"/>
                      </a:moveTo>
                      <a:cubicBezTo>
                        <a:pt x="20" y="0"/>
                        <a:pt x="19" y="0"/>
                        <a:pt x="18" y="0"/>
                      </a:cubicBezTo>
                      <a:cubicBezTo>
                        <a:pt x="13" y="2"/>
                        <a:pt x="0" y="13"/>
                        <a:pt x="2" y="15"/>
                      </a:cubicBezTo>
                      <a:cubicBezTo>
                        <a:pt x="3" y="15"/>
                        <a:pt x="5" y="15"/>
                        <a:pt x="6" y="15"/>
                      </a:cubicBezTo>
                      <a:cubicBezTo>
                        <a:pt x="10" y="15"/>
                        <a:pt x="14" y="14"/>
                        <a:pt x="15" y="14"/>
                      </a:cubicBezTo>
                      <a:cubicBezTo>
                        <a:pt x="15" y="13"/>
                        <a:pt x="14" y="13"/>
                        <a:pt x="18" y="12"/>
                      </a:cubicBezTo>
                      <a:cubicBezTo>
                        <a:pt x="21" y="12"/>
                        <a:pt x="22" y="11"/>
                        <a:pt x="22" y="11"/>
                      </a:cubicBezTo>
                      <a:cubicBezTo>
                        <a:pt x="23" y="11"/>
                        <a:pt x="25" y="13"/>
                        <a:pt x="25" y="13"/>
                      </a:cubicBezTo>
                      <a:cubicBezTo>
                        <a:pt x="26" y="14"/>
                        <a:pt x="27" y="16"/>
                        <a:pt x="28" y="17"/>
                      </a:cubicBezTo>
                      <a:cubicBezTo>
                        <a:pt x="29" y="18"/>
                        <a:pt x="32" y="18"/>
                        <a:pt x="32" y="21"/>
                      </a:cubicBezTo>
                      <a:cubicBezTo>
                        <a:pt x="32" y="21"/>
                        <a:pt x="31" y="28"/>
                        <a:pt x="22" y="30"/>
                      </a:cubicBezTo>
                      <a:cubicBezTo>
                        <a:pt x="20" y="31"/>
                        <a:pt x="17" y="31"/>
                        <a:pt x="14" y="32"/>
                      </a:cubicBezTo>
                      <a:cubicBezTo>
                        <a:pt x="13" y="33"/>
                        <a:pt x="13" y="35"/>
                        <a:pt x="14" y="35"/>
                      </a:cubicBezTo>
                      <a:cubicBezTo>
                        <a:pt x="14" y="35"/>
                        <a:pt x="14" y="35"/>
                        <a:pt x="15" y="35"/>
                      </a:cubicBezTo>
                      <a:cubicBezTo>
                        <a:pt x="16" y="35"/>
                        <a:pt x="17" y="35"/>
                        <a:pt x="20" y="34"/>
                      </a:cubicBezTo>
                      <a:cubicBezTo>
                        <a:pt x="22" y="34"/>
                        <a:pt x="23" y="33"/>
                        <a:pt x="23" y="33"/>
                      </a:cubicBezTo>
                      <a:cubicBezTo>
                        <a:pt x="25" y="33"/>
                        <a:pt x="26" y="34"/>
                        <a:pt x="30" y="36"/>
                      </a:cubicBezTo>
                      <a:cubicBezTo>
                        <a:pt x="30" y="36"/>
                        <a:pt x="30" y="36"/>
                        <a:pt x="27" y="37"/>
                      </a:cubicBezTo>
                      <a:cubicBezTo>
                        <a:pt x="28" y="38"/>
                        <a:pt x="35" y="40"/>
                        <a:pt x="39" y="40"/>
                      </a:cubicBezTo>
                      <a:cubicBezTo>
                        <a:pt x="40" y="40"/>
                        <a:pt x="41" y="40"/>
                        <a:pt x="42" y="39"/>
                      </a:cubicBezTo>
                      <a:cubicBezTo>
                        <a:pt x="41" y="39"/>
                        <a:pt x="41" y="39"/>
                        <a:pt x="41" y="39"/>
                      </a:cubicBezTo>
                      <a:cubicBezTo>
                        <a:pt x="41" y="39"/>
                        <a:pt x="41" y="39"/>
                        <a:pt x="36" y="34"/>
                      </a:cubicBezTo>
                      <a:cubicBezTo>
                        <a:pt x="40" y="35"/>
                        <a:pt x="41" y="35"/>
                        <a:pt x="43" y="36"/>
                      </a:cubicBezTo>
                      <a:cubicBezTo>
                        <a:pt x="43" y="37"/>
                        <a:pt x="44" y="37"/>
                        <a:pt x="44" y="37"/>
                      </a:cubicBezTo>
                      <a:cubicBezTo>
                        <a:pt x="44" y="37"/>
                        <a:pt x="44" y="37"/>
                        <a:pt x="44" y="37"/>
                      </a:cubicBezTo>
                      <a:cubicBezTo>
                        <a:pt x="45" y="36"/>
                        <a:pt x="47" y="32"/>
                        <a:pt x="46" y="31"/>
                      </a:cubicBezTo>
                      <a:cubicBezTo>
                        <a:pt x="44" y="29"/>
                        <a:pt x="40" y="29"/>
                        <a:pt x="39" y="26"/>
                      </a:cubicBezTo>
                      <a:cubicBezTo>
                        <a:pt x="38" y="23"/>
                        <a:pt x="43" y="21"/>
                        <a:pt x="43" y="21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4" y="21"/>
                        <a:pt x="47" y="25"/>
                        <a:pt x="47" y="25"/>
                      </a:cubicBezTo>
                      <a:cubicBezTo>
                        <a:pt x="48" y="26"/>
                        <a:pt x="49" y="27"/>
                        <a:pt x="50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52" y="27"/>
                        <a:pt x="55" y="19"/>
                        <a:pt x="55" y="19"/>
                      </a:cubicBezTo>
                      <a:cubicBezTo>
                        <a:pt x="55" y="18"/>
                        <a:pt x="55" y="18"/>
                        <a:pt x="55" y="18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4"/>
                        <a:pt x="41" y="14"/>
                        <a:pt x="45" y="12"/>
                      </a:cubicBezTo>
                      <a:cubicBezTo>
                        <a:pt x="46" y="12"/>
                        <a:pt x="47" y="11"/>
                        <a:pt x="47" y="11"/>
                      </a:cubicBezTo>
                      <a:cubicBezTo>
                        <a:pt x="47" y="10"/>
                        <a:pt x="41" y="5"/>
                        <a:pt x="39" y="5"/>
                      </a:cubicBezTo>
                      <a:cubicBezTo>
                        <a:pt x="39" y="4"/>
                        <a:pt x="38" y="4"/>
                        <a:pt x="38" y="4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7" y="4"/>
                        <a:pt x="36" y="4"/>
                        <a:pt x="35" y="4"/>
                      </a:cubicBezTo>
                      <a:cubicBezTo>
                        <a:pt x="34" y="4"/>
                        <a:pt x="34" y="2"/>
                        <a:pt x="33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1" y="2"/>
                        <a:pt x="28" y="3"/>
                        <a:pt x="26" y="3"/>
                      </a:cubicBezTo>
                      <a:cubicBezTo>
                        <a:pt x="24" y="4"/>
                        <a:pt x="24" y="4"/>
                        <a:pt x="23" y="4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4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03" name="Freeform 307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37A1B723-9D41-43D0-A0D9-B056561B3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3041" y="2947902"/>
                  <a:ext cx="6350" cy="3175"/>
                </a:xfrm>
                <a:custGeom>
                  <a:avLst/>
                  <a:gdLst>
                    <a:gd name="T0" fmla="*/ 2 w 2"/>
                    <a:gd name="T1" fmla="*/ 0 h 1"/>
                    <a:gd name="T2" fmla="*/ 2 w 2"/>
                    <a:gd name="T3" fmla="*/ 0 h 1"/>
                    <a:gd name="T4" fmla="*/ 0 w 2"/>
                    <a:gd name="T5" fmla="*/ 1 h 1"/>
                    <a:gd name="T6" fmla="*/ 0 w 2"/>
                    <a:gd name="T7" fmla="*/ 1 h 1"/>
                    <a:gd name="T8" fmla="*/ 1 w 2"/>
                    <a:gd name="T9" fmla="*/ 0 h 1"/>
                    <a:gd name="T10" fmla="*/ 2 w 2"/>
                    <a:gd name="T11" fmla="*/ 0 h 1"/>
                    <a:gd name="T12" fmla="*/ 2 w 2"/>
                    <a:gd name="T1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04" name="Freeform 307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A25E7D6-D49E-4C35-BB32-FBDDA56693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4978" y="2968540"/>
                  <a:ext cx="23813" cy="9525"/>
                </a:xfrm>
                <a:custGeom>
                  <a:avLst/>
                  <a:gdLst>
                    <a:gd name="T0" fmla="*/ 5 w 7"/>
                    <a:gd name="T1" fmla="*/ 0 h 3"/>
                    <a:gd name="T2" fmla="*/ 4 w 7"/>
                    <a:gd name="T3" fmla="*/ 0 h 3"/>
                    <a:gd name="T4" fmla="*/ 2 w 7"/>
                    <a:gd name="T5" fmla="*/ 3 h 3"/>
                    <a:gd name="T6" fmla="*/ 3 w 7"/>
                    <a:gd name="T7" fmla="*/ 3 h 3"/>
                    <a:gd name="T8" fmla="*/ 4 w 7"/>
                    <a:gd name="T9" fmla="*/ 3 h 3"/>
                    <a:gd name="T10" fmla="*/ 6 w 7"/>
                    <a:gd name="T11" fmla="*/ 3 h 3"/>
                    <a:gd name="T12" fmla="*/ 7 w 7"/>
                    <a:gd name="T13" fmla="*/ 2 h 3"/>
                    <a:gd name="T14" fmla="*/ 7 w 7"/>
                    <a:gd name="T15" fmla="*/ 2 h 3"/>
                    <a:gd name="T16" fmla="*/ 6 w 7"/>
                    <a:gd name="T17" fmla="*/ 1 h 3"/>
                    <a:gd name="T18" fmla="*/ 6 w 7"/>
                    <a:gd name="T19" fmla="*/ 0 h 3"/>
                    <a:gd name="T20" fmla="*/ 6 w 7"/>
                    <a:gd name="T21" fmla="*/ 0 h 3"/>
                    <a:gd name="T22" fmla="*/ 5 w 7"/>
                    <a:gd name="T2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" h="3">
                      <a:moveTo>
                        <a:pt x="5" y="0"/>
                      </a:move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3" y="0"/>
                        <a:pt x="0" y="2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3"/>
                        <a:pt x="4" y="3"/>
                        <a:pt x="4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7" y="3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5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05" name="Freeform 307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13E9C8E-3F5C-476E-B763-13045C3BCF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3053" y="2947902"/>
                  <a:ext cx="26988" cy="11113"/>
                </a:xfrm>
                <a:custGeom>
                  <a:avLst/>
                  <a:gdLst>
                    <a:gd name="T0" fmla="*/ 3 w 8"/>
                    <a:gd name="T1" fmla="*/ 0 h 3"/>
                    <a:gd name="T2" fmla="*/ 2 w 8"/>
                    <a:gd name="T3" fmla="*/ 0 h 3"/>
                    <a:gd name="T4" fmla="*/ 1 w 8"/>
                    <a:gd name="T5" fmla="*/ 3 h 3"/>
                    <a:gd name="T6" fmla="*/ 2 w 8"/>
                    <a:gd name="T7" fmla="*/ 3 h 3"/>
                    <a:gd name="T8" fmla="*/ 8 w 8"/>
                    <a:gd name="T9" fmla="*/ 1 h 3"/>
                    <a:gd name="T10" fmla="*/ 8 w 8"/>
                    <a:gd name="T11" fmla="*/ 1 h 3"/>
                    <a:gd name="T12" fmla="*/ 3 w 8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3">
                      <a:moveTo>
                        <a:pt x="3" y="0"/>
                      </a:move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3"/>
                        <a:pt x="2" y="3"/>
                        <a:pt x="2" y="3"/>
                      </a:cubicBezTo>
                      <a:cubicBezTo>
                        <a:pt x="5" y="3"/>
                        <a:pt x="8" y="1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5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06" name="Freeform 307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1E59E787-9E67-45E2-929A-9578503C63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9716" y="2908215"/>
                  <a:ext cx="20638" cy="14288"/>
                </a:xfrm>
                <a:custGeom>
                  <a:avLst/>
                  <a:gdLst>
                    <a:gd name="T0" fmla="*/ 6 w 6"/>
                    <a:gd name="T1" fmla="*/ 0 h 4"/>
                    <a:gd name="T2" fmla="*/ 6 w 6"/>
                    <a:gd name="T3" fmla="*/ 0 h 4"/>
                    <a:gd name="T4" fmla="*/ 2 w 6"/>
                    <a:gd name="T5" fmla="*/ 2 h 4"/>
                    <a:gd name="T6" fmla="*/ 2 w 6"/>
                    <a:gd name="T7" fmla="*/ 2 h 4"/>
                    <a:gd name="T8" fmla="*/ 2 w 6"/>
                    <a:gd name="T9" fmla="*/ 2 h 4"/>
                    <a:gd name="T10" fmla="*/ 3 w 6"/>
                    <a:gd name="T11" fmla="*/ 2 h 4"/>
                    <a:gd name="T12" fmla="*/ 3 w 6"/>
                    <a:gd name="T13" fmla="*/ 2 h 4"/>
                    <a:gd name="T14" fmla="*/ 2 w 6"/>
                    <a:gd name="T15" fmla="*/ 3 h 4"/>
                    <a:gd name="T16" fmla="*/ 0 w 6"/>
                    <a:gd name="T17" fmla="*/ 4 h 4"/>
                    <a:gd name="T18" fmla="*/ 0 w 6"/>
                    <a:gd name="T19" fmla="*/ 3 h 4"/>
                    <a:gd name="T20" fmla="*/ 2 w 6"/>
                    <a:gd name="T21" fmla="*/ 3 h 4"/>
                    <a:gd name="T22" fmla="*/ 2 w 6"/>
                    <a:gd name="T23" fmla="*/ 3 h 4"/>
                    <a:gd name="T24" fmla="*/ 1 w 6"/>
                    <a:gd name="T25" fmla="*/ 4 h 4"/>
                    <a:gd name="T26" fmla="*/ 3 w 6"/>
                    <a:gd name="T27" fmla="*/ 3 h 4"/>
                    <a:gd name="T28" fmla="*/ 6 w 6"/>
                    <a:gd name="T29" fmla="*/ 1 h 4"/>
                    <a:gd name="T30" fmla="*/ 5 w 6"/>
                    <a:gd name="T31" fmla="*/ 1 h 4"/>
                    <a:gd name="T32" fmla="*/ 6 w 6"/>
                    <a:gd name="T3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" h="4"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4" y="1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2" y="3"/>
                      </a:cubicBezTo>
                      <a:cubicBezTo>
                        <a:pt x="1" y="3"/>
                        <a:pt x="0" y="3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1" y="3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1" y="4"/>
                        <a:pt x="1" y="4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4" y="3"/>
                        <a:pt x="6" y="1"/>
                        <a:pt x="6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6" y="1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07" name="Freeform 307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3C15A79-EEEF-4266-BEDE-C3DBF670E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2728" y="2941552"/>
                  <a:ext cx="20638" cy="9525"/>
                </a:xfrm>
                <a:custGeom>
                  <a:avLst/>
                  <a:gdLst>
                    <a:gd name="T0" fmla="*/ 6 w 6"/>
                    <a:gd name="T1" fmla="*/ 0 h 3"/>
                    <a:gd name="T2" fmla="*/ 5 w 6"/>
                    <a:gd name="T3" fmla="*/ 0 h 3"/>
                    <a:gd name="T4" fmla="*/ 1 w 6"/>
                    <a:gd name="T5" fmla="*/ 2 h 3"/>
                    <a:gd name="T6" fmla="*/ 1 w 6"/>
                    <a:gd name="T7" fmla="*/ 3 h 3"/>
                    <a:gd name="T8" fmla="*/ 2 w 6"/>
                    <a:gd name="T9" fmla="*/ 3 h 3"/>
                    <a:gd name="T10" fmla="*/ 4 w 6"/>
                    <a:gd name="T11" fmla="*/ 2 h 3"/>
                    <a:gd name="T12" fmla="*/ 6 w 6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3">
                      <a:moveTo>
                        <a:pt x="6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1" y="2"/>
                        <a:pt x="1" y="2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1" y="3"/>
                        <a:pt x="1" y="3"/>
                        <a:pt x="2" y="3"/>
                      </a:cubicBezTo>
                      <a:cubicBezTo>
                        <a:pt x="2" y="3"/>
                        <a:pt x="3" y="3"/>
                        <a:pt x="4" y="2"/>
                      </a:cubicBezTo>
                      <a:cubicBezTo>
                        <a:pt x="5" y="1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08" name="Freeform 307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2C59A5E-E131-4ADD-AF82-CF9751152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5591" y="2911390"/>
                  <a:ext cx="26988" cy="11113"/>
                </a:xfrm>
                <a:custGeom>
                  <a:avLst/>
                  <a:gdLst>
                    <a:gd name="T0" fmla="*/ 8 w 8"/>
                    <a:gd name="T1" fmla="*/ 0 h 3"/>
                    <a:gd name="T2" fmla="*/ 7 w 8"/>
                    <a:gd name="T3" fmla="*/ 0 h 3"/>
                    <a:gd name="T4" fmla="*/ 7 w 8"/>
                    <a:gd name="T5" fmla="*/ 0 h 3"/>
                    <a:gd name="T6" fmla="*/ 5 w 8"/>
                    <a:gd name="T7" fmla="*/ 1 h 3"/>
                    <a:gd name="T8" fmla="*/ 1 w 8"/>
                    <a:gd name="T9" fmla="*/ 2 h 3"/>
                    <a:gd name="T10" fmla="*/ 0 w 8"/>
                    <a:gd name="T11" fmla="*/ 3 h 3"/>
                    <a:gd name="T12" fmla="*/ 0 w 8"/>
                    <a:gd name="T13" fmla="*/ 3 h 3"/>
                    <a:gd name="T14" fmla="*/ 5 w 8"/>
                    <a:gd name="T15" fmla="*/ 2 h 3"/>
                    <a:gd name="T16" fmla="*/ 7 w 8"/>
                    <a:gd name="T17" fmla="*/ 1 h 3"/>
                    <a:gd name="T18" fmla="*/ 8 w 8"/>
                    <a:gd name="T19" fmla="*/ 0 h 3"/>
                    <a:gd name="T20" fmla="*/ 8 w 8"/>
                    <a:gd name="T2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1"/>
                        <a:pt x="5" y="1"/>
                        <a:pt x="5" y="1"/>
                      </a:cubicBezTo>
                      <a:cubicBezTo>
                        <a:pt x="3" y="2"/>
                        <a:pt x="2" y="2"/>
                        <a:pt x="1" y="2"/>
                      </a:cubicBezTo>
                      <a:cubicBezTo>
                        <a:pt x="1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3" y="2"/>
                        <a:pt x="5" y="2"/>
                      </a:cubicBezTo>
                      <a:cubicBezTo>
                        <a:pt x="6" y="2"/>
                        <a:pt x="6" y="1"/>
                        <a:pt x="7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09" name="Freeform 307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5AEA34E9-1086-4532-B640-480116945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5591" y="2908215"/>
                  <a:ext cx="17463" cy="11113"/>
                </a:xfrm>
                <a:custGeom>
                  <a:avLst/>
                  <a:gdLst>
                    <a:gd name="T0" fmla="*/ 4 w 5"/>
                    <a:gd name="T1" fmla="*/ 0 h 3"/>
                    <a:gd name="T2" fmla="*/ 4 w 5"/>
                    <a:gd name="T3" fmla="*/ 0 h 3"/>
                    <a:gd name="T4" fmla="*/ 3 w 5"/>
                    <a:gd name="T5" fmla="*/ 0 h 3"/>
                    <a:gd name="T6" fmla="*/ 1 w 5"/>
                    <a:gd name="T7" fmla="*/ 2 h 3"/>
                    <a:gd name="T8" fmla="*/ 0 w 5"/>
                    <a:gd name="T9" fmla="*/ 3 h 3"/>
                    <a:gd name="T10" fmla="*/ 0 w 5"/>
                    <a:gd name="T11" fmla="*/ 3 h 3"/>
                    <a:gd name="T12" fmla="*/ 4 w 5"/>
                    <a:gd name="T13" fmla="*/ 1 h 3"/>
                    <a:gd name="T14" fmla="*/ 5 w 5"/>
                    <a:gd name="T15" fmla="*/ 1 h 3"/>
                    <a:gd name="T16" fmla="*/ 5 w 5"/>
                    <a:gd name="T17" fmla="*/ 1 h 3"/>
                    <a:gd name="T18" fmla="*/ 5 w 5"/>
                    <a:gd name="T19" fmla="*/ 0 h 3"/>
                    <a:gd name="T20" fmla="*/ 5 w 5"/>
                    <a:gd name="T21" fmla="*/ 0 h 3"/>
                    <a:gd name="T22" fmla="*/ 4 w 5"/>
                    <a:gd name="T2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" h="3"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2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3" y="2"/>
                        <a:pt x="4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10" name="Freeform 308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6669068D-D9C2-4716-A831-04649261E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6228" y="2898690"/>
                  <a:ext cx="12700" cy="6350"/>
                </a:xfrm>
                <a:custGeom>
                  <a:avLst/>
                  <a:gdLst>
                    <a:gd name="T0" fmla="*/ 4 w 4"/>
                    <a:gd name="T1" fmla="*/ 0 h 2"/>
                    <a:gd name="T2" fmla="*/ 3 w 4"/>
                    <a:gd name="T3" fmla="*/ 0 h 2"/>
                    <a:gd name="T4" fmla="*/ 0 w 4"/>
                    <a:gd name="T5" fmla="*/ 1 h 2"/>
                    <a:gd name="T6" fmla="*/ 0 w 4"/>
                    <a:gd name="T7" fmla="*/ 2 h 2"/>
                    <a:gd name="T8" fmla="*/ 0 w 4"/>
                    <a:gd name="T9" fmla="*/ 2 h 2"/>
                    <a:gd name="T10" fmla="*/ 1 w 4"/>
                    <a:gd name="T11" fmla="*/ 1 h 2"/>
                    <a:gd name="T12" fmla="*/ 4 w 4"/>
                    <a:gd name="T13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1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11" name="Freeform 308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3037C48D-18A0-48E1-A8BA-97E256F8DE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2578" y="2885990"/>
                  <a:ext cx="46038" cy="22225"/>
                </a:xfrm>
                <a:custGeom>
                  <a:avLst/>
                  <a:gdLst>
                    <a:gd name="T0" fmla="*/ 14 w 14"/>
                    <a:gd name="T1" fmla="*/ 0 h 7"/>
                    <a:gd name="T2" fmla="*/ 14 w 14"/>
                    <a:gd name="T3" fmla="*/ 0 h 7"/>
                    <a:gd name="T4" fmla="*/ 6 w 14"/>
                    <a:gd name="T5" fmla="*/ 3 h 7"/>
                    <a:gd name="T6" fmla="*/ 7 w 14"/>
                    <a:gd name="T7" fmla="*/ 3 h 7"/>
                    <a:gd name="T8" fmla="*/ 5 w 14"/>
                    <a:gd name="T9" fmla="*/ 3 h 7"/>
                    <a:gd name="T10" fmla="*/ 2 w 14"/>
                    <a:gd name="T11" fmla="*/ 5 h 7"/>
                    <a:gd name="T12" fmla="*/ 4 w 14"/>
                    <a:gd name="T13" fmla="*/ 4 h 7"/>
                    <a:gd name="T14" fmla="*/ 5 w 14"/>
                    <a:gd name="T15" fmla="*/ 4 h 7"/>
                    <a:gd name="T16" fmla="*/ 6 w 14"/>
                    <a:gd name="T17" fmla="*/ 4 h 7"/>
                    <a:gd name="T18" fmla="*/ 6 w 14"/>
                    <a:gd name="T19" fmla="*/ 4 h 7"/>
                    <a:gd name="T20" fmla="*/ 4 w 14"/>
                    <a:gd name="T21" fmla="*/ 5 h 7"/>
                    <a:gd name="T22" fmla="*/ 1 w 14"/>
                    <a:gd name="T23" fmla="*/ 6 h 7"/>
                    <a:gd name="T24" fmla="*/ 0 w 14"/>
                    <a:gd name="T25" fmla="*/ 7 h 7"/>
                    <a:gd name="T26" fmla="*/ 0 w 14"/>
                    <a:gd name="T27" fmla="*/ 7 h 7"/>
                    <a:gd name="T28" fmla="*/ 2 w 14"/>
                    <a:gd name="T29" fmla="*/ 7 h 7"/>
                    <a:gd name="T30" fmla="*/ 4 w 14"/>
                    <a:gd name="T31" fmla="*/ 6 h 7"/>
                    <a:gd name="T32" fmla="*/ 9 w 14"/>
                    <a:gd name="T33" fmla="*/ 4 h 7"/>
                    <a:gd name="T34" fmla="*/ 12 w 14"/>
                    <a:gd name="T35" fmla="*/ 3 h 7"/>
                    <a:gd name="T36" fmla="*/ 12 w 14"/>
                    <a:gd name="T37" fmla="*/ 3 h 7"/>
                    <a:gd name="T38" fmla="*/ 11 w 14"/>
                    <a:gd name="T39" fmla="*/ 3 h 7"/>
                    <a:gd name="T40" fmla="*/ 11 w 14"/>
                    <a:gd name="T41" fmla="*/ 3 h 7"/>
                    <a:gd name="T42" fmla="*/ 12 w 14"/>
                    <a:gd name="T43" fmla="*/ 2 h 7"/>
                    <a:gd name="T44" fmla="*/ 13 w 14"/>
                    <a:gd name="T45" fmla="*/ 2 h 7"/>
                    <a:gd name="T46" fmla="*/ 13 w 14"/>
                    <a:gd name="T47" fmla="*/ 1 h 7"/>
                    <a:gd name="T48" fmla="*/ 13 w 14"/>
                    <a:gd name="T49" fmla="*/ 1 h 7"/>
                    <a:gd name="T50" fmla="*/ 14 w 14"/>
                    <a:gd name="T5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4" h="7">
                      <a:moveTo>
                        <a:pt x="14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2" y="0"/>
                        <a:pt x="6" y="2"/>
                        <a:pt x="6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3" y="4"/>
                        <a:pt x="2" y="5"/>
                        <a:pt x="2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4" y="5"/>
                      </a:cubicBezTo>
                      <a:cubicBezTo>
                        <a:pt x="2" y="6"/>
                        <a:pt x="1" y="6"/>
                        <a:pt x="1" y="6"/>
                      </a:cubicBezTo>
                      <a:cubicBezTo>
                        <a:pt x="0" y="6"/>
                        <a:pt x="0" y="7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3" y="6"/>
                        <a:pt x="3" y="7"/>
                        <a:pt x="4" y="6"/>
                      </a:cubicBezTo>
                      <a:cubicBezTo>
                        <a:pt x="6" y="6"/>
                        <a:pt x="7" y="5"/>
                        <a:pt x="9" y="4"/>
                      </a:cubicBezTo>
                      <a:cubicBezTo>
                        <a:pt x="10" y="4"/>
                        <a:pt x="11" y="3"/>
                        <a:pt x="12" y="3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0"/>
                        <a:pt x="14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12" name="Freeform 308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930D97A3-0467-44BA-A526-285A5681D8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3366" y="2925677"/>
                  <a:ext cx="76200" cy="22225"/>
                </a:xfrm>
                <a:custGeom>
                  <a:avLst/>
                  <a:gdLst>
                    <a:gd name="T0" fmla="*/ 20 w 23"/>
                    <a:gd name="T1" fmla="*/ 0 h 7"/>
                    <a:gd name="T2" fmla="*/ 9 w 23"/>
                    <a:gd name="T3" fmla="*/ 3 h 7"/>
                    <a:gd name="T4" fmla="*/ 9 w 23"/>
                    <a:gd name="T5" fmla="*/ 3 h 7"/>
                    <a:gd name="T6" fmla="*/ 7 w 23"/>
                    <a:gd name="T7" fmla="*/ 2 h 7"/>
                    <a:gd name="T8" fmla="*/ 8 w 23"/>
                    <a:gd name="T9" fmla="*/ 2 h 7"/>
                    <a:gd name="T10" fmla="*/ 9 w 23"/>
                    <a:gd name="T11" fmla="*/ 0 h 7"/>
                    <a:gd name="T12" fmla="*/ 9 w 23"/>
                    <a:gd name="T13" fmla="*/ 0 h 7"/>
                    <a:gd name="T14" fmla="*/ 7 w 23"/>
                    <a:gd name="T15" fmla="*/ 1 h 7"/>
                    <a:gd name="T16" fmla="*/ 7 w 23"/>
                    <a:gd name="T17" fmla="*/ 1 h 7"/>
                    <a:gd name="T18" fmla="*/ 6 w 23"/>
                    <a:gd name="T19" fmla="*/ 1 h 7"/>
                    <a:gd name="T20" fmla="*/ 5 w 23"/>
                    <a:gd name="T21" fmla="*/ 0 h 7"/>
                    <a:gd name="T22" fmla="*/ 5 w 23"/>
                    <a:gd name="T23" fmla="*/ 0 h 7"/>
                    <a:gd name="T24" fmla="*/ 3 w 23"/>
                    <a:gd name="T25" fmla="*/ 1 h 7"/>
                    <a:gd name="T26" fmla="*/ 2 w 23"/>
                    <a:gd name="T27" fmla="*/ 3 h 7"/>
                    <a:gd name="T28" fmla="*/ 3 w 23"/>
                    <a:gd name="T29" fmla="*/ 2 h 7"/>
                    <a:gd name="T30" fmla="*/ 4 w 23"/>
                    <a:gd name="T31" fmla="*/ 2 h 7"/>
                    <a:gd name="T32" fmla="*/ 5 w 23"/>
                    <a:gd name="T33" fmla="*/ 2 h 7"/>
                    <a:gd name="T34" fmla="*/ 4 w 23"/>
                    <a:gd name="T35" fmla="*/ 4 h 7"/>
                    <a:gd name="T36" fmla="*/ 1 w 23"/>
                    <a:gd name="T37" fmla="*/ 6 h 7"/>
                    <a:gd name="T38" fmla="*/ 0 w 23"/>
                    <a:gd name="T39" fmla="*/ 7 h 7"/>
                    <a:gd name="T40" fmla="*/ 1 w 23"/>
                    <a:gd name="T41" fmla="*/ 7 h 7"/>
                    <a:gd name="T42" fmla="*/ 21 w 23"/>
                    <a:gd name="T43" fmla="*/ 1 h 7"/>
                    <a:gd name="T44" fmla="*/ 20 w 23"/>
                    <a:gd name="T45" fmla="*/ 0 h 7"/>
                    <a:gd name="T46" fmla="*/ 20 w 23"/>
                    <a:gd name="T4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3" h="7">
                      <a:moveTo>
                        <a:pt x="20" y="0"/>
                      </a:moveTo>
                      <a:cubicBezTo>
                        <a:pt x="18" y="0"/>
                        <a:pt x="11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8" y="3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8" y="2"/>
                      </a:cubicBezTo>
                      <a:cubicBezTo>
                        <a:pt x="11" y="1"/>
                        <a:pt x="9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4" y="1"/>
                        <a:pt x="3" y="1"/>
                      </a:cubicBezTo>
                      <a:cubicBezTo>
                        <a:pt x="3" y="1"/>
                        <a:pt x="2" y="2"/>
                        <a:pt x="2" y="3"/>
                      </a:cubicBezTo>
                      <a:cubicBezTo>
                        <a:pt x="2" y="3"/>
                        <a:pt x="2" y="3"/>
                        <a:pt x="3" y="2"/>
                      </a:cubicBezTo>
                      <a:cubicBezTo>
                        <a:pt x="3" y="2"/>
                        <a:pt x="4" y="2"/>
                        <a:pt x="4" y="2"/>
                      </a:cubicBezTo>
                      <a:cubicBezTo>
                        <a:pt x="4" y="2"/>
                        <a:pt x="5" y="2"/>
                        <a:pt x="5" y="2"/>
                      </a:cubicBezTo>
                      <a:cubicBezTo>
                        <a:pt x="5" y="2"/>
                        <a:pt x="4" y="4"/>
                        <a:pt x="4" y="4"/>
                      </a:cubicBezTo>
                      <a:cubicBezTo>
                        <a:pt x="3" y="5"/>
                        <a:pt x="2" y="5"/>
                        <a:pt x="1" y="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1" y="7"/>
                        <a:pt x="17" y="6"/>
                        <a:pt x="21" y="1"/>
                      </a:cubicBezTo>
                      <a:cubicBezTo>
                        <a:pt x="23" y="0"/>
                        <a:pt x="20" y="0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13" name="Freeform 308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2292E872-D8BA-4171-B610-AFB88AAE9C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80428" y="2971715"/>
                  <a:ext cx="460375" cy="1247775"/>
                </a:xfrm>
                <a:custGeom>
                  <a:avLst/>
                  <a:gdLst>
                    <a:gd name="T0" fmla="*/ 69 w 139"/>
                    <a:gd name="T1" fmla="*/ 269 h 377"/>
                    <a:gd name="T2" fmla="*/ 137 w 139"/>
                    <a:gd name="T3" fmla="*/ 220 h 377"/>
                    <a:gd name="T4" fmla="*/ 26 w 139"/>
                    <a:gd name="T5" fmla="*/ 5 h 377"/>
                    <a:gd name="T6" fmla="*/ 42 w 139"/>
                    <a:gd name="T7" fmla="*/ 45 h 377"/>
                    <a:gd name="T8" fmla="*/ 63 w 139"/>
                    <a:gd name="T9" fmla="*/ 51 h 377"/>
                    <a:gd name="T10" fmla="*/ 47 w 139"/>
                    <a:gd name="T11" fmla="*/ 21 h 377"/>
                    <a:gd name="T12" fmla="*/ 63 w 139"/>
                    <a:gd name="T13" fmla="*/ 41 h 377"/>
                    <a:gd name="T14" fmla="*/ 69 w 139"/>
                    <a:gd name="T15" fmla="*/ 46 h 377"/>
                    <a:gd name="T16" fmla="*/ 75 w 139"/>
                    <a:gd name="T17" fmla="*/ 59 h 377"/>
                    <a:gd name="T18" fmla="*/ 75 w 139"/>
                    <a:gd name="T19" fmla="*/ 65 h 377"/>
                    <a:gd name="T20" fmla="*/ 61 w 139"/>
                    <a:gd name="T21" fmla="*/ 64 h 377"/>
                    <a:gd name="T22" fmla="*/ 56 w 139"/>
                    <a:gd name="T23" fmla="*/ 60 h 377"/>
                    <a:gd name="T24" fmla="*/ 54 w 139"/>
                    <a:gd name="T25" fmla="*/ 61 h 377"/>
                    <a:gd name="T26" fmla="*/ 49 w 139"/>
                    <a:gd name="T27" fmla="*/ 64 h 377"/>
                    <a:gd name="T28" fmla="*/ 43 w 139"/>
                    <a:gd name="T29" fmla="*/ 73 h 377"/>
                    <a:gd name="T30" fmla="*/ 37 w 139"/>
                    <a:gd name="T31" fmla="*/ 81 h 377"/>
                    <a:gd name="T32" fmla="*/ 31 w 139"/>
                    <a:gd name="T33" fmla="*/ 85 h 377"/>
                    <a:gd name="T34" fmla="*/ 26 w 139"/>
                    <a:gd name="T35" fmla="*/ 128 h 377"/>
                    <a:gd name="T36" fmla="*/ 48 w 139"/>
                    <a:gd name="T37" fmla="*/ 134 h 377"/>
                    <a:gd name="T38" fmla="*/ 65 w 139"/>
                    <a:gd name="T39" fmla="*/ 110 h 377"/>
                    <a:gd name="T40" fmla="*/ 91 w 139"/>
                    <a:gd name="T41" fmla="*/ 145 h 377"/>
                    <a:gd name="T42" fmla="*/ 94 w 139"/>
                    <a:gd name="T43" fmla="*/ 129 h 377"/>
                    <a:gd name="T44" fmla="*/ 79 w 139"/>
                    <a:gd name="T45" fmla="*/ 101 h 377"/>
                    <a:gd name="T46" fmla="*/ 105 w 139"/>
                    <a:gd name="T47" fmla="*/ 138 h 377"/>
                    <a:gd name="T48" fmla="*/ 108 w 139"/>
                    <a:gd name="T49" fmla="*/ 107 h 377"/>
                    <a:gd name="T50" fmla="*/ 113 w 139"/>
                    <a:gd name="T51" fmla="*/ 114 h 377"/>
                    <a:gd name="T52" fmla="*/ 117 w 139"/>
                    <a:gd name="T53" fmla="*/ 111 h 377"/>
                    <a:gd name="T54" fmla="*/ 118 w 139"/>
                    <a:gd name="T55" fmla="*/ 130 h 377"/>
                    <a:gd name="T56" fmla="*/ 110 w 139"/>
                    <a:gd name="T57" fmla="*/ 134 h 377"/>
                    <a:gd name="T58" fmla="*/ 119 w 139"/>
                    <a:gd name="T59" fmla="*/ 152 h 377"/>
                    <a:gd name="T60" fmla="*/ 121 w 139"/>
                    <a:gd name="T61" fmla="*/ 176 h 377"/>
                    <a:gd name="T62" fmla="*/ 81 w 139"/>
                    <a:gd name="T63" fmla="*/ 154 h 377"/>
                    <a:gd name="T64" fmla="*/ 70 w 139"/>
                    <a:gd name="T65" fmla="*/ 138 h 377"/>
                    <a:gd name="T66" fmla="*/ 45 w 139"/>
                    <a:gd name="T67" fmla="*/ 143 h 377"/>
                    <a:gd name="T68" fmla="*/ 36 w 139"/>
                    <a:gd name="T69" fmla="*/ 141 h 377"/>
                    <a:gd name="T70" fmla="*/ 16 w 139"/>
                    <a:gd name="T71" fmla="*/ 173 h 377"/>
                    <a:gd name="T72" fmla="*/ 27 w 139"/>
                    <a:gd name="T73" fmla="*/ 256 h 377"/>
                    <a:gd name="T74" fmla="*/ 61 w 139"/>
                    <a:gd name="T75" fmla="*/ 259 h 377"/>
                    <a:gd name="T76" fmla="*/ 59 w 139"/>
                    <a:gd name="T77" fmla="*/ 309 h 377"/>
                    <a:gd name="T78" fmla="*/ 24 w 139"/>
                    <a:gd name="T79" fmla="*/ 377 h 377"/>
                    <a:gd name="T80" fmla="*/ 80 w 139"/>
                    <a:gd name="T81" fmla="*/ 336 h 377"/>
                    <a:gd name="T82" fmla="*/ 125 w 139"/>
                    <a:gd name="T83" fmla="*/ 260 h 377"/>
                    <a:gd name="T84" fmla="*/ 124 w 139"/>
                    <a:gd name="T85" fmla="*/ 189 h 377"/>
                    <a:gd name="T86" fmla="*/ 136 w 139"/>
                    <a:gd name="T87" fmla="*/ 235 h 377"/>
                    <a:gd name="T88" fmla="*/ 138 w 139"/>
                    <a:gd name="T89" fmla="*/ 216 h 377"/>
                    <a:gd name="T90" fmla="*/ 132 w 139"/>
                    <a:gd name="T91" fmla="*/ 144 h 377"/>
                    <a:gd name="T92" fmla="*/ 109 w 139"/>
                    <a:gd name="T93" fmla="*/ 85 h 377"/>
                    <a:gd name="T94" fmla="*/ 67 w 139"/>
                    <a:gd name="T95" fmla="*/ 30 h 377"/>
                    <a:gd name="T96" fmla="*/ 73 w 139"/>
                    <a:gd name="T97" fmla="*/ 37 h 377"/>
                    <a:gd name="T98" fmla="*/ 40 w 139"/>
                    <a:gd name="T99" fmla="*/ 9 h 377"/>
                    <a:gd name="T100" fmla="*/ 35 w 139"/>
                    <a:gd name="T101" fmla="*/ 6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39" h="377">
                      <a:moveTo>
                        <a:pt x="138" y="217"/>
                      </a:moveTo>
                      <a:cubicBezTo>
                        <a:pt x="138" y="217"/>
                        <a:pt x="138" y="217"/>
                        <a:pt x="138" y="217"/>
                      </a:cubicBezTo>
                      <a:cubicBezTo>
                        <a:pt x="138" y="217"/>
                        <a:pt x="138" y="217"/>
                        <a:pt x="138" y="217"/>
                      </a:cubicBezTo>
                      <a:moveTo>
                        <a:pt x="103" y="279"/>
                      </a:moveTo>
                      <a:cubicBezTo>
                        <a:pt x="96" y="275"/>
                        <a:pt x="85" y="272"/>
                        <a:pt x="69" y="269"/>
                      </a:cubicBezTo>
                      <a:cubicBezTo>
                        <a:pt x="85" y="272"/>
                        <a:pt x="96" y="275"/>
                        <a:pt x="103" y="279"/>
                      </a:cubicBezTo>
                      <a:moveTo>
                        <a:pt x="137" y="215"/>
                      </a:moveTo>
                      <a:cubicBezTo>
                        <a:pt x="136" y="197"/>
                        <a:pt x="137" y="196"/>
                        <a:pt x="137" y="194"/>
                      </a:cubicBezTo>
                      <a:cubicBezTo>
                        <a:pt x="138" y="195"/>
                        <a:pt x="138" y="208"/>
                        <a:pt x="138" y="215"/>
                      </a:cubicBezTo>
                      <a:cubicBezTo>
                        <a:pt x="138" y="218"/>
                        <a:pt x="138" y="219"/>
                        <a:pt x="137" y="220"/>
                      </a:cubicBezTo>
                      <a:cubicBezTo>
                        <a:pt x="137" y="219"/>
                        <a:pt x="137" y="219"/>
                        <a:pt x="137" y="211"/>
                      </a:cubicBezTo>
                      <a:cubicBezTo>
                        <a:pt x="137" y="214"/>
                        <a:pt x="137" y="214"/>
                        <a:pt x="137" y="215"/>
                      </a:cubicBezTo>
                      <a:moveTo>
                        <a:pt x="24" y="0"/>
                      </a:moveTo>
                      <a:cubicBezTo>
                        <a:pt x="25" y="1"/>
                        <a:pt x="26" y="1"/>
                        <a:pt x="26" y="2"/>
                      </a:cubicBezTo>
                      <a:cubicBezTo>
                        <a:pt x="25" y="4"/>
                        <a:pt x="25" y="4"/>
                        <a:pt x="26" y="5"/>
                      </a:cubicBezTo>
                      <a:cubicBezTo>
                        <a:pt x="26" y="6"/>
                        <a:pt x="30" y="14"/>
                        <a:pt x="30" y="14"/>
                      </a:cubicBezTo>
                      <a:cubicBezTo>
                        <a:pt x="34" y="20"/>
                        <a:pt x="34" y="22"/>
                        <a:pt x="34" y="22"/>
                      </a:cubicBezTo>
                      <a:cubicBezTo>
                        <a:pt x="33" y="27"/>
                        <a:pt x="33" y="27"/>
                        <a:pt x="30" y="29"/>
                      </a:cubicBezTo>
                      <a:cubicBezTo>
                        <a:pt x="29" y="29"/>
                        <a:pt x="29" y="30"/>
                        <a:pt x="30" y="31"/>
                      </a:cubicBezTo>
                      <a:cubicBezTo>
                        <a:pt x="30" y="31"/>
                        <a:pt x="36" y="45"/>
                        <a:pt x="42" y="45"/>
                      </a:cubicBezTo>
                      <a:cubicBezTo>
                        <a:pt x="43" y="45"/>
                        <a:pt x="43" y="45"/>
                        <a:pt x="44" y="45"/>
                      </a:cubicBezTo>
                      <a:cubicBezTo>
                        <a:pt x="46" y="44"/>
                        <a:pt x="45" y="40"/>
                        <a:pt x="44" y="39"/>
                      </a:cubicBezTo>
                      <a:cubicBezTo>
                        <a:pt x="45" y="39"/>
                        <a:pt x="57" y="51"/>
                        <a:pt x="59" y="55"/>
                      </a:cubicBezTo>
                      <a:cubicBezTo>
                        <a:pt x="60" y="57"/>
                        <a:pt x="61" y="58"/>
                        <a:pt x="63" y="58"/>
                      </a:cubicBezTo>
                      <a:cubicBezTo>
                        <a:pt x="64" y="58"/>
                        <a:pt x="64" y="53"/>
                        <a:pt x="63" y="51"/>
                      </a:cubicBezTo>
                      <a:cubicBezTo>
                        <a:pt x="60" y="46"/>
                        <a:pt x="61" y="45"/>
                        <a:pt x="62" y="44"/>
                      </a:cubicBezTo>
                      <a:cubicBezTo>
                        <a:pt x="62" y="43"/>
                        <a:pt x="62" y="42"/>
                        <a:pt x="58" y="40"/>
                      </a:cubicBezTo>
                      <a:cubicBezTo>
                        <a:pt x="56" y="38"/>
                        <a:pt x="56" y="38"/>
                        <a:pt x="53" y="33"/>
                      </a:cubicBezTo>
                      <a:cubicBezTo>
                        <a:pt x="51" y="31"/>
                        <a:pt x="53" y="29"/>
                        <a:pt x="52" y="27"/>
                      </a:cubicBezTo>
                      <a:cubicBezTo>
                        <a:pt x="47" y="22"/>
                        <a:pt x="47" y="22"/>
                        <a:pt x="47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7" y="20"/>
                        <a:pt x="47" y="20"/>
                        <a:pt x="47" y="20"/>
                      </a:cubicBezTo>
                      <a:cubicBezTo>
                        <a:pt x="48" y="21"/>
                        <a:pt x="54" y="25"/>
                        <a:pt x="55" y="26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9" y="37"/>
                        <a:pt x="59" y="37"/>
                        <a:pt x="63" y="41"/>
                      </a:cubicBezTo>
                      <a:cubicBezTo>
                        <a:pt x="67" y="44"/>
                        <a:pt x="73" y="44"/>
                        <a:pt x="77" y="47"/>
                      </a:cubicBezTo>
                      <a:cubicBezTo>
                        <a:pt x="76" y="47"/>
                        <a:pt x="76" y="47"/>
                        <a:pt x="75" y="47"/>
                      </a:cubicBezTo>
                      <a:cubicBezTo>
                        <a:pt x="75" y="47"/>
                        <a:pt x="75" y="47"/>
                        <a:pt x="75" y="47"/>
                      </a:cubicBezTo>
                      <a:cubicBezTo>
                        <a:pt x="75" y="47"/>
                        <a:pt x="75" y="48"/>
                        <a:pt x="75" y="48"/>
                      </a:cubicBezTo>
                      <a:cubicBezTo>
                        <a:pt x="73" y="47"/>
                        <a:pt x="71" y="46"/>
                        <a:pt x="69" y="46"/>
                      </a:cubicBezTo>
                      <a:cubicBezTo>
                        <a:pt x="71" y="50"/>
                        <a:pt x="75" y="52"/>
                        <a:pt x="77" y="56"/>
                      </a:cubicBezTo>
                      <a:cubicBezTo>
                        <a:pt x="74" y="56"/>
                        <a:pt x="74" y="53"/>
                        <a:pt x="72" y="53"/>
                      </a:cubicBezTo>
                      <a:cubicBezTo>
                        <a:pt x="72" y="53"/>
                        <a:pt x="72" y="53"/>
                        <a:pt x="71" y="53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71" y="53"/>
                        <a:pt x="74" y="59"/>
                        <a:pt x="75" y="59"/>
                      </a:cubicBezTo>
                      <a:cubicBezTo>
                        <a:pt x="75" y="60"/>
                        <a:pt x="77" y="62"/>
                        <a:pt x="77" y="63"/>
                      </a:cubicBezTo>
                      <a:cubicBezTo>
                        <a:pt x="76" y="63"/>
                        <a:pt x="76" y="63"/>
                        <a:pt x="75" y="63"/>
                      </a:cubicBezTo>
                      <a:cubicBezTo>
                        <a:pt x="75" y="63"/>
                        <a:pt x="75" y="63"/>
                        <a:pt x="75" y="63"/>
                      </a:cubicBezTo>
                      <a:cubicBezTo>
                        <a:pt x="75" y="64"/>
                        <a:pt x="75" y="64"/>
                        <a:pt x="75" y="65"/>
                      </a:cubicBezTo>
                      <a:cubicBezTo>
                        <a:pt x="75" y="65"/>
                        <a:pt x="75" y="65"/>
                        <a:pt x="75" y="65"/>
                      </a:cubicBezTo>
                      <a:cubicBezTo>
                        <a:pt x="75" y="65"/>
                        <a:pt x="75" y="65"/>
                        <a:pt x="75" y="65"/>
                      </a:cubicBezTo>
                      <a:cubicBezTo>
                        <a:pt x="72" y="65"/>
                        <a:pt x="70" y="65"/>
                        <a:pt x="69" y="65"/>
                      </a:cubicBezTo>
                      <a:cubicBezTo>
                        <a:pt x="68" y="65"/>
                        <a:pt x="68" y="65"/>
                        <a:pt x="68" y="65"/>
                      </a:cubicBezTo>
                      <a:cubicBezTo>
                        <a:pt x="67" y="66"/>
                        <a:pt x="67" y="66"/>
                        <a:pt x="67" y="66"/>
                      </a:cubicBezTo>
                      <a:cubicBezTo>
                        <a:pt x="65" y="65"/>
                        <a:pt x="63" y="65"/>
                        <a:pt x="61" y="64"/>
                      </a:cubicBezTo>
                      <a:cubicBezTo>
                        <a:pt x="65" y="65"/>
                        <a:pt x="65" y="65"/>
                        <a:pt x="65" y="65"/>
                      </a:cubicBezTo>
                      <a:cubicBezTo>
                        <a:pt x="64" y="64"/>
                        <a:pt x="63" y="63"/>
                        <a:pt x="60" y="63"/>
                      </a:cubicBezTo>
                      <a:cubicBezTo>
                        <a:pt x="60" y="63"/>
                        <a:pt x="60" y="63"/>
                        <a:pt x="60" y="63"/>
                      </a:cubicBezTo>
                      <a:cubicBezTo>
                        <a:pt x="60" y="63"/>
                        <a:pt x="60" y="63"/>
                        <a:pt x="60" y="63"/>
                      </a:cubicBezTo>
                      <a:cubicBezTo>
                        <a:pt x="59" y="63"/>
                        <a:pt x="59" y="63"/>
                        <a:pt x="56" y="60"/>
                      </a:cubicBezTo>
                      <a:cubicBezTo>
                        <a:pt x="54" y="58"/>
                        <a:pt x="52" y="55"/>
                        <a:pt x="52" y="52"/>
                      </a:cubicBezTo>
                      <a:cubicBezTo>
                        <a:pt x="52" y="51"/>
                        <a:pt x="50" y="46"/>
                        <a:pt x="49" y="46"/>
                      </a:cubicBezTo>
                      <a:cubicBezTo>
                        <a:pt x="49" y="46"/>
                        <a:pt x="49" y="46"/>
                        <a:pt x="49" y="46"/>
                      </a:cubicBezTo>
                      <a:cubicBezTo>
                        <a:pt x="49" y="46"/>
                        <a:pt x="45" y="46"/>
                        <a:pt x="46" y="48"/>
                      </a:cubicBezTo>
                      <a:cubicBezTo>
                        <a:pt x="46" y="49"/>
                        <a:pt x="51" y="57"/>
                        <a:pt x="54" y="61"/>
                      </a:cubicBezTo>
                      <a:cubicBezTo>
                        <a:pt x="56" y="62"/>
                        <a:pt x="56" y="62"/>
                        <a:pt x="56" y="62"/>
                      </a:cubicBezTo>
                      <a:cubicBezTo>
                        <a:pt x="56" y="63"/>
                        <a:pt x="56" y="63"/>
                        <a:pt x="55" y="63"/>
                      </a:cubicBezTo>
                      <a:cubicBezTo>
                        <a:pt x="54" y="63"/>
                        <a:pt x="53" y="63"/>
                        <a:pt x="52" y="63"/>
                      </a:cubicBezTo>
                      <a:cubicBezTo>
                        <a:pt x="51" y="64"/>
                        <a:pt x="51" y="64"/>
                        <a:pt x="51" y="64"/>
                      </a:cubicBezTo>
                      <a:cubicBezTo>
                        <a:pt x="51" y="64"/>
                        <a:pt x="50" y="64"/>
                        <a:pt x="49" y="64"/>
                      </a:cubicBezTo>
                      <a:cubicBezTo>
                        <a:pt x="48" y="64"/>
                        <a:pt x="48" y="64"/>
                        <a:pt x="47" y="65"/>
                      </a:cubicBezTo>
                      <a:cubicBezTo>
                        <a:pt x="47" y="66"/>
                        <a:pt x="47" y="68"/>
                        <a:pt x="49" y="72"/>
                      </a:cubicBezTo>
                      <a:cubicBezTo>
                        <a:pt x="48" y="73"/>
                        <a:pt x="48" y="73"/>
                        <a:pt x="48" y="73"/>
                      </a:cubicBezTo>
                      <a:cubicBezTo>
                        <a:pt x="47" y="73"/>
                        <a:pt x="47" y="73"/>
                        <a:pt x="46" y="73"/>
                      </a:cubicBezTo>
                      <a:cubicBezTo>
                        <a:pt x="45" y="73"/>
                        <a:pt x="44" y="73"/>
                        <a:pt x="43" y="73"/>
                      </a:cubicBezTo>
                      <a:cubicBezTo>
                        <a:pt x="43" y="73"/>
                        <a:pt x="43" y="73"/>
                        <a:pt x="44" y="77"/>
                      </a:cubicBezTo>
                      <a:cubicBezTo>
                        <a:pt x="44" y="77"/>
                        <a:pt x="43" y="78"/>
                        <a:pt x="42" y="78"/>
                      </a:cubicBezTo>
                      <a:cubicBezTo>
                        <a:pt x="42" y="79"/>
                        <a:pt x="42" y="80"/>
                        <a:pt x="41" y="80"/>
                      </a:cubicBezTo>
                      <a:cubicBezTo>
                        <a:pt x="38" y="80"/>
                        <a:pt x="37" y="80"/>
                        <a:pt x="35" y="79"/>
                      </a:cubicBezTo>
                      <a:cubicBezTo>
                        <a:pt x="36" y="79"/>
                        <a:pt x="36" y="80"/>
                        <a:pt x="37" y="81"/>
                      </a:cubicBezTo>
                      <a:cubicBezTo>
                        <a:pt x="37" y="82"/>
                        <a:pt x="37" y="82"/>
                        <a:pt x="37" y="82"/>
                      </a:cubicBezTo>
                      <a:cubicBezTo>
                        <a:pt x="36" y="82"/>
                        <a:pt x="35" y="83"/>
                        <a:pt x="34" y="83"/>
                      </a:cubicBezTo>
                      <a:cubicBezTo>
                        <a:pt x="32" y="82"/>
                        <a:pt x="32" y="82"/>
                        <a:pt x="30" y="82"/>
                      </a:cubicBezTo>
                      <a:cubicBezTo>
                        <a:pt x="29" y="83"/>
                        <a:pt x="29" y="83"/>
                        <a:pt x="29" y="83"/>
                      </a:cubicBezTo>
                      <a:cubicBezTo>
                        <a:pt x="30" y="83"/>
                        <a:pt x="31" y="84"/>
                        <a:pt x="31" y="85"/>
                      </a:cubicBezTo>
                      <a:cubicBezTo>
                        <a:pt x="30" y="86"/>
                        <a:pt x="30" y="86"/>
                        <a:pt x="30" y="86"/>
                      </a:cubicBezTo>
                      <a:cubicBezTo>
                        <a:pt x="47" y="90"/>
                        <a:pt x="45" y="107"/>
                        <a:pt x="45" y="107"/>
                      </a:cubicBezTo>
                      <a:cubicBezTo>
                        <a:pt x="37" y="107"/>
                        <a:pt x="29" y="104"/>
                        <a:pt x="21" y="104"/>
                      </a:cubicBezTo>
                      <a:cubicBezTo>
                        <a:pt x="22" y="104"/>
                        <a:pt x="22" y="105"/>
                        <a:pt x="23" y="106"/>
                      </a:cubicBezTo>
                      <a:cubicBezTo>
                        <a:pt x="23" y="106"/>
                        <a:pt x="24" y="127"/>
                        <a:pt x="26" y="128"/>
                      </a:cubicBezTo>
                      <a:cubicBezTo>
                        <a:pt x="26" y="134"/>
                        <a:pt x="26" y="134"/>
                        <a:pt x="26" y="135"/>
                      </a:cubicBezTo>
                      <a:cubicBezTo>
                        <a:pt x="28" y="134"/>
                        <a:pt x="30" y="134"/>
                        <a:pt x="31" y="134"/>
                      </a:cubicBezTo>
                      <a:cubicBezTo>
                        <a:pt x="32" y="134"/>
                        <a:pt x="33" y="134"/>
                        <a:pt x="34" y="135"/>
                      </a:cubicBezTo>
                      <a:cubicBezTo>
                        <a:pt x="35" y="138"/>
                        <a:pt x="35" y="138"/>
                        <a:pt x="35" y="138"/>
                      </a:cubicBezTo>
                      <a:cubicBezTo>
                        <a:pt x="48" y="134"/>
                        <a:pt x="48" y="134"/>
                        <a:pt x="48" y="134"/>
                      </a:cubicBezTo>
                      <a:cubicBezTo>
                        <a:pt x="52" y="134"/>
                        <a:pt x="53" y="129"/>
                        <a:pt x="51" y="126"/>
                      </a:cubicBezTo>
                      <a:cubicBezTo>
                        <a:pt x="53" y="118"/>
                        <a:pt x="53" y="118"/>
                        <a:pt x="58" y="116"/>
                      </a:cubicBezTo>
                      <a:cubicBezTo>
                        <a:pt x="58" y="109"/>
                        <a:pt x="58" y="109"/>
                        <a:pt x="59" y="109"/>
                      </a:cubicBezTo>
                      <a:cubicBezTo>
                        <a:pt x="59" y="108"/>
                        <a:pt x="60" y="108"/>
                        <a:pt x="60" y="108"/>
                      </a:cubicBezTo>
                      <a:cubicBezTo>
                        <a:pt x="62" y="108"/>
                        <a:pt x="64" y="110"/>
                        <a:pt x="65" y="110"/>
                      </a:cubicBezTo>
                      <a:cubicBezTo>
                        <a:pt x="67" y="107"/>
                        <a:pt x="68" y="105"/>
                        <a:pt x="70" y="105"/>
                      </a:cubicBezTo>
                      <a:cubicBezTo>
                        <a:pt x="71" y="105"/>
                        <a:pt x="71" y="106"/>
                        <a:pt x="72" y="106"/>
                      </a:cubicBezTo>
                      <a:cubicBezTo>
                        <a:pt x="73" y="107"/>
                        <a:pt x="90" y="127"/>
                        <a:pt x="92" y="133"/>
                      </a:cubicBezTo>
                      <a:cubicBezTo>
                        <a:pt x="93" y="137"/>
                        <a:pt x="93" y="137"/>
                        <a:pt x="85" y="138"/>
                      </a:cubicBezTo>
                      <a:cubicBezTo>
                        <a:pt x="87" y="141"/>
                        <a:pt x="91" y="145"/>
                        <a:pt x="91" y="145"/>
                      </a:cubicBezTo>
                      <a:cubicBezTo>
                        <a:pt x="92" y="143"/>
                        <a:pt x="91" y="141"/>
                        <a:pt x="91" y="139"/>
                      </a:cubicBezTo>
                      <a:cubicBezTo>
                        <a:pt x="92" y="139"/>
                        <a:pt x="92" y="139"/>
                        <a:pt x="92" y="139"/>
                      </a:cubicBezTo>
                      <a:cubicBezTo>
                        <a:pt x="93" y="137"/>
                        <a:pt x="94" y="136"/>
                        <a:pt x="94" y="134"/>
                      </a:cubicBezTo>
                      <a:cubicBezTo>
                        <a:pt x="93" y="130"/>
                        <a:pt x="93" y="130"/>
                        <a:pt x="93" y="129"/>
                      </a:cubicBezTo>
                      <a:cubicBezTo>
                        <a:pt x="94" y="129"/>
                        <a:pt x="94" y="129"/>
                        <a:pt x="94" y="129"/>
                      </a:cubicBezTo>
                      <a:cubicBezTo>
                        <a:pt x="95" y="129"/>
                        <a:pt x="96" y="130"/>
                        <a:pt x="96" y="131"/>
                      </a:cubicBezTo>
                      <a:cubicBezTo>
                        <a:pt x="96" y="129"/>
                        <a:pt x="96" y="129"/>
                        <a:pt x="90" y="122"/>
                      </a:cubicBezTo>
                      <a:cubicBezTo>
                        <a:pt x="90" y="121"/>
                        <a:pt x="90" y="121"/>
                        <a:pt x="90" y="121"/>
                      </a:cubicBezTo>
                      <a:cubicBezTo>
                        <a:pt x="87" y="119"/>
                        <a:pt x="85" y="118"/>
                        <a:pt x="77" y="103"/>
                      </a:cubicBezTo>
                      <a:cubicBezTo>
                        <a:pt x="78" y="102"/>
                        <a:pt x="78" y="102"/>
                        <a:pt x="79" y="101"/>
                      </a:cubicBezTo>
                      <a:cubicBezTo>
                        <a:pt x="96" y="122"/>
                        <a:pt x="96" y="122"/>
                        <a:pt x="96" y="122"/>
                      </a:cubicBezTo>
                      <a:cubicBezTo>
                        <a:pt x="96" y="122"/>
                        <a:pt x="96" y="122"/>
                        <a:pt x="101" y="136"/>
                      </a:cubicBezTo>
                      <a:cubicBezTo>
                        <a:pt x="107" y="149"/>
                        <a:pt x="107" y="149"/>
                        <a:pt x="107" y="149"/>
                      </a:cubicBezTo>
                      <a:cubicBezTo>
                        <a:pt x="107" y="148"/>
                        <a:pt x="107" y="147"/>
                        <a:pt x="107" y="146"/>
                      </a:cubicBezTo>
                      <a:cubicBezTo>
                        <a:pt x="107" y="143"/>
                        <a:pt x="106" y="141"/>
                        <a:pt x="105" y="138"/>
                      </a:cubicBezTo>
                      <a:cubicBezTo>
                        <a:pt x="103" y="129"/>
                        <a:pt x="103" y="129"/>
                        <a:pt x="104" y="128"/>
                      </a:cubicBezTo>
                      <a:cubicBezTo>
                        <a:pt x="106" y="128"/>
                        <a:pt x="109" y="130"/>
                        <a:pt x="110" y="133"/>
                      </a:cubicBezTo>
                      <a:cubicBezTo>
                        <a:pt x="110" y="132"/>
                        <a:pt x="111" y="131"/>
                        <a:pt x="111" y="131"/>
                      </a:cubicBezTo>
                      <a:cubicBezTo>
                        <a:pt x="111" y="131"/>
                        <a:pt x="112" y="131"/>
                        <a:pt x="112" y="131"/>
                      </a:cubicBezTo>
                      <a:cubicBezTo>
                        <a:pt x="113" y="122"/>
                        <a:pt x="107" y="115"/>
                        <a:pt x="108" y="107"/>
                      </a:cubicBezTo>
                      <a:cubicBezTo>
                        <a:pt x="109" y="107"/>
                        <a:pt x="109" y="107"/>
                        <a:pt x="109" y="107"/>
                      </a:cubicBezTo>
                      <a:cubicBezTo>
                        <a:pt x="110" y="107"/>
                        <a:pt x="110" y="107"/>
                        <a:pt x="111" y="107"/>
                      </a:cubicBezTo>
                      <a:cubicBezTo>
                        <a:pt x="110" y="108"/>
                        <a:pt x="110" y="108"/>
                        <a:pt x="110" y="108"/>
                      </a:cubicBezTo>
                      <a:cubicBezTo>
                        <a:pt x="111" y="109"/>
                        <a:pt x="112" y="109"/>
                        <a:pt x="113" y="110"/>
                      </a:cubicBezTo>
                      <a:cubicBezTo>
                        <a:pt x="113" y="112"/>
                        <a:pt x="113" y="112"/>
                        <a:pt x="113" y="114"/>
                      </a:cubicBezTo>
                      <a:cubicBezTo>
                        <a:pt x="114" y="115"/>
                        <a:pt x="114" y="117"/>
                        <a:pt x="115" y="118"/>
                      </a:cubicBezTo>
                      <a:cubicBezTo>
                        <a:pt x="119" y="116"/>
                        <a:pt x="113" y="112"/>
                        <a:pt x="115" y="108"/>
                      </a:cubicBezTo>
                      <a:cubicBezTo>
                        <a:pt x="115" y="108"/>
                        <a:pt x="115" y="108"/>
                        <a:pt x="115" y="108"/>
                      </a:cubicBezTo>
                      <a:cubicBezTo>
                        <a:pt x="116" y="108"/>
                        <a:pt x="117" y="109"/>
                        <a:pt x="117" y="110"/>
                      </a:cubicBezTo>
                      <a:cubicBezTo>
                        <a:pt x="117" y="111"/>
                        <a:pt x="117" y="111"/>
                        <a:pt x="117" y="111"/>
                      </a:cubicBezTo>
                      <a:cubicBezTo>
                        <a:pt x="117" y="112"/>
                        <a:pt x="117" y="112"/>
                        <a:pt x="118" y="115"/>
                      </a:cubicBezTo>
                      <a:cubicBezTo>
                        <a:pt x="117" y="116"/>
                        <a:pt x="117" y="116"/>
                        <a:pt x="117" y="116"/>
                      </a:cubicBezTo>
                      <a:cubicBezTo>
                        <a:pt x="120" y="124"/>
                        <a:pt x="127" y="129"/>
                        <a:pt x="127" y="138"/>
                      </a:cubicBezTo>
                      <a:cubicBezTo>
                        <a:pt x="126" y="138"/>
                        <a:pt x="126" y="138"/>
                        <a:pt x="126" y="138"/>
                      </a:cubicBezTo>
                      <a:cubicBezTo>
                        <a:pt x="123" y="136"/>
                        <a:pt x="122" y="130"/>
                        <a:pt x="118" y="130"/>
                      </a:cubicBezTo>
                      <a:cubicBezTo>
                        <a:pt x="118" y="130"/>
                        <a:pt x="117" y="130"/>
                        <a:pt x="117" y="130"/>
                      </a:cubicBezTo>
                      <a:cubicBezTo>
                        <a:pt x="117" y="130"/>
                        <a:pt x="116" y="131"/>
                        <a:pt x="116" y="132"/>
                      </a:cubicBezTo>
                      <a:cubicBezTo>
                        <a:pt x="115" y="132"/>
                        <a:pt x="114" y="131"/>
                        <a:pt x="114" y="131"/>
                      </a:cubicBezTo>
                      <a:cubicBezTo>
                        <a:pt x="114" y="132"/>
                        <a:pt x="114" y="133"/>
                        <a:pt x="115" y="133"/>
                      </a:cubicBezTo>
                      <a:cubicBezTo>
                        <a:pt x="113" y="134"/>
                        <a:pt x="112" y="134"/>
                        <a:pt x="110" y="134"/>
                      </a:cubicBezTo>
                      <a:cubicBezTo>
                        <a:pt x="110" y="135"/>
                        <a:pt x="110" y="136"/>
                        <a:pt x="110" y="137"/>
                      </a:cubicBezTo>
                      <a:cubicBezTo>
                        <a:pt x="111" y="137"/>
                        <a:pt x="111" y="137"/>
                        <a:pt x="111" y="137"/>
                      </a:cubicBezTo>
                      <a:cubicBezTo>
                        <a:pt x="112" y="141"/>
                        <a:pt x="113" y="149"/>
                        <a:pt x="118" y="154"/>
                      </a:cubicBezTo>
                      <a:cubicBezTo>
                        <a:pt x="119" y="153"/>
                        <a:pt x="119" y="153"/>
                        <a:pt x="119" y="153"/>
                      </a:cubicBezTo>
                      <a:cubicBezTo>
                        <a:pt x="119" y="152"/>
                        <a:pt x="119" y="152"/>
                        <a:pt x="119" y="152"/>
                      </a:cubicBezTo>
                      <a:cubicBezTo>
                        <a:pt x="121" y="153"/>
                        <a:pt x="121" y="156"/>
                        <a:pt x="123" y="157"/>
                      </a:cubicBezTo>
                      <a:cubicBezTo>
                        <a:pt x="123" y="156"/>
                        <a:pt x="124" y="155"/>
                        <a:pt x="124" y="155"/>
                      </a:cubicBezTo>
                      <a:cubicBezTo>
                        <a:pt x="124" y="155"/>
                        <a:pt x="125" y="156"/>
                        <a:pt x="126" y="156"/>
                      </a:cubicBezTo>
                      <a:cubicBezTo>
                        <a:pt x="126" y="172"/>
                        <a:pt x="127" y="175"/>
                        <a:pt x="125" y="179"/>
                      </a:cubicBezTo>
                      <a:cubicBezTo>
                        <a:pt x="123" y="179"/>
                        <a:pt x="122" y="179"/>
                        <a:pt x="121" y="176"/>
                      </a:cubicBezTo>
                      <a:cubicBezTo>
                        <a:pt x="121" y="176"/>
                        <a:pt x="120" y="177"/>
                        <a:pt x="119" y="177"/>
                      </a:cubicBezTo>
                      <a:cubicBezTo>
                        <a:pt x="112" y="176"/>
                        <a:pt x="112" y="165"/>
                        <a:pt x="104" y="165"/>
                      </a:cubicBezTo>
                      <a:cubicBezTo>
                        <a:pt x="103" y="168"/>
                        <a:pt x="104" y="171"/>
                        <a:pt x="103" y="174"/>
                      </a:cubicBezTo>
                      <a:cubicBezTo>
                        <a:pt x="102" y="174"/>
                        <a:pt x="102" y="174"/>
                        <a:pt x="102" y="174"/>
                      </a:cubicBezTo>
                      <a:cubicBezTo>
                        <a:pt x="100" y="173"/>
                        <a:pt x="82" y="157"/>
                        <a:pt x="81" y="154"/>
                      </a:cubicBezTo>
                      <a:cubicBezTo>
                        <a:pt x="80" y="154"/>
                        <a:pt x="81" y="153"/>
                        <a:pt x="81" y="152"/>
                      </a:cubicBezTo>
                      <a:cubicBezTo>
                        <a:pt x="82" y="150"/>
                        <a:pt x="82" y="150"/>
                        <a:pt x="82" y="141"/>
                      </a:cubicBezTo>
                      <a:cubicBezTo>
                        <a:pt x="80" y="140"/>
                        <a:pt x="79" y="139"/>
                        <a:pt x="78" y="139"/>
                      </a:cubicBezTo>
                      <a:cubicBezTo>
                        <a:pt x="77" y="139"/>
                        <a:pt x="77" y="140"/>
                        <a:pt x="76" y="140"/>
                      </a:cubicBezTo>
                      <a:cubicBezTo>
                        <a:pt x="75" y="140"/>
                        <a:pt x="73" y="139"/>
                        <a:pt x="70" y="138"/>
                      </a:cubicBezTo>
                      <a:cubicBezTo>
                        <a:pt x="69" y="139"/>
                        <a:pt x="69" y="140"/>
                        <a:pt x="68" y="140"/>
                      </a:cubicBezTo>
                      <a:cubicBezTo>
                        <a:pt x="67" y="140"/>
                        <a:pt x="66" y="140"/>
                        <a:pt x="65" y="140"/>
                      </a:cubicBezTo>
                      <a:cubicBezTo>
                        <a:pt x="62" y="140"/>
                        <a:pt x="59" y="141"/>
                        <a:pt x="56" y="142"/>
                      </a:cubicBezTo>
                      <a:cubicBezTo>
                        <a:pt x="54" y="143"/>
                        <a:pt x="51" y="144"/>
                        <a:pt x="48" y="144"/>
                      </a:cubicBezTo>
                      <a:cubicBezTo>
                        <a:pt x="47" y="144"/>
                        <a:pt x="46" y="144"/>
                        <a:pt x="45" y="143"/>
                      </a:cubicBezTo>
                      <a:cubicBezTo>
                        <a:pt x="44" y="143"/>
                        <a:pt x="44" y="143"/>
                        <a:pt x="43" y="143"/>
                      </a:cubicBezTo>
                      <a:cubicBezTo>
                        <a:pt x="43" y="143"/>
                        <a:pt x="42" y="144"/>
                        <a:pt x="42" y="144"/>
                      </a:cubicBezTo>
                      <a:cubicBezTo>
                        <a:pt x="40" y="144"/>
                        <a:pt x="39" y="143"/>
                        <a:pt x="38" y="141"/>
                      </a:cubicBezTo>
                      <a:cubicBezTo>
                        <a:pt x="37" y="141"/>
                        <a:pt x="37" y="141"/>
                        <a:pt x="37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4" y="143"/>
                        <a:pt x="36" y="146"/>
                        <a:pt x="34" y="148"/>
                      </a:cubicBezTo>
                      <a:cubicBezTo>
                        <a:pt x="32" y="151"/>
                        <a:pt x="29" y="151"/>
                        <a:pt x="27" y="153"/>
                      </a:cubicBezTo>
                      <a:cubicBezTo>
                        <a:pt x="26" y="154"/>
                        <a:pt x="26" y="155"/>
                        <a:pt x="26" y="156"/>
                      </a:cubicBezTo>
                      <a:cubicBezTo>
                        <a:pt x="26" y="167"/>
                        <a:pt x="26" y="167"/>
                        <a:pt x="23" y="168"/>
                      </a:cubicBezTo>
                      <a:cubicBezTo>
                        <a:pt x="21" y="169"/>
                        <a:pt x="16" y="172"/>
                        <a:pt x="16" y="173"/>
                      </a:cubicBezTo>
                      <a:cubicBezTo>
                        <a:pt x="14" y="176"/>
                        <a:pt x="3" y="195"/>
                        <a:pt x="3" y="195"/>
                      </a:cubicBezTo>
                      <a:cubicBezTo>
                        <a:pt x="3" y="201"/>
                        <a:pt x="6" y="205"/>
                        <a:pt x="6" y="210"/>
                      </a:cubicBezTo>
                      <a:cubicBezTo>
                        <a:pt x="6" y="214"/>
                        <a:pt x="0" y="216"/>
                        <a:pt x="2" y="221"/>
                      </a:cubicBezTo>
                      <a:cubicBezTo>
                        <a:pt x="5" y="229"/>
                        <a:pt x="9" y="236"/>
                        <a:pt x="12" y="243"/>
                      </a:cubicBezTo>
                      <a:cubicBezTo>
                        <a:pt x="14" y="246"/>
                        <a:pt x="25" y="256"/>
                        <a:pt x="27" y="256"/>
                      </a:cubicBezTo>
                      <a:cubicBezTo>
                        <a:pt x="27" y="256"/>
                        <a:pt x="27" y="256"/>
                        <a:pt x="27" y="256"/>
                      </a:cubicBezTo>
                      <a:cubicBezTo>
                        <a:pt x="36" y="255"/>
                        <a:pt x="44" y="252"/>
                        <a:pt x="53" y="252"/>
                      </a:cubicBezTo>
                      <a:cubicBezTo>
                        <a:pt x="55" y="252"/>
                        <a:pt x="56" y="252"/>
                        <a:pt x="57" y="253"/>
                      </a:cubicBezTo>
                      <a:cubicBezTo>
                        <a:pt x="58" y="253"/>
                        <a:pt x="58" y="253"/>
                        <a:pt x="58" y="253"/>
                      </a:cubicBezTo>
                      <a:cubicBezTo>
                        <a:pt x="60" y="255"/>
                        <a:pt x="59" y="258"/>
                        <a:pt x="61" y="259"/>
                      </a:cubicBezTo>
                      <a:cubicBezTo>
                        <a:pt x="63" y="261"/>
                        <a:pt x="65" y="260"/>
                        <a:pt x="67" y="261"/>
                      </a:cubicBezTo>
                      <a:cubicBezTo>
                        <a:pt x="68" y="265"/>
                        <a:pt x="68" y="265"/>
                        <a:pt x="67" y="269"/>
                      </a:cubicBezTo>
                      <a:cubicBezTo>
                        <a:pt x="67" y="269"/>
                        <a:pt x="67" y="269"/>
                        <a:pt x="67" y="269"/>
                      </a:cubicBezTo>
                      <a:cubicBezTo>
                        <a:pt x="62" y="279"/>
                        <a:pt x="62" y="279"/>
                        <a:pt x="63" y="283"/>
                      </a:cubicBezTo>
                      <a:cubicBezTo>
                        <a:pt x="64" y="288"/>
                        <a:pt x="65" y="294"/>
                        <a:pt x="59" y="309"/>
                      </a:cubicBezTo>
                      <a:cubicBezTo>
                        <a:pt x="56" y="316"/>
                        <a:pt x="51" y="321"/>
                        <a:pt x="47" y="327"/>
                      </a:cubicBezTo>
                      <a:cubicBezTo>
                        <a:pt x="43" y="333"/>
                        <a:pt x="43" y="340"/>
                        <a:pt x="40" y="346"/>
                      </a:cubicBezTo>
                      <a:cubicBezTo>
                        <a:pt x="27" y="368"/>
                        <a:pt x="26" y="369"/>
                        <a:pt x="24" y="371"/>
                      </a:cubicBezTo>
                      <a:cubicBezTo>
                        <a:pt x="23" y="372"/>
                        <a:pt x="22" y="373"/>
                        <a:pt x="21" y="376"/>
                      </a:cubicBezTo>
                      <a:cubicBezTo>
                        <a:pt x="22" y="377"/>
                        <a:pt x="23" y="377"/>
                        <a:pt x="24" y="377"/>
                      </a:cubicBezTo>
                      <a:cubicBezTo>
                        <a:pt x="30" y="377"/>
                        <a:pt x="35" y="373"/>
                        <a:pt x="38" y="371"/>
                      </a:cubicBezTo>
                      <a:cubicBezTo>
                        <a:pt x="48" y="364"/>
                        <a:pt x="48" y="364"/>
                        <a:pt x="48" y="364"/>
                      </a:cubicBezTo>
                      <a:cubicBezTo>
                        <a:pt x="61" y="354"/>
                        <a:pt x="61" y="354"/>
                        <a:pt x="61" y="354"/>
                      </a:cubicBezTo>
                      <a:cubicBezTo>
                        <a:pt x="63" y="351"/>
                        <a:pt x="65" y="347"/>
                        <a:pt x="68" y="344"/>
                      </a:cubicBezTo>
                      <a:cubicBezTo>
                        <a:pt x="72" y="341"/>
                        <a:pt x="77" y="339"/>
                        <a:pt x="80" y="336"/>
                      </a:cubicBezTo>
                      <a:cubicBezTo>
                        <a:pt x="88" y="328"/>
                        <a:pt x="96" y="312"/>
                        <a:pt x="97" y="310"/>
                      </a:cubicBezTo>
                      <a:cubicBezTo>
                        <a:pt x="100" y="302"/>
                        <a:pt x="111" y="290"/>
                        <a:pt x="115" y="287"/>
                      </a:cubicBezTo>
                      <a:cubicBezTo>
                        <a:pt x="120" y="281"/>
                        <a:pt x="127" y="266"/>
                        <a:pt x="128" y="260"/>
                      </a:cubicBezTo>
                      <a:cubicBezTo>
                        <a:pt x="128" y="260"/>
                        <a:pt x="127" y="260"/>
                        <a:pt x="127" y="260"/>
                      </a:cubicBezTo>
                      <a:cubicBezTo>
                        <a:pt x="127" y="260"/>
                        <a:pt x="126" y="260"/>
                        <a:pt x="125" y="260"/>
                      </a:cubicBezTo>
                      <a:cubicBezTo>
                        <a:pt x="124" y="259"/>
                        <a:pt x="124" y="259"/>
                        <a:pt x="125" y="250"/>
                      </a:cubicBezTo>
                      <a:cubicBezTo>
                        <a:pt x="126" y="246"/>
                        <a:pt x="125" y="243"/>
                        <a:pt x="125" y="240"/>
                      </a:cubicBezTo>
                      <a:cubicBezTo>
                        <a:pt x="125" y="231"/>
                        <a:pt x="126" y="222"/>
                        <a:pt x="126" y="213"/>
                      </a:cubicBezTo>
                      <a:cubicBezTo>
                        <a:pt x="123" y="184"/>
                        <a:pt x="123" y="184"/>
                        <a:pt x="123" y="184"/>
                      </a:cubicBezTo>
                      <a:cubicBezTo>
                        <a:pt x="124" y="185"/>
                        <a:pt x="124" y="185"/>
                        <a:pt x="124" y="189"/>
                      </a:cubicBezTo>
                      <a:cubicBezTo>
                        <a:pt x="125" y="189"/>
                        <a:pt x="126" y="188"/>
                        <a:pt x="126" y="187"/>
                      </a:cubicBezTo>
                      <a:cubicBezTo>
                        <a:pt x="132" y="208"/>
                        <a:pt x="125" y="230"/>
                        <a:pt x="126" y="251"/>
                      </a:cubicBezTo>
                      <a:cubicBezTo>
                        <a:pt x="128" y="250"/>
                        <a:pt x="128" y="250"/>
                        <a:pt x="129" y="250"/>
                      </a:cubicBezTo>
                      <a:cubicBezTo>
                        <a:pt x="129" y="250"/>
                        <a:pt x="129" y="250"/>
                        <a:pt x="129" y="250"/>
                      </a:cubicBezTo>
                      <a:cubicBezTo>
                        <a:pt x="136" y="237"/>
                        <a:pt x="136" y="237"/>
                        <a:pt x="136" y="235"/>
                      </a:cubicBezTo>
                      <a:cubicBezTo>
                        <a:pt x="136" y="236"/>
                        <a:pt x="136" y="236"/>
                        <a:pt x="136" y="237"/>
                      </a:cubicBezTo>
                      <a:cubicBezTo>
                        <a:pt x="136" y="236"/>
                        <a:pt x="136" y="235"/>
                        <a:pt x="136" y="234"/>
                      </a:cubicBezTo>
                      <a:cubicBezTo>
                        <a:pt x="136" y="233"/>
                        <a:pt x="136" y="233"/>
                        <a:pt x="136" y="233"/>
                      </a:cubicBezTo>
                      <a:cubicBezTo>
                        <a:pt x="137" y="228"/>
                        <a:pt x="137" y="228"/>
                        <a:pt x="137" y="228"/>
                      </a:cubicBezTo>
                      <a:cubicBezTo>
                        <a:pt x="137" y="226"/>
                        <a:pt x="138" y="223"/>
                        <a:pt x="138" y="216"/>
                      </a:cubicBezTo>
                      <a:cubicBezTo>
                        <a:pt x="138" y="216"/>
                        <a:pt x="138" y="216"/>
                        <a:pt x="138" y="217"/>
                      </a:cubicBezTo>
                      <a:cubicBezTo>
                        <a:pt x="138" y="210"/>
                        <a:pt x="139" y="202"/>
                        <a:pt x="139" y="195"/>
                      </a:cubicBezTo>
                      <a:cubicBezTo>
                        <a:pt x="138" y="189"/>
                        <a:pt x="138" y="180"/>
                        <a:pt x="137" y="174"/>
                      </a:cubicBezTo>
                      <a:cubicBezTo>
                        <a:pt x="137" y="172"/>
                        <a:pt x="137" y="170"/>
                        <a:pt x="137" y="168"/>
                      </a:cubicBezTo>
                      <a:cubicBezTo>
                        <a:pt x="135" y="163"/>
                        <a:pt x="135" y="162"/>
                        <a:pt x="132" y="144"/>
                      </a:cubicBezTo>
                      <a:cubicBezTo>
                        <a:pt x="132" y="144"/>
                        <a:pt x="132" y="144"/>
                        <a:pt x="132" y="144"/>
                      </a:cubicBezTo>
                      <a:cubicBezTo>
                        <a:pt x="125" y="119"/>
                        <a:pt x="125" y="119"/>
                        <a:pt x="124" y="118"/>
                      </a:cubicBezTo>
                      <a:cubicBezTo>
                        <a:pt x="125" y="118"/>
                        <a:pt x="125" y="118"/>
                        <a:pt x="125" y="118"/>
                      </a:cubicBezTo>
                      <a:cubicBezTo>
                        <a:pt x="122" y="111"/>
                        <a:pt x="121" y="108"/>
                        <a:pt x="117" y="100"/>
                      </a:cubicBezTo>
                      <a:cubicBezTo>
                        <a:pt x="109" y="85"/>
                        <a:pt x="109" y="85"/>
                        <a:pt x="109" y="85"/>
                      </a:cubicBezTo>
                      <a:cubicBezTo>
                        <a:pt x="107" y="82"/>
                        <a:pt x="104" y="79"/>
                        <a:pt x="101" y="77"/>
                      </a:cubicBezTo>
                      <a:cubicBezTo>
                        <a:pt x="104" y="79"/>
                        <a:pt x="107" y="81"/>
                        <a:pt x="109" y="85"/>
                      </a:cubicBezTo>
                      <a:cubicBezTo>
                        <a:pt x="106" y="80"/>
                        <a:pt x="102" y="73"/>
                        <a:pt x="99" y="68"/>
                      </a:cubicBezTo>
                      <a:cubicBezTo>
                        <a:pt x="85" y="49"/>
                        <a:pt x="85" y="48"/>
                        <a:pt x="76" y="39"/>
                      </a:cubicBezTo>
                      <a:cubicBezTo>
                        <a:pt x="67" y="30"/>
                        <a:pt x="67" y="30"/>
                        <a:pt x="67" y="30"/>
                      </a:cubicBezTo>
                      <a:cubicBezTo>
                        <a:pt x="67" y="30"/>
                        <a:pt x="67" y="30"/>
                        <a:pt x="67" y="30"/>
                      </a:cubicBezTo>
                      <a:cubicBezTo>
                        <a:pt x="66" y="29"/>
                        <a:pt x="66" y="29"/>
                        <a:pt x="65" y="29"/>
                      </a:cubicBezTo>
                      <a:cubicBezTo>
                        <a:pt x="66" y="29"/>
                        <a:pt x="66" y="29"/>
                        <a:pt x="70" y="33"/>
                      </a:cubicBezTo>
                      <a:cubicBezTo>
                        <a:pt x="69" y="33"/>
                        <a:pt x="69" y="32"/>
                        <a:pt x="68" y="32"/>
                      </a:cubicBezTo>
                      <a:cubicBezTo>
                        <a:pt x="69" y="34"/>
                        <a:pt x="71" y="35"/>
                        <a:pt x="73" y="37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66" y="32"/>
                        <a:pt x="60" y="25"/>
                        <a:pt x="54" y="20"/>
                      </a:cubicBezTo>
                      <a:cubicBezTo>
                        <a:pt x="57" y="22"/>
                        <a:pt x="59" y="25"/>
                        <a:pt x="63" y="27"/>
                      </a:cubicBezTo>
                      <a:cubicBezTo>
                        <a:pt x="62" y="25"/>
                        <a:pt x="52" y="17"/>
                        <a:pt x="46" y="13"/>
                      </a:cubicBezTo>
                      <a:cubicBezTo>
                        <a:pt x="41" y="10"/>
                        <a:pt x="40" y="9"/>
                        <a:pt x="40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8"/>
                        <a:pt x="39" y="8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8"/>
                        <a:pt x="37" y="7"/>
                        <a:pt x="34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4" y="4"/>
                        <a:pt x="29" y="2"/>
                        <a:pt x="28" y="2"/>
                      </a:cubicBezTo>
                      <a:cubicBezTo>
                        <a:pt x="29" y="2"/>
                        <a:pt x="29" y="2"/>
                        <a:pt x="29" y="3"/>
                      </a:cubicBezTo>
                      <a:cubicBezTo>
                        <a:pt x="27" y="3"/>
                        <a:pt x="26" y="1"/>
                        <a:pt x="2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14" name="Freeform 308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185DD62A-3AD3-4267-B6C5-32F97E8211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7466" y="3405102"/>
                  <a:ext cx="20638" cy="92075"/>
                </a:xfrm>
                <a:custGeom>
                  <a:avLst/>
                  <a:gdLst>
                    <a:gd name="T0" fmla="*/ 0 w 6"/>
                    <a:gd name="T1" fmla="*/ 0 h 28"/>
                    <a:gd name="T2" fmla="*/ 4 w 6"/>
                    <a:gd name="T3" fmla="*/ 15 h 28"/>
                    <a:gd name="T4" fmla="*/ 3 w 6"/>
                    <a:gd name="T5" fmla="*/ 13 h 28"/>
                    <a:gd name="T6" fmla="*/ 4 w 6"/>
                    <a:gd name="T7" fmla="*/ 14 h 28"/>
                    <a:gd name="T8" fmla="*/ 5 w 6"/>
                    <a:gd name="T9" fmla="*/ 19 h 28"/>
                    <a:gd name="T10" fmla="*/ 5 w 6"/>
                    <a:gd name="T11" fmla="*/ 19 h 28"/>
                    <a:gd name="T12" fmla="*/ 6 w 6"/>
                    <a:gd name="T13" fmla="*/ 28 h 28"/>
                    <a:gd name="T14" fmla="*/ 1 w 6"/>
                    <a:gd name="T15" fmla="*/ 5 h 28"/>
                    <a:gd name="T16" fmla="*/ 0 w 6"/>
                    <a:gd name="T1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28">
                      <a:moveTo>
                        <a:pt x="0" y="0"/>
                      </a:moveTo>
                      <a:cubicBezTo>
                        <a:pt x="3" y="10"/>
                        <a:pt x="3" y="10"/>
                        <a:pt x="4" y="15"/>
                      </a:cubicBezTo>
                      <a:cubicBezTo>
                        <a:pt x="4" y="14"/>
                        <a:pt x="3" y="14"/>
                        <a:pt x="3" y="13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22"/>
                        <a:pt x="6" y="25"/>
                        <a:pt x="6" y="28"/>
                      </a:cubicBezTo>
                      <a:cubicBezTo>
                        <a:pt x="4" y="17"/>
                        <a:pt x="4" y="14"/>
                        <a:pt x="1" y="5"/>
                      </a:cubicBezTo>
                      <a:cubicBezTo>
                        <a:pt x="1" y="3"/>
                        <a:pt x="0" y="2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15" name="Freeform 308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C40A85D-CB76-46F3-BE8C-25170248AB0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94766" y="3362240"/>
                  <a:ext cx="12700" cy="42863"/>
                </a:xfrm>
                <a:custGeom>
                  <a:avLst/>
                  <a:gdLst>
                    <a:gd name="T0" fmla="*/ 3 w 4"/>
                    <a:gd name="T1" fmla="*/ 9 h 13"/>
                    <a:gd name="T2" fmla="*/ 3 w 4"/>
                    <a:gd name="T3" fmla="*/ 10 h 13"/>
                    <a:gd name="T4" fmla="*/ 3 w 4"/>
                    <a:gd name="T5" fmla="*/ 9 h 13"/>
                    <a:gd name="T6" fmla="*/ 0 w 4"/>
                    <a:gd name="T7" fmla="*/ 0 h 13"/>
                    <a:gd name="T8" fmla="*/ 4 w 4"/>
                    <a:gd name="T9" fmla="*/ 13 h 13"/>
                    <a:gd name="T10" fmla="*/ 3 w 4"/>
                    <a:gd name="T11" fmla="*/ 11 h 13"/>
                    <a:gd name="T12" fmla="*/ 3 w 4"/>
                    <a:gd name="T13" fmla="*/ 12 h 13"/>
                    <a:gd name="T14" fmla="*/ 2 w 4"/>
                    <a:gd name="T15" fmla="*/ 9 h 13"/>
                    <a:gd name="T16" fmla="*/ 3 w 4"/>
                    <a:gd name="T17" fmla="*/ 9 h 13"/>
                    <a:gd name="T18" fmla="*/ 0 w 4"/>
                    <a:gd name="T19" fmla="*/ 1 h 13"/>
                    <a:gd name="T20" fmla="*/ 0 w 4"/>
                    <a:gd name="T21" fmla="*/ 2 h 13"/>
                    <a:gd name="T22" fmla="*/ 0 w 4"/>
                    <a:gd name="T23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" h="13">
                      <a:moveTo>
                        <a:pt x="3" y="9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9"/>
                        <a:pt x="3" y="9"/>
                        <a:pt x="3" y="9"/>
                      </a:cubicBezTo>
                      <a:moveTo>
                        <a:pt x="0" y="0"/>
                      </a:moveTo>
                      <a:cubicBezTo>
                        <a:pt x="1" y="4"/>
                        <a:pt x="2" y="8"/>
                        <a:pt x="4" y="13"/>
                      </a:cubicBezTo>
                      <a:cubicBezTo>
                        <a:pt x="4" y="13"/>
                        <a:pt x="3" y="12"/>
                        <a:pt x="3" y="11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3" y="11"/>
                        <a:pt x="3" y="10"/>
                        <a:pt x="2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16" name="Freeform 308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863EB04-EE75-4555-920D-DC2E18CEA3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8103" y="3497177"/>
                  <a:ext cx="6350" cy="33338"/>
                </a:xfrm>
                <a:custGeom>
                  <a:avLst/>
                  <a:gdLst>
                    <a:gd name="T0" fmla="*/ 0 w 2"/>
                    <a:gd name="T1" fmla="*/ 0 h 10"/>
                    <a:gd name="T2" fmla="*/ 2 w 2"/>
                    <a:gd name="T3" fmla="*/ 9 h 10"/>
                    <a:gd name="T4" fmla="*/ 2 w 2"/>
                    <a:gd name="T5" fmla="*/ 10 h 10"/>
                    <a:gd name="T6" fmla="*/ 0 w 2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0">
                      <a:moveTo>
                        <a:pt x="0" y="0"/>
                      </a:moveTo>
                      <a:cubicBezTo>
                        <a:pt x="1" y="3"/>
                        <a:pt x="1" y="6"/>
                        <a:pt x="2" y="9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7"/>
                        <a:pt x="1" y="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17" name="Freeform 308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FDBCF60-0BB2-485A-9124-F6705D61E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0428" y="3136815"/>
                  <a:ext cx="46038" cy="60325"/>
                </a:xfrm>
                <a:custGeom>
                  <a:avLst/>
                  <a:gdLst>
                    <a:gd name="T0" fmla="*/ 6 w 14"/>
                    <a:gd name="T1" fmla="*/ 0 h 18"/>
                    <a:gd name="T2" fmla="*/ 4 w 14"/>
                    <a:gd name="T3" fmla="*/ 3 h 18"/>
                    <a:gd name="T4" fmla="*/ 5 w 14"/>
                    <a:gd name="T5" fmla="*/ 3 h 18"/>
                    <a:gd name="T6" fmla="*/ 4 w 14"/>
                    <a:gd name="T7" fmla="*/ 4 h 18"/>
                    <a:gd name="T8" fmla="*/ 1 w 14"/>
                    <a:gd name="T9" fmla="*/ 6 h 18"/>
                    <a:gd name="T10" fmla="*/ 1 w 14"/>
                    <a:gd name="T11" fmla="*/ 8 h 18"/>
                    <a:gd name="T12" fmla="*/ 2 w 14"/>
                    <a:gd name="T13" fmla="*/ 9 h 18"/>
                    <a:gd name="T14" fmla="*/ 4 w 14"/>
                    <a:gd name="T15" fmla="*/ 9 h 18"/>
                    <a:gd name="T16" fmla="*/ 4 w 14"/>
                    <a:gd name="T17" fmla="*/ 10 h 18"/>
                    <a:gd name="T18" fmla="*/ 2 w 14"/>
                    <a:gd name="T19" fmla="*/ 15 h 18"/>
                    <a:gd name="T20" fmla="*/ 3 w 14"/>
                    <a:gd name="T21" fmla="*/ 17 h 18"/>
                    <a:gd name="T22" fmla="*/ 4 w 14"/>
                    <a:gd name="T23" fmla="*/ 18 h 18"/>
                    <a:gd name="T24" fmla="*/ 9 w 14"/>
                    <a:gd name="T25" fmla="*/ 16 h 18"/>
                    <a:gd name="T26" fmla="*/ 11 w 14"/>
                    <a:gd name="T27" fmla="*/ 15 h 18"/>
                    <a:gd name="T28" fmla="*/ 14 w 14"/>
                    <a:gd name="T29" fmla="*/ 14 h 18"/>
                    <a:gd name="T30" fmla="*/ 13 w 14"/>
                    <a:gd name="T31" fmla="*/ 10 h 18"/>
                    <a:gd name="T32" fmla="*/ 12 w 14"/>
                    <a:gd name="T33" fmla="*/ 8 h 18"/>
                    <a:gd name="T34" fmla="*/ 12 w 14"/>
                    <a:gd name="T35" fmla="*/ 6 h 18"/>
                    <a:gd name="T36" fmla="*/ 12 w 14"/>
                    <a:gd name="T37" fmla="*/ 4 h 18"/>
                    <a:gd name="T38" fmla="*/ 11 w 14"/>
                    <a:gd name="T39" fmla="*/ 2 h 18"/>
                    <a:gd name="T40" fmla="*/ 10 w 14"/>
                    <a:gd name="T41" fmla="*/ 2 h 18"/>
                    <a:gd name="T42" fmla="*/ 7 w 14"/>
                    <a:gd name="T43" fmla="*/ 1 h 18"/>
                    <a:gd name="T44" fmla="*/ 6 w 14"/>
                    <a:gd name="T45" fmla="*/ 0 h 18"/>
                    <a:gd name="T46" fmla="*/ 6 w 14"/>
                    <a:gd name="T47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18">
                      <a:moveTo>
                        <a:pt x="6" y="0"/>
                      </a:moveTo>
                      <a:cubicBezTo>
                        <a:pt x="6" y="0"/>
                        <a:pt x="1" y="1"/>
                        <a:pt x="4" y="3"/>
                      </a:cubicBezTo>
                      <a:cubicBezTo>
                        <a:pt x="4" y="3"/>
                        <a:pt x="4" y="3"/>
                        <a:pt x="5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2" y="5"/>
                        <a:pt x="2" y="5"/>
                        <a:pt x="1" y="6"/>
                      </a:cubicBezTo>
                      <a:cubicBezTo>
                        <a:pt x="1" y="6"/>
                        <a:pt x="0" y="7"/>
                        <a:pt x="1" y="8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2" y="9"/>
                        <a:pt x="3" y="9"/>
                        <a:pt x="4" y="9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3" y="11"/>
                        <a:pt x="2" y="15"/>
                        <a:pt x="2" y="15"/>
                      </a:cubicBezTo>
                      <a:cubicBezTo>
                        <a:pt x="2" y="16"/>
                        <a:pt x="2" y="17"/>
                        <a:pt x="3" y="17"/>
                      </a:cubicBezTo>
                      <a:cubicBezTo>
                        <a:pt x="3" y="17"/>
                        <a:pt x="3" y="18"/>
                        <a:pt x="4" y="18"/>
                      </a:cubicBezTo>
                      <a:cubicBezTo>
                        <a:pt x="6" y="18"/>
                        <a:pt x="8" y="17"/>
                        <a:pt x="9" y="16"/>
                      </a:cubicBezTo>
                      <a:cubicBezTo>
                        <a:pt x="10" y="16"/>
                        <a:pt x="11" y="15"/>
                        <a:pt x="11" y="15"/>
                      </a:cubicBezTo>
                      <a:cubicBezTo>
                        <a:pt x="12" y="14"/>
                        <a:pt x="13" y="15"/>
                        <a:pt x="14" y="14"/>
                      </a:cubicBezTo>
                      <a:cubicBezTo>
                        <a:pt x="14" y="13"/>
                        <a:pt x="14" y="12"/>
                        <a:pt x="13" y="10"/>
                      </a:cubicBezTo>
                      <a:cubicBezTo>
                        <a:pt x="13" y="10"/>
                        <a:pt x="13" y="9"/>
                        <a:pt x="12" y="8"/>
                      </a:cubicBezTo>
                      <a:cubicBezTo>
                        <a:pt x="12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4"/>
                      </a:cubicBezTo>
                      <a:cubicBezTo>
                        <a:pt x="12" y="3"/>
                        <a:pt x="11" y="2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9" y="1"/>
                        <a:pt x="8" y="1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18" name="Freeform 308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5840B7DA-13FB-485C-A24C-6BB6DD528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3353" y="2965365"/>
                  <a:ext cx="17463" cy="9525"/>
                </a:xfrm>
                <a:custGeom>
                  <a:avLst/>
                  <a:gdLst>
                    <a:gd name="T0" fmla="*/ 5 w 5"/>
                    <a:gd name="T1" fmla="*/ 0 h 3"/>
                    <a:gd name="T2" fmla="*/ 5 w 5"/>
                    <a:gd name="T3" fmla="*/ 0 h 3"/>
                    <a:gd name="T4" fmla="*/ 0 w 5"/>
                    <a:gd name="T5" fmla="*/ 3 h 3"/>
                    <a:gd name="T6" fmla="*/ 5 w 5"/>
                    <a:gd name="T7" fmla="*/ 0 h 3"/>
                    <a:gd name="T8" fmla="*/ 5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0" y="2"/>
                        <a:pt x="0" y="3"/>
                      </a:cubicBezTo>
                      <a:cubicBezTo>
                        <a:pt x="0" y="3"/>
                        <a:pt x="0" y="3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19" name="Freeform 308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6C18DFE-BA92-4F81-818E-6D09A05740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616" y="3481302"/>
                  <a:ext cx="23813" cy="12700"/>
                </a:xfrm>
                <a:custGeom>
                  <a:avLst/>
                  <a:gdLst>
                    <a:gd name="T0" fmla="*/ 1 w 7"/>
                    <a:gd name="T1" fmla="*/ 0 h 4"/>
                    <a:gd name="T2" fmla="*/ 1 w 7"/>
                    <a:gd name="T3" fmla="*/ 0 h 4"/>
                    <a:gd name="T4" fmla="*/ 0 w 7"/>
                    <a:gd name="T5" fmla="*/ 1 h 4"/>
                    <a:gd name="T6" fmla="*/ 6 w 7"/>
                    <a:gd name="T7" fmla="*/ 4 h 4"/>
                    <a:gd name="T8" fmla="*/ 7 w 7"/>
                    <a:gd name="T9" fmla="*/ 4 h 4"/>
                    <a:gd name="T10" fmla="*/ 7 w 7"/>
                    <a:gd name="T11" fmla="*/ 4 h 4"/>
                    <a:gd name="T12" fmla="*/ 7 w 7"/>
                    <a:gd name="T13" fmla="*/ 4 h 4"/>
                    <a:gd name="T14" fmla="*/ 5 w 7"/>
                    <a:gd name="T15" fmla="*/ 2 h 4"/>
                    <a:gd name="T16" fmla="*/ 4 w 7"/>
                    <a:gd name="T17" fmla="*/ 1 h 4"/>
                    <a:gd name="T18" fmla="*/ 2 w 7"/>
                    <a:gd name="T19" fmla="*/ 1 h 4"/>
                    <a:gd name="T20" fmla="*/ 1 w 7"/>
                    <a:gd name="T2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4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2"/>
                        <a:pt x="5" y="4"/>
                        <a:pt x="6" y="4"/>
                      </a:cubicBezTo>
                      <a:cubicBezTo>
                        <a:pt x="6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20" name="Freeform 309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FA8FA52-9B81-4A40-A315-5F927AC6FF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8553" y="3371765"/>
                  <a:ext cx="20638" cy="33338"/>
                </a:xfrm>
                <a:custGeom>
                  <a:avLst/>
                  <a:gdLst>
                    <a:gd name="T0" fmla="*/ 4 w 6"/>
                    <a:gd name="T1" fmla="*/ 0 h 10"/>
                    <a:gd name="T2" fmla="*/ 0 w 6"/>
                    <a:gd name="T3" fmla="*/ 2 h 10"/>
                    <a:gd name="T4" fmla="*/ 0 w 6"/>
                    <a:gd name="T5" fmla="*/ 6 h 10"/>
                    <a:gd name="T6" fmla="*/ 2 w 6"/>
                    <a:gd name="T7" fmla="*/ 7 h 10"/>
                    <a:gd name="T8" fmla="*/ 2 w 6"/>
                    <a:gd name="T9" fmla="*/ 9 h 10"/>
                    <a:gd name="T10" fmla="*/ 3 w 6"/>
                    <a:gd name="T11" fmla="*/ 10 h 10"/>
                    <a:gd name="T12" fmla="*/ 3 w 6"/>
                    <a:gd name="T13" fmla="*/ 10 h 10"/>
                    <a:gd name="T14" fmla="*/ 6 w 6"/>
                    <a:gd name="T15" fmla="*/ 7 h 10"/>
                    <a:gd name="T16" fmla="*/ 6 w 6"/>
                    <a:gd name="T17" fmla="*/ 7 h 10"/>
                    <a:gd name="T18" fmla="*/ 5 w 6"/>
                    <a:gd name="T19" fmla="*/ 4 h 10"/>
                    <a:gd name="T20" fmla="*/ 5 w 6"/>
                    <a:gd name="T21" fmla="*/ 1 h 10"/>
                    <a:gd name="T22" fmla="*/ 4 w 6"/>
                    <a:gd name="T23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10">
                      <a:moveTo>
                        <a:pt x="4" y="0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0" y="3"/>
                        <a:pt x="0" y="5"/>
                        <a:pt x="0" y="6"/>
                      </a:cubicBezTo>
                      <a:cubicBezTo>
                        <a:pt x="1" y="6"/>
                        <a:pt x="2" y="6"/>
                        <a:pt x="2" y="7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10"/>
                        <a:pt x="2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6" y="9"/>
                        <a:pt x="6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5" y="6"/>
                        <a:pt x="5" y="5"/>
                        <a:pt x="5" y="4"/>
                      </a:cubicBezTo>
                      <a:cubicBezTo>
                        <a:pt x="5" y="3"/>
                        <a:pt x="5" y="2"/>
                        <a:pt x="5" y="1"/>
                      </a:cubicBezTo>
                      <a:cubicBezTo>
                        <a:pt x="5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21" name="Freeform 309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CFEDBEAA-A3A5-4524-848D-4A0294248B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6166" y="3381290"/>
                  <a:ext cx="15875" cy="11113"/>
                </a:xfrm>
                <a:custGeom>
                  <a:avLst/>
                  <a:gdLst>
                    <a:gd name="T0" fmla="*/ 3 w 5"/>
                    <a:gd name="T1" fmla="*/ 0 h 3"/>
                    <a:gd name="T2" fmla="*/ 1 w 5"/>
                    <a:gd name="T3" fmla="*/ 2 h 3"/>
                    <a:gd name="T4" fmla="*/ 4 w 5"/>
                    <a:gd name="T5" fmla="*/ 3 h 3"/>
                    <a:gd name="T6" fmla="*/ 4 w 5"/>
                    <a:gd name="T7" fmla="*/ 3 h 3"/>
                    <a:gd name="T8" fmla="*/ 4 w 5"/>
                    <a:gd name="T9" fmla="*/ 3 h 3"/>
                    <a:gd name="T10" fmla="*/ 5 w 5"/>
                    <a:gd name="T11" fmla="*/ 1 h 3"/>
                    <a:gd name="T12" fmla="*/ 3 w 5"/>
                    <a:gd name="T13" fmla="*/ 1 h 3"/>
                    <a:gd name="T14" fmla="*/ 3 w 5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cubicBezTo>
                        <a:pt x="2" y="0"/>
                        <a:pt x="0" y="1"/>
                        <a:pt x="1" y="2"/>
                      </a:cubicBezTo>
                      <a:cubicBezTo>
                        <a:pt x="1" y="2"/>
                        <a:pt x="3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22" name="Freeform 309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F04FA58-48F0-49F3-864B-D0A056CFF2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8553" y="3338427"/>
                  <a:ext cx="9525" cy="26988"/>
                </a:xfrm>
                <a:custGeom>
                  <a:avLst/>
                  <a:gdLst>
                    <a:gd name="T0" fmla="*/ 1 w 3"/>
                    <a:gd name="T1" fmla="*/ 0 h 8"/>
                    <a:gd name="T2" fmla="*/ 1 w 3"/>
                    <a:gd name="T3" fmla="*/ 0 h 8"/>
                    <a:gd name="T4" fmla="*/ 1 w 3"/>
                    <a:gd name="T5" fmla="*/ 0 h 8"/>
                    <a:gd name="T6" fmla="*/ 1 w 3"/>
                    <a:gd name="T7" fmla="*/ 1 h 8"/>
                    <a:gd name="T8" fmla="*/ 1 w 3"/>
                    <a:gd name="T9" fmla="*/ 3 h 8"/>
                    <a:gd name="T10" fmla="*/ 0 w 3"/>
                    <a:gd name="T11" fmla="*/ 5 h 8"/>
                    <a:gd name="T12" fmla="*/ 0 w 3"/>
                    <a:gd name="T13" fmla="*/ 5 h 8"/>
                    <a:gd name="T14" fmla="*/ 0 w 3"/>
                    <a:gd name="T15" fmla="*/ 6 h 8"/>
                    <a:gd name="T16" fmla="*/ 2 w 3"/>
                    <a:gd name="T17" fmla="*/ 8 h 8"/>
                    <a:gd name="T18" fmla="*/ 2 w 3"/>
                    <a:gd name="T19" fmla="*/ 3 h 8"/>
                    <a:gd name="T20" fmla="*/ 1 w 3"/>
                    <a:gd name="T2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8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4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8"/>
                        <a:pt x="2" y="5"/>
                        <a:pt x="2" y="3"/>
                      </a:cubicBezTo>
                      <a:cubicBezTo>
                        <a:pt x="2" y="3"/>
                        <a:pt x="1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23" name="Freeform 309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C138D012-FCFE-47AA-A1A0-A5120818A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0478" y="3505115"/>
                  <a:ext cx="11113" cy="9525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0 h 3"/>
                    <a:gd name="T4" fmla="*/ 1 w 3"/>
                    <a:gd name="T5" fmla="*/ 3 h 3"/>
                    <a:gd name="T6" fmla="*/ 1 w 3"/>
                    <a:gd name="T7" fmla="*/ 3 h 3"/>
                    <a:gd name="T8" fmla="*/ 3 w 3"/>
                    <a:gd name="T9" fmla="*/ 3 h 3"/>
                    <a:gd name="T10" fmla="*/ 3 w 3"/>
                    <a:gd name="T11" fmla="*/ 1 h 3"/>
                    <a:gd name="T12" fmla="*/ 3 w 3"/>
                    <a:gd name="T13" fmla="*/ 0 h 3"/>
                    <a:gd name="T14" fmla="*/ 3 w 3"/>
                    <a:gd name="T15" fmla="*/ 0 h 3"/>
                    <a:gd name="T16" fmla="*/ 2 w 3"/>
                    <a:gd name="T17" fmla="*/ 0 h 3"/>
                    <a:gd name="T18" fmla="*/ 1 w 3"/>
                    <a:gd name="T19" fmla="*/ 0 h 3"/>
                    <a:gd name="T20" fmla="*/ 1 w 3"/>
                    <a:gd name="T2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24" name="Freeform 309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F807A860-8AF9-4B33-B51E-FB0A9D8132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4453" y="2990765"/>
                  <a:ext cx="69850" cy="50800"/>
                </a:xfrm>
                <a:custGeom>
                  <a:avLst/>
                  <a:gdLst>
                    <a:gd name="T0" fmla="*/ 21 w 21"/>
                    <a:gd name="T1" fmla="*/ 0 h 15"/>
                    <a:gd name="T2" fmla="*/ 19 w 21"/>
                    <a:gd name="T3" fmla="*/ 1 h 15"/>
                    <a:gd name="T4" fmla="*/ 19 w 21"/>
                    <a:gd name="T5" fmla="*/ 0 h 15"/>
                    <a:gd name="T6" fmla="*/ 19 w 21"/>
                    <a:gd name="T7" fmla="*/ 0 h 15"/>
                    <a:gd name="T8" fmla="*/ 19 w 21"/>
                    <a:gd name="T9" fmla="*/ 0 h 15"/>
                    <a:gd name="T10" fmla="*/ 3 w 21"/>
                    <a:gd name="T11" fmla="*/ 12 h 15"/>
                    <a:gd name="T12" fmla="*/ 0 w 21"/>
                    <a:gd name="T13" fmla="*/ 15 h 15"/>
                    <a:gd name="T14" fmla="*/ 0 w 21"/>
                    <a:gd name="T15" fmla="*/ 15 h 15"/>
                    <a:gd name="T16" fmla="*/ 8 w 21"/>
                    <a:gd name="T17" fmla="*/ 9 h 15"/>
                    <a:gd name="T18" fmla="*/ 8 w 21"/>
                    <a:gd name="T19" fmla="*/ 9 h 15"/>
                    <a:gd name="T20" fmla="*/ 9 w 21"/>
                    <a:gd name="T21" fmla="*/ 9 h 15"/>
                    <a:gd name="T22" fmla="*/ 12 w 21"/>
                    <a:gd name="T23" fmla="*/ 6 h 15"/>
                    <a:gd name="T24" fmla="*/ 20 w 21"/>
                    <a:gd name="T25" fmla="*/ 1 h 15"/>
                    <a:gd name="T26" fmla="*/ 21 w 21"/>
                    <a:gd name="T27" fmla="*/ 0 h 15"/>
                    <a:gd name="T28" fmla="*/ 21 w 21"/>
                    <a:gd name="T2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" h="15">
                      <a:moveTo>
                        <a:pt x="21" y="0"/>
                      </a:moveTo>
                      <a:cubicBezTo>
                        <a:pt x="20" y="0"/>
                        <a:pt x="19" y="0"/>
                        <a:pt x="19" y="1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6" y="1"/>
                        <a:pt x="16" y="1"/>
                        <a:pt x="3" y="12"/>
                      </a:cubicBezTo>
                      <a:cubicBezTo>
                        <a:pt x="2" y="13"/>
                        <a:pt x="1" y="13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6" y="11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0" y="8"/>
                        <a:pt x="11" y="7"/>
                        <a:pt x="12" y="6"/>
                      </a:cubicBezTo>
                      <a:cubicBezTo>
                        <a:pt x="15" y="5"/>
                        <a:pt x="17" y="3"/>
                        <a:pt x="20" y="1"/>
                      </a:cubicBezTo>
                      <a:cubicBezTo>
                        <a:pt x="20" y="1"/>
                        <a:pt x="20" y="1"/>
                        <a:pt x="21" y="0"/>
                      </a:cubicBezTo>
                      <a:cubicBezTo>
                        <a:pt x="21" y="0"/>
                        <a:pt x="21" y="0"/>
                        <a:pt x="2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25" name="Freeform 309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FA01DDE0-89A3-4F31-8503-0381D50002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0178" y="2944727"/>
                  <a:ext cx="60325" cy="36513"/>
                </a:xfrm>
                <a:custGeom>
                  <a:avLst/>
                  <a:gdLst>
                    <a:gd name="T0" fmla="*/ 18 w 18"/>
                    <a:gd name="T1" fmla="*/ 0 h 11"/>
                    <a:gd name="T2" fmla="*/ 18 w 18"/>
                    <a:gd name="T3" fmla="*/ 0 h 11"/>
                    <a:gd name="T4" fmla="*/ 13 w 18"/>
                    <a:gd name="T5" fmla="*/ 3 h 11"/>
                    <a:gd name="T6" fmla="*/ 9 w 18"/>
                    <a:gd name="T7" fmla="*/ 5 h 11"/>
                    <a:gd name="T8" fmla="*/ 9 w 18"/>
                    <a:gd name="T9" fmla="*/ 5 h 11"/>
                    <a:gd name="T10" fmla="*/ 9 w 18"/>
                    <a:gd name="T11" fmla="*/ 5 h 11"/>
                    <a:gd name="T12" fmla="*/ 9 w 18"/>
                    <a:gd name="T13" fmla="*/ 5 h 11"/>
                    <a:gd name="T14" fmla="*/ 11 w 18"/>
                    <a:gd name="T15" fmla="*/ 3 h 11"/>
                    <a:gd name="T16" fmla="*/ 1 w 18"/>
                    <a:gd name="T17" fmla="*/ 9 h 11"/>
                    <a:gd name="T18" fmla="*/ 1 w 18"/>
                    <a:gd name="T19" fmla="*/ 9 h 11"/>
                    <a:gd name="T20" fmla="*/ 6 w 18"/>
                    <a:gd name="T21" fmla="*/ 7 h 11"/>
                    <a:gd name="T22" fmla="*/ 4 w 18"/>
                    <a:gd name="T23" fmla="*/ 8 h 11"/>
                    <a:gd name="T24" fmla="*/ 5 w 18"/>
                    <a:gd name="T25" fmla="*/ 8 h 11"/>
                    <a:gd name="T26" fmla="*/ 7 w 18"/>
                    <a:gd name="T27" fmla="*/ 7 h 11"/>
                    <a:gd name="T28" fmla="*/ 1 w 18"/>
                    <a:gd name="T29" fmla="*/ 10 h 11"/>
                    <a:gd name="T30" fmla="*/ 0 w 18"/>
                    <a:gd name="T31" fmla="*/ 11 h 11"/>
                    <a:gd name="T32" fmla="*/ 1 w 18"/>
                    <a:gd name="T33" fmla="*/ 11 h 11"/>
                    <a:gd name="T34" fmla="*/ 3 w 18"/>
                    <a:gd name="T35" fmla="*/ 10 h 11"/>
                    <a:gd name="T36" fmla="*/ 9 w 18"/>
                    <a:gd name="T37" fmla="*/ 7 h 11"/>
                    <a:gd name="T38" fmla="*/ 13 w 18"/>
                    <a:gd name="T39" fmla="*/ 5 h 11"/>
                    <a:gd name="T40" fmla="*/ 18 w 18"/>
                    <a:gd name="T41" fmla="*/ 2 h 11"/>
                    <a:gd name="T42" fmla="*/ 18 w 18"/>
                    <a:gd name="T43" fmla="*/ 1 h 11"/>
                    <a:gd name="T44" fmla="*/ 18 w 18"/>
                    <a:gd name="T45" fmla="*/ 1 h 11"/>
                    <a:gd name="T46" fmla="*/ 17 w 18"/>
                    <a:gd name="T47" fmla="*/ 2 h 11"/>
                    <a:gd name="T48" fmla="*/ 14 w 18"/>
                    <a:gd name="T49" fmla="*/ 4 h 11"/>
                    <a:gd name="T50" fmla="*/ 18 w 18"/>
                    <a:gd name="T5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8" h="11">
                      <a:moveTo>
                        <a:pt x="18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0"/>
                        <a:pt x="14" y="2"/>
                        <a:pt x="13" y="3"/>
                      </a:cubicBezTo>
                      <a:cubicBezTo>
                        <a:pt x="13" y="3"/>
                        <a:pt x="13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10" y="4"/>
                        <a:pt x="12" y="4"/>
                        <a:pt x="11" y="3"/>
                      </a:cubicBezTo>
                      <a:cubicBezTo>
                        <a:pt x="11" y="3"/>
                        <a:pt x="1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2" y="9"/>
                        <a:pt x="6" y="7"/>
                      </a:cubicBezTo>
                      <a:cubicBezTo>
                        <a:pt x="5" y="7"/>
                        <a:pt x="5" y="8"/>
                        <a:pt x="4" y="8"/>
                      </a:cubicBezTo>
                      <a:cubicBezTo>
                        <a:pt x="4" y="8"/>
                        <a:pt x="4" y="8"/>
                        <a:pt x="5" y="8"/>
                      </a:cubicBezTo>
                      <a:cubicBezTo>
                        <a:pt x="5" y="7"/>
                        <a:pt x="6" y="7"/>
                        <a:pt x="7" y="7"/>
                      </a:cubicBezTo>
                      <a:cubicBezTo>
                        <a:pt x="6" y="7"/>
                        <a:pt x="3" y="9"/>
                        <a:pt x="1" y="10"/>
                      </a:cubicBezTo>
                      <a:cubicBezTo>
                        <a:pt x="0" y="10"/>
                        <a:pt x="0" y="11"/>
                        <a:pt x="0" y="11"/>
                      </a:cubicBezTo>
                      <a:cubicBezTo>
                        <a:pt x="0" y="11"/>
                        <a:pt x="0" y="11"/>
                        <a:pt x="1" y="11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7"/>
                        <a:pt x="9" y="7"/>
                        <a:pt x="9" y="7"/>
                      </a:cubicBezTo>
                      <a:cubicBezTo>
                        <a:pt x="10" y="6"/>
                        <a:pt x="12" y="6"/>
                        <a:pt x="13" y="5"/>
                      </a:cubicBezTo>
                      <a:cubicBezTo>
                        <a:pt x="14" y="5"/>
                        <a:pt x="18" y="2"/>
                        <a:pt x="18" y="2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2"/>
                        <a:pt x="17" y="2"/>
                      </a:cubicBezTo>
                      <a:cubicBezTo>
                        <a:pt x="16" y="2"/>
                        <a:pt x="15" y="3"/>
                        <a:pt x="14" y="4"/>
                      </a:cubicBezTo>
                      <a:cubicBezTo>
                        <a:pt x="15" y="2"/>
                        <a:pt x="17" y="1"/>
                        <a:pt x="1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26" name="Freeform 309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A94B0C5A-6AD8-470C-8E1C-61927E9B39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278" y="2987590"/>
                  <a:ext cx="98425" cy="76200"/>
                </a:xfrm>
                <a:custGeom>
                  <a:avLst/>
                  <a:gdLst>
                    <a:gd name="T0" fmla="*/ 29 w 30"/>
                    <a:gd name="T1" fmla="*/ 0 h 23"/>
                    <a:gd name="T2" fmla="*/ 29 w 30"/>
                    <a:gd name="T3" fmla="*/ 0 h 23"/>
                    <a:gd name="T4" fmla="*/ 22 w 30"/>
                    <a:gd name="T5" fmla="*/ 6 h 23"/>
                    <a:gd name="T6" fmla="*/ 23 w 30"/>
                    <a:gd name="T7" fmla="*/ 4 h 23"/>
                    <a:gd name="T8" fmla="*/ 23 w 30"/>
                    <a:gd name="T9" fmla="*/ 4 h 23"/>
                    <a:gd name="T10" fmla="*/ 20 w 30"/>
                    <a:gd name="T11" fmla="*/ 5 h 23"/>
                    <a:gd name="T12" fmla="*/ 21 w 30"/>
                    <a:gd name="T13" fmla="*/ 4 h 23"/>
                    <a:gd name="T14" fmla="*/ 21 w 30"/>
                    <a:gd name="T15" fmla="*/ 4 h 23"/>
                    <a:gd name="T16" fmla="*/ 17 w 30"/>
                    <a:gd name="T17" fmla="*/ 6 h 23"/>
                    <a:gd name="T18" fmla="*/ 20 w 30"/>
                    <a:gd name="T19" fmla="*/ 3 h 23"/>
                    <a:gd name="T20" fmla="*/ 8 w 30"/>
                    <a:gd name="T21" fmla="*/ 12 h 23"/>
                    <a:gd name="T22" fmla="*/ 9 w 30"/>
                    <a:gd name="T23" fmla="*/ 13 h 23"/>
                    <a:gd name="T24" fmla="*/ 7 w 30"/>
                    <a:gd name="T25" fmla="*/ 14 h 23"/>
                    <a:gd name="T26" fmla="*/ 4 w 30"/>
                    <a:gd name="T27" fmla="*/ 16 h 23"/>
                    <a:gd name="T28" fmla="*/ 5 w 30"/>
                    <a:gd name="T29" fmla="*/ 16 h 23"/>
                    <a:gd name="T30" fmla="*/ 9 w 30"/>
                    <a:gd name="T31" fmla="*/ 14 h 23"/>
                    <a:gd name="T32" fmla="*/ 9 w 30"/>
                    <a:gd name="T33" fmla="*/ 14 h 23"/>
                    <a:gd name="T34" fmla="*/ 10 w 30"/>
                    <a:gd name="T35" fmla="*/ 14 h 23"/>
                    <a:gd name="T36" fmla="*/ 11 w 30"/>
                    <a:gd name="T37" fmla="*/ 15 h 23"/>
                    <a:gd name="T38" fmla="*/ 11 w 30"/>
                    <a:gd name="T39" fmla="*/ 14 h 23"/>
                    <a:gd name="T40" fmla="*/ 7 w 30"/>
                    <a:gd name="T41" fmla="*/ 17 h 23"/>
                    <a:gd name="T42" fmla="*/ 1 w 30"/>
                    <a:gd name="T43" fmla="*/ 22 h 23"/>
                    <a:gd name="T44" fmla="*/ 1 w 30"/>
                    <a:gd name="T45" fmla="*/ 22 h 23"/>
                    <a:gd name="T46" fmla="*/ 2 w 30"/>
                    <a:gd name="T47" fmla="*/ 21 h 23"/>
                    <a:gd name="T48" fmla="*/ 3 w 30"/>
                    <a:gd name="T49" fmla="*/ 21 h 23"/>
                    <a:gd name="T50" fmla="*/ 3 w 30"/>
                    <a:gd name="T51" fmla="*/ 21 h 23"/>
                    <a:gd name="T52" fmla="*/ 3 w 30"/>
                    <a:gd name="T53" fmla="*/ 21 h 23"/>
                    <a:gd name="T54" fmla="*/ 1 w 30"/>
                    <a:gd name="T55" fmla="*/ 23 h 23"/>
                    <a:gd name="T56" fmla="*/ 1 w 30"/>
                    <a:gd name="T57" fmla="*/ 23 h 23"/>
                    <a:gd name="T58" fmla="*/ 12 w 30"/>
                    <a:gd name="T59" fmla="*/ 17 h 23"/>
                    <a:gd name="T60" fmla="*/ 15 w 30"/>
                    <a:gd name="T61" fmla="*/ 16 h 23"/>
                    <a:gd name="T62" fmla="*/ 15 w 30"/>
                    <a:gd name="T63" fmla="*/ 16 h 23"/>
                    <a:gd name="T64" fmla="*/ 14 w 30"/>
                    <a:gd name="T65" fmla="*/ 17 h 23"/>
                    <a:gd name="T66" fmla="*/ 17 w 30"/>
                    <a:gd name="T67" fmla="*/ 18 h 23"/>
                    <a:gd name="T68" fmla="*/ 22 w 30"/>
                    <a:gd name="T69" fmla="*/ 14 h 23"/>
                    <a:gd name="T70" fmla="*/ 22 w 30"/>
                    <a:gd name="T71" fmla="*/ 14 h 23"/>
                    <a:gd name="T72" fmla="*/ 22 w 30"/>
                    <a:gd name="T73" fmla="*/ 14 h 23"/>
                    <a:gd name="T74" fmla="*/ 19 w 30"/>
                    <a:gd name="T75" fmla="*/ 15 h 23"/>
                    <a:gd name="T76" fmla="*/ 23 w 30"/>
                    <a:gd name="T77" fmla="*/ 13 h 23"/>
                    <a:gd name="T78" fmla="*/ 23 w 30"/>
                    <a:gd name="T79" fmla="*/ 13 h 23"/>
                    <a:gd name="T80" fmla="*/ 24 w 30"/>
                    <a:gd name="T81" fmla="*/ 13 h 23"/>
                    <a:gd name="T82" fmla="*/ 24 w 30"/>
                    <a:gd name="T83" fmla="*/ 13 h 23"/>
                    <a:gd name="T84" fmla="*/ 25 w 30"/>
                    <a:gd name="T85" fmla="*/ 11 h 23"/>
                    <a:gd name="T86" fmla="*/ 24 w 30"/>
                    <a:gd name="T87" fmla="*/ 8 h 23"/>
                    <a:gd name="T88" fmla="*/ 30 w 30"/>
                    <a:gd name="T89" fmla="*/ 1 h 23"/>
                    <a:gd name="T90" fmla="*/ 29 w 30"/>
                    <a:gd name="T91" fmla="*/ 0 h 23"/>
                    <a:gd name="T92" fmla="*/ 29 w 30"/>
                    <a:gd name="T9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0" h="23">
                      <a:moveTo>
                        <a:pt x="29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6" y="2"/>
                        <a:pt x="25" y="5"/>
                        <a:pt x="22" y="6"/>
                      </a:cubicBezTo>
                      <a:cubicBezTo>
                        <a:pt x="22" y="5"/>
                        <a:pt x="23" y="5"/>
                        <a:pt x="23" y="4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2" y="4"/>
                        <a:pt x="21" y="5"/>
                        <a:pt x="20" y="5"/>
                      </a:cubicBezTo>
                      <a:cubicBezTo>
                        <a:pt x="20" y="5"/>
                        <a:pt x="21" y="5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4"/>
                        <a:pt x="18" y="6"/>
                        <a:pt x="17" y="6"/>
                      </a:cubicBezTo>
                      <a:cubicBezTo>
                        <a:pt x="18" y="5"/>
                        <a:pt x="19" y="4"/>
                        <a:pt x="20" y="3"/>
                      </a:cubicBezTo>
                      <a:cubicBezTo>
                        <a:pt x="20" y="3"/>
                        <a:pt x="8" y="11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3"/>
                        <a:pt x="8" y="13"/>
                        <a:pt x="7" y="14"/>
                      </a:cubicBezTo>
                      <a:cubicBezTo>
                        <a:pt x="5" y="15"/>
                        <a:pt x="4" y="16"/>
                        <a:pt x="4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6" y="16"/>
                        <a:pt x="7" y="15"/>
                        <a:pt x="9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10" y="14"/>
                        <a:pt x="10" y="14"/>
                      </a:cubicBezTo>
                      <a:cubicBezTo>
                        <a:pt x="10" y="15"/>
                        <a:pt x="10" y="15"/>
                        <a:pt x="11" y="15"/>
                      </a:cubicBezTo>
                      <a:cubicBezTo>
                        <a:pt x="11" y="15"/>
                        <a:pt x="11" y="15"/>
                        <a:pt x="11" y="14"/>
                      </a:cubicBezTo>
                      <a:cubicBezTo>
                        <a:pt x="10" y="16"/>
                        <a:pt x="7" y="16"/>
                        <a:pt x="7" y="17"/>
                      </a:cubicBezTo>
                      <a:cubicBezTo>
                        <a:pt x="0" y="19"/>
                        <a:pt x="0" y="21"/>
                        <a:pt x="1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1" y="22"/>
                        <a:pt x="2" y="21"/>
                        <a:pt x="2" y="21"/>
                      </a:cubicBezTo>
                      <a:cubicBezTo>
                        <a:pt x="2" y="21"/>
                        <a:pt x="2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2"/>
                        <a:pt x="2" y="23"/>
                        <a:pt x="1" y="23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2" y="23"/>
                        <a:pt x="9" y="20"/>
                        <a:pt x="12" y="17"/>
                      </a:cubicBezTo>
                      <a:cubicBezTo>
                        <a:pt x="13" y="17"/>
                        <a:pt x="14" y="16"/>
                        <a:pt x="15" y="16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9" y="17"/>
                        <a:pt x="19" y="17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1" y="14"/>
                        <a:pt x="21" y="14"/>
                        <a:pt x="19" y="15"/>
                      </a:cubicBezTo>
                      <a:cubicBezTo>
                        <a:pt x="20" y="14"/>
                        <a:pt x="22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4" y="13"/>
                        <a:pt x="24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4" y="13"/>
                        <a:pt x="25" y="12"/>
                        <a:pt x="25" y="11"/>
                      </a:cubicBezTo>
                      <a:cubicBezTo>
                        <a:pt x="24" y="10"/>
                        <a:pt x="24" y="9"/>
                        <a:pt x="24" y="8"/>
                      </a:cubicBezTo>
                      <a:cubicBezTo>
                        <a:pt x="25" y="7"/>
                        <a:pt x="30" y="1"/>
                        <a:pt x="30" y="1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27" name="Freeform 309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68CAAA92-69B8-40EB-AFA7-2818FEE66C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9553" y="3093952"/>
                  <a:ext cx="14288" cy="9525"/>
                </a:xfrm>
                <a:custGeom>
                  <a:avLst/>
                  <a:gdLst>
                    <a:gd name="T0" fmla="*/ 3 w 4"/>
                    <a:gd name="T1" fmla="*/ 0 h 3"/>
                    <a:gd name="T2" fmla="*/ 3 w 4"/>
                    <a:gd name="T3" fmla="*/ 0 h 3"/>
                    <a:gd name="T4" fmla="*/ 1 w 4"/>
                    <a:gd name="T5" fmla="*/ 1 h 3"/>
                    <a:gd name="T6" fmla="*/ 0 w 4"/>
                    <a:gd name="T7" fmla="*/ 3 h 3"/>
                    <a:gd name="T8" fmla="*/ 1 w 4"/>
                    <a:gd name="T9" fmla="*/ 3 h 3"/>
                    <a:gd name="T10" fmla="*/ 4 w 4"/>
                    <a:gd name="T11" fmla="*/ 1 h 3"/>
                    <a:gd name="T12" fmla="*/ 3 w 4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3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1" y="1"/>
                        <a:pt x="1" y="1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1" y="3"/>
                        <a:pt x="1" y="3"/>
                      </a:cubicBezTo>
                      <a:cubicBezTo>
                        <a:pt x="1" y="3"/>
                        <a:pt x="3" y="1"/>
                        <a:pt x="4" y="1"/>
                      </a:cubicBezTo>
                      <a:cubicBezTo>
                        <a:pt x="4" y="0"/>
                        <a:pt x="3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28" name="Freeform 309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6F420FB-2051-4904-9445-AAF7C989A1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6691" y="3057440"/>
                  <a:ext cx="46038" cy="36513"/>
                </a:xfrm>
                <a:custGeom>
                  <a:avLst/>
                  <a:gdLst>
                    <a:gd name="T0" fmla="*/ 7 w 14"/>
                    <a:gd name="T1" fmla="*/ 0 h 11"/>
                    <a:gd name="T2" fmla="*/ 4 w 14"/>
                    <a:gd name="T3" fmla="*/ 4 h 11"/>
                    <a:gd name="T4" fmla="*/ 3 w 14"/>
                    <a:gd name="T5" fmla="*/ 5 h 11"/>
                    <a:gd name="T6" fmla="*/ 0 w 14"/>
                    <a:gd name="T7" fmla="*/ 9 h 11"/>
                    <a:gd name="T8" fmla="*/ 2 w 14"/>
                    <a:gd name="T9" fmla="*/ 10 h 11"/>
                    <a:gd name="T10" fmla="*/ 2 w 14"/>
                    <a:gd name="T11" fmla="*/ 11 h 11"/>
                    <a:gd name="T12" fmla="*/ 2 w 14"/>
                    <a:gd name="T13" fmla="*/ 11 h 11"/>
                    <a:gd name="T14" fmla="*/ 4 w 14"/>
                    <a:gd name="T15" fmla="*/ 10 h 11"/>
                    <a:gd name="T16" fmla="*/ 9 w 14"/>
                    <a:gd name="T17" fmla="*/ 7 h 11"/>
                    <a:gd name="T18" fmla="*/ 9 w 14"/>
                    <a:gd name="T19" fmla="*/ 7 h 11"/>
                    <a:gd name="T20" fmla="*/ 11 w 14"/>
                    <a:gd name="T21" fmla="*/ 7 h 11"/>
                    <a:gd name="T22" fmla="*/ 12 w 14"/>
                    <a:gd name="T23" fmla="*/ 8 h 11"/>
                    <a:gd name="T24" fmla="*/ 14 w 14"/>
                    <a:gd name="T25" fmla="*/ 7 h 11"/>
                    <a:gd name="T26" fmla="*/ 14 w 14"/>
                    <a:gd name="T27" fmla="*/ 7 h 11"/>
                    <a:gd name="T28" fmla="*/ 14 w 14"/>
                    <a:gd name="T29" fmla="*/ 6 h 11"/>
                    <a:gd name="T30" fmla="*/ 12 w 14"/>
                    <a:gd name="T31" fmla="*/ 5 h 11"/>
                    <a:gd name="T32" fmla="*/ 11 w 14"/>
                    <a:gd name="T33" fmla="*/ 3 h 11"/>
                    <a:gd name="T34" fmla="*/ 10 w 14"/>
                    <a:gd name="T35" fmla="*/ 2 h 11"/>
                    <a:gd name="T36" fmla="*/ 8 w 14"/>
                    <a:gd name="T37" fmla="*/ 1 h 11"/>
                    <a:gd name="T38" fmla="*/ 7 w 14"/>
                    <a:gd name="T39" fmla="*/ 0 h 11"/>
                    <a:gd name="T40" fmla="*/ 7 w 14"/>
                    <a:gd name="T4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11">
                      <a:moveTo>
                        <a:pt x="7" y="0"/>
                      </a:moveTo>
                      <a:cubicBezTo>
                        <a:pt x="6" y="1"/>
                        <a:pt x="4" y="4"/>
                        <a:pt x="4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3" y="11"/>
                        <a:pt x="4" y="10"/>
                      </a:cubicBezTo>
                      <a:cubicBezTo>
                        <a:pt x="5" y="9"/>
                        <a:pt x="7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10" y="7"/>
                        <a:pt x="10" y="7"/>
                        <a:pt x="11" y="7"/>
                      </a:cubicBezTo>
                      <a:cubicBezTo>
                        <a:pt x="11" y="7"/>
                        <a:pt x="12" y="8"/>
                        <a:pt x="12" y="8"/>
                      </a:cubicBezTo>
                      <a:cubicBezTo>
                        <a:pt x="13" y="8"/>
                        <a:pt x="13" y="7"/>
                        <a:pt x="14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7"/>
                        <a:pt x="14" y="6"/>
                        <a:pt x="14" y="6"/>
                      </a:cubicBezTo>
                      <a:cubicBezTo>
                        <a:pt x="13" y="5"/>
                        <a:pt x="13" y="5"/>
                        <a:pt x="12" y="5"/>
                      </a:cubicBezTo>
                      <a:cubicBezTo>
                        <a:pt x="12" y="4"/>
                        <a:pt x="11" y="3"/>
                        <a:pt x="11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9" y="2"/>
                        <a:pt x="8" y="1"/>
                      </a:cubicBezTo>
                      <a:cubicBezTo>
                        <a:pt x="7" y="1"/>
                        <a:pt x="7" y="1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29" name="Freeform 309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8F3D1917-4A47-4871-A3B0-34A07E2EE4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9391" y="3090777"/>
                  <a:ext cx="23813" cy="12700"/>
                </a:xfrm>
                <a:custGeom>
                  <a:avLst/>
                  <a:gdLst>
                    <a:gd name="T0" fmla="*/ 6 w 7"/>
                    <a:gd name="T1" fmla="*/ 0 h 4"/>
                    <a:gd name="T2" fmla="*/ 5 w 7"/>
                    <a:gd name="T3" fmla="*/ 0 h 4"/>
                    <a:gd name="T4" fmla="*/ 1 w 7"/>
                    <a:gd name="T5" fmla="*/ 2 h 4"/>
                    <a:gd name="T6" fmla="*/ 1 w 7"/>
                    <a:gd name="T7" fmla="*/ 4 h 4"/>
                    <a:gd name="T8" fmla="*/ 1 w 7"/>
                    <a:gd name="T9" fmla="*/ 4 h 4"/>
                    <a:gd name="T10" fmla="*/ 6 w 7"/>
                    <a:gd name="T11" fmla="*/ 1 h 4"/>
                    <a:gd name="T12" fmla="*/ 6 w 7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4">
                      <a:moveTo>
                        <a:pt x="6" y="0"/>
                      </a:move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5" y="0"/>
                        <a:pt x="2" y="1"/>
                        <a:pt x="1" y="2"/>
                      </a:cubicBezTo>
                      <a:cubicBezTo>
                        <a:pt x="0" y="2"/>
                        <a:pt x="0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4"/>
                        <a:pt x="6" y="2"/>
                        <a:pt x="6" y="1"/>
                      </a:cubicBezTo>
                      <a:cubicBezTo>
                        <a:pt x="6" y="0"/>
                        <a:pt x="7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30" name="Freeform 310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0C82C1E6-9C58-4A56-A1C4-DDA00396BB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6691" y="3703552"/>
                  <a:ext cx="17463" cy="9525"/>
                </a:xfrm>
                <a:custGeom>
                  <a:avLst/>
                  <a:gdLst>
                    <a:gd name="T0" fmla="*/ 1 w 5"/>
                    <a:gd name="T1" fmla="*/ 0 h 3"/>
                    <a:gd name="T2" fmla="*/ 1 w 5"/>
                    <a:gd name="T3" fmla="*/ 0 h 3"/>
                    <a:gd name="T4" fmla="*/ 1 w 5"/>
                    <a:gd name="T5" fmla="*/ 3 h 3"/>
                    <a:gd name="T6" fmla="*/ 3 w 5"/>
                    <a:gd name="T7" fmla="*/ 3 h 3"/>
                    <a:gd name="T8" fmla="*/ 5 w 5"/>
                    <a:gd name="T9" fmla="*/ 2 h 3"/>
                    <a:gd name="T10" fmla="*/ 1 w 5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2"/>
                        <a:pt x="1" y="3"/>
                      </a:cubicBezTo>
                      <a:cubicBezTo>
                        <a:pt x="2" y="3"/>
                        <a:pt x="2" y="3"/>
                        <a:pt x="3" y="3"/>
                      </a:cubicBezTo>
                      <a:cubicBezTo>
                        <a:pt x="4" y="3"/>
                        <a:pt x="5" y="3"/>
                        <a:pt x="5" y="2"/>
                      </a:cubicBezTo>
                      <a:cubicBezTo>
                        <a:pt x="5" y="1"/>
                        <a:pt x="3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31" name="Freeform 310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6DDAD0C7-82E5-424F-8E8B-F671DE8F51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2341" y="3163802"/>
                  <a:ext cx="3175" cy="3175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32" name="Freeform 3102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2410E2B9-4946-4A60-97B7-4886EB31A3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6241" y="3206665"/>
                  <a:ext cx="76200" cy="73025"/>
                </a:xfrm>
                <a:custGeom>
                  <a:avLst/>
                  <a:gdLst>
                    <a:gd name="T0" fmla="*/ 14 w 23"/>
                    <a:gd name="T1" fmla="*/ 0 h 22"/>
                    <a:gd name="T2" fmla="*/ 10 w 23"/>
                    <a:gd name="T3" fmla="*/ 4 h 22"/>
                    <a:gd name="T4" fmla="*/ 4 w 23"/>
                    <a:gd name="T5" fmla="*/ 12 h 22"/>
                    <a:gd name="T6" fmla="*/ 1 w 23"/>
                    <a:gd name="T7" fmla="*/ 16 h 22"/>
                    <a:gd name="T8" fmla="*/ 1 w 23"/>
                    <a:gd name="T9" fmla="*/ 17 h 22"/>
                    <a:gd name="T10" fmla="*/ 7 w 23"/>
                    <a:gd name="T11" fmla="*/ 18 h 22"/>
                    <a:gd name="T12" fmla="*/ 16 w 23"/>
                    <a:gd name="T13" fmla="*/ 19 h 22"/>
                    <a:gd name="T14" fmla="*/ 17 w 23"/>
                    <a:gd name="T15" fmla="*/ 19 h 22"/>
                    <a:gd name="T16" fmla="*/ 17 w 23"/>
                    <a:gd name="T17" fmla="*/ 19 h 22"/>
                    <a:gd name="T18" fmla="*/ 18 w 23"/>
                    <a:gd name="T19" fmla="*/ 19 h 22"/>
                    <a:gd name="T20" fmla="*/ 19 w 23"/>
                    <a:gd name="T21" fmla="*/ 19 h 22"/>
                    <a:gd name="T22" fmla="*/ 20 w 23"/>
                    <a:gd name="T23" fmla="*/ 19 h 22"/>
                    <a:gd name="T24" fmla="*/ 20 w 23"/>
                    <a:gd name="T25" fmla="*/ 21 h 22"/>
                    <a:gd name="T26" fmla="*/ 21 w 23"/>
                    <a:gd name="T27" fmla="*/ 22 h 22"/>
                    <a:gd name="T28" fmla="*/ 21 w 23"/>
                    <a:gd name="T29" fmla="*/ 22 h 22"/>
                    <a:gd name="T30" fmla="*/ 23 w 23"/>
                    <a:gd name="T31" fmla="*/ 18 h 22"/>
                    <a:gd name="T32" fmla="*/ 19 w 23"/>
                    <a:gd name="T33" fmla="*/ 10 h 22"/>
                    <a:gd name="T34" fmla="*/ 18 w 23"/>
                    <a:gd name="T35" fmla="*/ 9 h 22"/>
                    <a:gd name="T36" fmla="*/ 15 w 23"/>
                    <a:gd name="T37" fmla="*/ 9 h 22"/>
                    <a:gd name="T38" fmla="*/ 14 w 23"/>
                    <a:gd name="T39" fmla="*/ 10 h 22"/>
                    <a:gd name="T40" fmla="*/ 13 w 23"/>
                    <a:gd name="T41" fmla="*/ 9 h 22"/>
                    <a:gd name="T42" fmla="*/ 12 w 23"/>
                    <a:gd name="T43" fmla="*/ 6 h 22"/>
                    <a:gd name="T44" fmla="*/ 11 w 23"/>
                    <a:gd name="T45" fmla="*/ 6 h 22"/>
                    <a:gd name="T46" fmla="*/ 13 w 23"/>
                    <a:gd name="T47" fmla="*/ 4 h 22"/>
                    <a:gd name="T48" fmla="*/ 15 w 23"/>
                    <a:gd name="T49" fmla="*/ 0 h 22"/>
                    <a:gd name="T50" fmla="*/ 14 w 23"/>
                    <a:gd name="T5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3" h="22">
                      <a:moveTo>
                        <a:pt x="14" y="0"/>
                      </a:moveTo>
                      <a:cubicBezTo>
                        <a:pt x="13" y="0"/>
                        <a:pt x="11" y="2"/>
                        <a:pt x="10" y="4"/>
                      </a:cubicBezTo>
                      <a:cubicBezTo>
                        <a:pt x="7" y="7"/>
                        <a:pt x="6" y="10"/>
                        <a:pt x="4" y="12"/>
                      </a:cubicBezTo>
                      <a:cubicBezTo>
                        <a:pt x="3" y="14"/>
                        <a:pt x="2" y="15"/>
                        <a:pt x="1" y="16"/>
                      </a:cubicBezTo>
                      <a:cubicBezTo>
                        <a:pt x="0" y="17"/>
                        <a:pt x="0" y="17"/>
                        <a:pt x="1" y="17"/>
                      </a:cubicBezTo>
                      <a:cubicBezTo>
                        <a:pt x="1" y="17"/>
                        <a:pt x="1" y="17"/>
                        <a:pt x="7" y="18"/>
                      </a:cubicBezTo>
                      <a:cubicBezTo>
                        <a:pt x="10" y="18"/>
                        <a:pt x="13" y="18"/>
                        <a:pt x="16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8" y="19"/>
                      </a:cubicBezTo>
                      <a:cubicBezTo>
                        <a:pt x="18" y="19"/>
                        <a:pt x="18" y="19"/>
                        <a:pt x="19" y="19"/>
                      </a:cubicBezTo>
                      <a:cubicBezTo>
                        <a:pt x="19" y="19"/>
                        <a:pt x="19" y="19"/>
                        <a:pt x="20" y="19"/>
                      </a:cubicBezTo>
                      <a:cubicBezTo>
                        <a:pt x="20" y="20"/>
                        <a:pt x="20" y="21"/>
                        <a:pt x="20" y="21"/>
                      </a:cubicBezTo>
                      <a:cubicBezTo>
                        <a:pt x="20" y="22"/>
                        <a:pt x="21" y="22"/>
                        <a:pt x="21" y="22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2" y="22"/>
                        <a:pt x="23" y="20"/>
                        <a:pt x="23" y="18"/>
                      </a:cubicBezTo>
                      <a:cubicBezTo>
                        <a:pt x="23" y="16"/>
                        <a:pt x="21" y="12"/>
                        <a:pt x="19" y="10"/>
                      </a:cubicBezTo>
                      <a:cubicBezTo>
                        <a:pt x="19" y="9"/>
                        <a:pt x="19" y="9"/>
                        <a:pt x="18" y="9"/>
                      </a:cubicBezTo>
                      <a:cubicBezTo>
                        <a:pt x="17" y="9"/>
                        <a:pt x="16" y="9"/>
                        <a:pt x="15" y="9"/>
                      </a:cubicBezTo>
                      <a:cubicBezTo>
                        <a:pt x="15" y="10"/>
                        <a:pt x="14" y="10"/>
                        <a:pt x="14" y="10"/>
                      </a:cubicBezTo>
                      <a:cubicBezTo>
                        <a:pt x="14" y="10"/>
                        <a:pt x="13" y="9"/>
                        <a:pt x="13" y="9"/>
                      </a:cubicBezTo>
                      <a:cubicBezTo>
                        <a:pt x="13" y="7"/>
                        <a:pt x="12" y="7"/>
                        <a:pt x="12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2" y="5"/>
                        <a:pt x="12" y="5"/>
                        <a:pt x="13" y="4"/>
                      </a:cubicBezTo>
                      <a:cubicBezTo>
                        <a:pt x="14" y="2"/>
                        <a:pt x="15" y="1"/>
                        <a:pt x="15" y="0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33" name="Freeform 3103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B23F268E-8148-4ECD-972D-56A6153AB3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2653" y="3093952"/>
                  <a:ext cx="120650" cy="125413"/>
                </a:xfrm>
                <a:custGeom>
                  <a:avLst/>
                  <a:gdLst>
                    <a:gd name="T0" fmla="*/ 5 w 36"/>
                    <a:gd name="T1" fmla="*/ 0 h 38"/>
                    <a:gd name="T2" fmla="*/ 0 w 36"/>
                    <a:gd name="T3" fmla="*/ 2 h 38"/>
                    <a:gd name="T4" fmla="*/ 0 w 36"/>
                    <a:gd name="T5" fmla="*/ 2 h 38"/>
                    <a:gd name="T6" fmla="*/ 1 w 36"/>
                    <a:gd name="T7" fmla="*/ 7 h 38"/>
                    <a:gd name="T8" fmla="*/ 1 w 36"/>
                    <a:gd name="T9" fmla="*/ 10 h 38"/>
                    <a:gd name="T10" fmla="*/ 1 w 36"/>
                    <a:gd name="T11" fmla="*/ 10 h 38"/>
                    <a:gd name="T12" fmla="*/ 4 w 36"/>
                    <a:gd name="T13" fmla="*/ 9 h 38"/>
                    <a:gd name="T14" fmla="*/ 5 w 36"/>
                    <a:gd name="T15" fmla="*/ 8 h 38"/>
                    <a:gd name="T16" fmla="*/ 5 w 36"/>
                    <a:gd name="T17" fmla="*/ 8 h 38"/>
                    <a:gd name="T18" fmla="*/ 6 w 36"/>
                    <a:gd name="T19" fmla="*/ 12 h 38"/>
                    <a:gd name="T20" fmla="*/ 10 w 36"/>
                    <a:gd name="T21" fmla="*/ 16 h 38"/>
                    <a:gd name="T22" fmla="*/ 14 w 36"/>
                    <a:gd name="T23" fmla="*/ 17 h 38"/>
                    <a:gd name="T24" fmla="*/ 14 w 36"/>
                    <a:gd name="T25" fmla="*/ 19 h 38"/>
                    <a:gd name="T26" fmla="*/ 17 w 36"/>
                    <a:gd name="T27" fmla="*/ 22 h 38"/>
                    <a:gd name="T28" fmla="*/ 16 w 36"/>
                    <a:gd name="T29" fmla="*/ 23 h 38"/>
                    <a:gd name="T30" fmla="*/ 14 w 36"/>
                    <a:gd name="T31" fmla="*/ 22 h 38"/>
                    <a:gd name="T32" fmla="*/ 12 w 36"/>
                    <a:gd name="T33" fmla="*/ 22 h 38"/>
                    <a:gd name="T34" fmla="*/ 15 w 36"/>
                    <a:gd name="T35" fmla="*/ 27 h 38"/>
                    <a:gd name="T36" fmla="*/ 13 w 36"/>
                    <a:gd name="T37" fmla="*/ 29 h 38"/>
                    <a:gd name="T38" fmla="*/ 12 w 36"/>
                    <a:gd name="T39" fmla="*/ 30 h 38"/>
                    <a:gd name="T40" fmla="*/ 16 w 36"/>
                    <a:gd name="T41" fmla="*/ 31 h 38"/>
                    <a:gd name="T42" fmla="*/ 16 w 36"/>
                    <a:gd name="T43" fmla="*/ 31 h 38"/>
                    <a:gd name="T44" fmla="*/ 17 w 36"/>
                    <a:gd name="T45" fmla="*/ 31 h 38"/>
                    <a:gd name="T46" fmla="*/ 21 w 36"/>
                    <a:gd name="T47" fmla="*/ 31 h 38"/>
                    <a:gd name="T48" fmla="*/ 19 w 36"/>
                    <a:gd name="T49" fmla="*/ 32 h 38"/>
                    <a:gd name="T50" fmla="*/ 19 w 36"/>
                    <a:gd name="T51" fmla="*/ 32 h 38"/>
                    <a:gd name="T52" fmla="*/ 19 w 36"/>
                    <a:gd name="T53" fmla="*/ 32 h 38"/>
                    <a:gd name="T54" fmla="*/ 17 w 36"/>
                    <a:gd name="T55" fmla="*/ 33 h 38"/>
                    <a:gd name="T56" fmla="*/ 16 w 36"/>
                    <a:gd name="T57" fmla="*/ 35 h 38"/>
                    <a:gd name="T58" fmla="*/ 13 w 36"/>
                    <a:gd name="T59" fmla="*/ 38 h 38"/>
                    <a:gd name="T60" fmla="*/ 13 w 36"/>
                    <a:gd name="T61" fmla="*/ 38 h 38"/>
                    <a:gd name="T62" fmla="*/ 14 w 36"/>
                    <a:gd name="T63" fmla="*/ 38 h 38"/>
                    <a:gd name="T64" fmla="*/ 20 w 36"/>
                    <a:gd name="T65" fmla="*/ 37 h 38"/>
                    <a:gd name="T66" fmla="*/ 30 w 36"/>
                    <a:gd name="T67" fmla="*/ 37 h 38"/>
                    <a:gd name="T68" fmla="*/ 30 w 36"/>
                    <a:gd name="T69" fmla="*/ 37 h 38"/>
                    <a:gd name="T70" fmla="*/ 36 w 36"/>
                    <a:gd name="T71" fmla="*/ 35 h 38"/>
                    <a:gd name="T72" fmla="*/ 36 w 36"/>
                    <a:gd name="T73" fmla="*/ 35 h 38"/>
                    <a:gd name="T74" fmla="*/ 34 w 36"/>
                    <a:gd name="T75" fmla="*/ 34 h 38"/>
                    <a:gd name="T76" fmla="*/ 34 w 36"/>
                    <a:gd name="T77" fmla="*/ 34 h 38"/>
                    <a:gd name="T78" fmla="*/ 33 w 36"/>
                    <a:gd name="T79" fmla="*/ 34 h 38"/>
                    <a:gd name="T80" fmla="*/ 32 w 36"/>
                    <a:gd name="T81" fmla="*/ 34 h 38"/>
                    <a:gd name="T82" fmla="*/ 32 w 36"/>
                    <a:gd name="T83" fmla="*/ 29 h 38"/>
                    <a:gd name="T84" fmla="*/ 29 w 36"/>
                    <a:gd name="T85" fmla="*/ 26 h 38"/>
                    <a:gd name="T86" fmla="*/ 29 w 36"/>
                    <a:gd name="T87" fmla="*/ 26 h 38"/>
                    <a:gd name="T88" fmla="*/ 29 w 36"/>
                    <a:gd name="T89" fmla="*/ 26 h 38"/>
                    <a:gd name="T90" fmla="*/ 25 w 36"/>
                    <a:gd name="T91" fmla="*/ 23 h 38"/>
                    <a:gd name="T92" fmla="*/ 25 w 36"/>
                    <a:gd name="T93" fmla="*/ 23 h 38"/>
                    <a:gd name="T94" fmla="*/ 25 w 36"/>
                    <a:gd name="T95" fmla="*/ 23 h 38"/>
                    <a:gd name="T96" fmla="*/ 27 w 36"/>
                    <a:gd name="T97" fmla="*/ 23 h 38"/>
                    <a:gd name="T98" fmla="*/ 29 w 36"/>
                    <a:gd name="T99" fmla="*/ 24 h 38"/>
                    <a:gd name="T100" fmla="*/ 29 w 36"/>
                    <a:gd name="T101" fmla="*/ 24 h 38"/>
                    <a:gd name="T102" fmla="*/ 29 w 36"/>
                    <a:gd name="T103" fmla="*/ 23 h 38"/>
                    <a:gd name="T104" fmla="*/ 28 w 36"/>
                    <a:gd name="T105" fmla="*/ 23 h 38"/>
                    <a:gd name="T106" fmla="*/ 20 w 36"/>
                    <a:gd name="T107" fmla="*/ 17 h 38"/>
                    <a:gd name="T108" fmla="*/ 16 w 36"/>
                    <a:gd name="T109" fmla="*/ 14 h 38"/>
                    <a:gd name="T110" fmla="*/ 10 w 36"/>
                    <a:gd name="T111" fmla="*/ 12 h 38"/>
                    <a:gd name="T112" fmla="*/ 10 w 36"/>
                    <a:gd name="T113" fmla="*/ 12 h 38"/>
                    <a:gd name="T114" fmla="*/ 10 w 36"/>
                    <a:gd name="T115" fmla="*/ 4 h 38"/>
                    <a:gd name="T116" fmla="*/ 10 w 36"/>
                    <a:gd name="T117" fmla="*/ 4 h 38"/>
                    <a:gd name="T118" fmla="*/ 8 w 36"/>
                    <a:gd name="T119" fmla="*/ 4 h 38"/>
                    <a:gd name="T120" fmla="*/ 6 w 36"/>
                    <a:gd name="T121" fmla="*/ 4 h 38"/>
                    <a:gd name="T122" fmla="*/ 5 w 36"/>
                    <a:gd name="T123" fmla="*/ 4 h 38"/>
                    <a:gd name="T124" fmla="*/ 5 w 36"/>
                    <a:gd name="T125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6" h="38">
                      <a:moveTo>
                        <a:pt x="5" y="0"/>
                      </a:move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4"/>
                        <a:pt x="1" y="5"/>
                        <a:pt x="1" y="7"/>
                      </a:cubicBezTo>
                      <a:cubicBezTo>
                        <a:pt x="2" y="8"/>
                        <a:pt x="1" y="9"/>
                        <a:pt x="1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2" y="10"/>
                        <a:pt x="3" y="10"/>
                        <a:pt x="4" y="9"/>
                      </a:cubicBezTo>
                      <a:cubicBezTo>
                        <a:pt x="4" y="9"/>
                        <a:pt x="5" y="8"/>
                        <a:pt x="5" y="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7" y="9"/>
                        <a:pt x="5" y="11"/>
                        <a:pt x="6" y="12"/>
                      </a:cubicBezTo>
                      <a:cubicBezTo>
                        <a:pt x="7" y="15"/>
                        <a:pt x="8" y="16"/>
                        <a:pt x="10" y="16"/>
                      </a:cubicBezTo>
                      <a:cubicBezTo>
                        <a:pt x="13" y="17"/>
                        <a:pt x="13" y="17"/>
                        <a:pt x="14" y="17"/>
                      </a:cubicBezTo>
                      <a:cubicBezTo>
                        <a:pt x="14" y="18"/>
                        <a:pt x="14" y="18"/>
                        <a:pt x="14" y="19"/>
                      </a:cubicBezTo>
                      <a:cubicBezTo>
                        <a:pt x="15" y="20"/>
                        <a:pt x="16" y="21"/>
                        <a:pt x="17" y="22"/>
                      </a:cubicBezTo>
                      <a:cubicBezTo>
                        <a:pt x="17" y="23"/>
                        <a:pt x="17" y="23"/>
                        <a:pt x="16" y="23"/>
                      </a:cubicBezTo>
                      <a:cubicBezTo>
                        <a:pt x="16" y="23"/>
                        <a:pt x="15" y="23"/>
                        <a:pt x="14" y="22"/>
                      </a:cubicBezTo>
                      <a:cubicBezTo>
                        <a:pt x="13" y="22"/>
                        <a:pt x="13" y="22"/>
                        <a:pt x="12" y="22"/>
                      </a:cubicBezTo>
                      <a:cubicBezTo>
                        <a:pt x="13" y="24"/>
                        <a:pt x="15" y="25"/>
                        <a:pt x="15" y="27"/>
                      </a:cubicBezTo>
                      <a:cubicBezTo>
                        <a:pt x="15" y="28"/>
                        <a:pt x="14" y="28"/>
                        <a:pt x="13" y="29"/>
                      </a:cubicBezTo>
                      <a:cubicBezTo>
                        <a:pt x="12" y="29"/>
                        <a:pt x="12" y="29"/>
                        <a:pt x="12" y="30"/>
                      </a:cubicBezTo>
                      <a:cubicBezTo>
                        <a:pt x="12" y="30"/>
                        <a:pt x="13" y="31"/>
                        <a:pt x="16" y="31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9" y="31"/>
                        <a:pt x="21" y="31"/>
                        <a:pt x="21" y="31"/>
                      </a:cubicBezTo>
                      <a:cubicBezTo>
                        <a:pt x="21" y="32"/>
                        <a:pt x="20" y="32"/>
                        <a:pt x="19" y="32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18" y="32"/>
                        <a:pt x="18" y="33"/>
                        <a:pt x="17" y="33"/>
                      </a:cubicBezTo>
                      <a:cubicBezTo>
                        <a:pt x="17" y="34"/>
                        <a:pt x="17" y="35"/>
                        <a:pt x="16" y="35"/>
                      </a:cubicBezTo>
                      <a:cubicBezTo>
                        <a:pt x="15" y="36"/>
                        <a:pt x="14" y="37"/>
                        <a:pt x="13" y="38"/>
                      </a:cubicBezTo>
                      <a:cubicBezTo>
                        <a:pt x="13" y="38"/>
                        <a:pt x="13" y="38"/>
                        <a:pt x="13" y="38"/>
                      </a:cubicBezTo>
                      <a:cubicBezTo>
                        <a:pt x="13" y="38"/>
                        <a:pt x="13" y="38"/>
                        <a:pt x="14" y="38"/>
                      </a:cubicBezTo>
                      <a:cubicBezTo>
                        <a:pt x="14" y="38"/>
                        <a:pt x="15" y="38"/>
                        <a:pt x="20" y="37"/>
                      </a:cubicBezTo>
                      <a:cubicBezTo>
                        <a:pt x="23" y="37"/>
                        <a:pt x="27" y="37"/>
                        <a:pt x="30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5" y="34"/>
                        <a:pt x="35" y="34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3" y="34"/>
                        <a:pt x="32" y="34"/>
                        <a:pt x="32" y="34"/>
                      </a:cubicBezTo>
                      <a:cubicBezTo>
                        <a:pt x="31" y="32"/>
                        <a:pt x="33" y="31"/>
                        <a:pt x="32" y="29"/>
                      </a:cubicBezTo>
                      <a:cubicBezTo>
                        <a:pt x="31" y="26"/>
                        <a:pt x="30" y="26"/>
                        <a:pt x="29" y="26"/>
                      </a:cubicBezTo>
                      <a:cubicBezTo>
                        <a:pt x="29" y="26"/>
                        <a:pt x="29" y="26"/>
                        <a:pt x="29" y="26"/>
                      </a:cubicBezTo>
                      <a:cubicBezTo>
                        <a:pt x="29" y="26"/>
                        <a:pt x="29" y="26"/>
                        <a:pt x="29" y="26"/>
                      </a:cubicBezTo>
                      <a:cubicBezTo>
                        <a:pt x="27" y="26"/>
                        <a:pt x="25" y="23"/>
                        <a:pt x="25" y="23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7" y="23"/>
                      </a:cubicBezTo>
                      <a:cubicBezTo>
                        <a:pt x="28" y="23"/>
                        <a:pt x="28" y="24"/>
                        <a:pt x="29" y="24"/>
                      </a:cubicBez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3"/>
                        <a:pt x="29" y="23"/>
                        <a:pt x="28" y="23"/>
                      </a:cubicBezTo>
                      <a:cubicBezTo>
                        <a:pt x="25" y="20"/>
                        <a:pt x="22" y="19"/>
                        <a:pt x="20" y="17"/>
                      </a:cubicBezTo>
                      <a:cubicBezTo>
                        <a:pt x="18" y="16"/>
                        <a:pt x="18" y="14"/>
                        <a:pt x="16" y="14"/>
                      </a:cubicBezTo>
                      <a:cubicBezTo>
                        <a:pt x="14" y="12"/>
                        <a:pt x="12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2" y="10"/>
                        <a:pt x="14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9" y="4"/>
                        <a:pt x="8" y="4"/>
                        <a:pt x="8" y="4"/>
                      </a:cubicBezTo>
                      <a:cubicBezTo>
                        <a:pt x="7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2"/>
                        <a:pt x="7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34" name="Freeform 3104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C5586231-7B67-4D34-90DA-A2E19AF7EE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1253" y="3295565"/>
                  <a:ext cx="11113" cy="26988"/>
                </a:xfrm>
                <a:custGeom>
                  <a:avLst/>
                  <a:gdLst>
                    <a:gd name="T0" fmla="*/ 3 w 3"/>
                    <a:gd name="T1" fmla="*/ 0 h 8"/>
                    <a:gd name="T2" fmla="*/ 3 w 3"/>
                    <a:gd name="T3" fmla="*/ 0 h 8"/>
                    <a:gd name="T4" fmla="*/ 3 w 3"/>
                    <a:gd name="T5" fmla="*/ 0 h 8"/>
                    <a:gd name="T6" fmla="*/ 0 w 3"/>
                    <a:gd name="T7" fmla="*/ 8 h 8"/>
                    <a:gd name="T8" fmla="*/ 1 w 3"/>
                    <a:gd name="T9" fmla="*/ 8 h 8"/>
                    <a:gd name="T10" fmla="*/ 2 w 3"/>
                    <a:gd name="T11" fmla="*/ 3 h 8"/>
                    <a:gd name="T12" fmla="*/ 3 w 3"/>
                    <a:gd name="T13" fmla="*/ 1 h 8"/>
                    <a:gd name="T14" fmla="*/ 3 w 3"/>
                    <a:gd name="T15" fmla="*/ 0 h 8"/>
                    <a:gd name="T16" fmla="*/ 3 w 3"/>
                    <a:gd name="T1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8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0" y="8"/>
                        <a:pt x="0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6"/>
                        <a:pt x="1" y="5"/>
                        <a:pt x="2" y="3"/>
                      </a:cubicBezTo>
                      <a:cubicBezTo>
                        <a:pt x="2" y="2"/>
                        <a:pt x="3" y="2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35" name="Freeform 3105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C10AB906-110A-4486-B27B-07924321D2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866" y="2998702"/>
                  <a:ext cx="109538" cy="39688"/>
                </a:xfrm>
                <a:custGeom>
                  <a:avLst/>
                  <a:gdLst>
                    <a:gd name="T0" fmla="*/ 23 w 33"/>
                    <a:gd name="T1" fmla="*/ 0 h 12"/>
                    <a:gd name="T2" fmla="*/ 23 w 33"/>
                    <a:gd name="T3" fmla="*/ 0 h 12"/>
                    <a:gd name="T4" fmla="*/ 19 w 33"/>
                    <a:gd name="T5" fmla="*/ 1 h 12"/>
                    <a:gd name="T6" fmla="*/ 15 w 33"/>
                    <a:gd name="T7" fmla="*/ 2 h 12"/>
                    <a:gd name="T8" fmla="*/ 14 w 33"/>
                    <a:gd name="T9" fmla="*/ 3 h 12"/>
                    <a:gd name="T10" fmla="*/ 14 w 33"/>
                    <a:gd name="T11" fmla="*/ 3 h 12"/>
                    <a:gd name="T12" fmla="*/ 13 w 33"/>
                    <a:gd name="T13" fmla="*/ 3 h 12"/>
                    <a:gd name="T14" fmla="*/ 12 w 33"/>
                    <a:gd name="T15" fmla="*/ 3 h 12"/>
                    <a:gd name="T16" fmla="*/ 12 w 33"/>
                    <a:gd name="T17" fmla="*/ 3 h 12"/>
                    <a:gd name="T18" fmla="*/ 12 w 33"/>
                    <a:gd name="T19" fmla="*/ 3 h 12"/>
                    <a:gd name="T20" fmla="*/ 11 w 33"/>
                    <a:gd name="T21" fmla="*/ 7 h 12"/>
                    <a:gd name="T22" fmla="*/ 7 w 33"/>
                    <a:gd name="T23" fmla="*/ 3 h 12"/>
                    <a:gd name="T24" fmla="*/ 2 w 33"/>
                    <a:gd name="T25" fmla="*/ 1 h 12"/>
                    <a:gd name="T26" fmla="*/ 0 w 33"/>
                    <a:gd name="T27" fmla="*/ 1 h 12"/>
                    <a:gd name="T28" fmla="*/ 3 w 33"/>
                    <a:gd name="T29" fmla="*/ 3 h 12"/>
                    <a:gd name="T30" fmla="*/ 0 w 33"/>
                    <a:gd name="T31" fmla="*/ 5 h 12"/>
                    <a:gd name="T32" fmla="*/ 1 w 33"/>
                    <a:gd name="T33" fmla="*/ 5 h 12"/>
                    <a:gd name="T34" fmla="*/ 2 w 33"/>
                    <a:gd name="T35" fmla="*/ 5 h 12"/>
                    <a:gd name="T36" fmla="*/ 3 w 33"/>
                    <a:gd name="T37" fmla="*/ 5 h 12"/>
                    <a:gd name="T38" fmla="*/ 6 w 33"/>
                    <a:gd name="T39" fmla="*/ 8 h 12"/>
                    <a:gd name="T40" fmla="*/ 7 w 33"/>
                    <a:gd name="T41" fmla="*/ 9 h 12"/>
                    <a:gd name="T42" fmla="*/ 8 w 33"/>
                    <a:gd name="T43" fmla="*/ 9 h 12"/>
                    <a:gd name="T44" fmla="*/ 9 w 33"/>
                    <a:gd name="T45" fmla="*/ 9 h 12"/>
                    <a:gd name="T46" fmla="*/ 10 w 33"/>
                    <a:gd name="T47" fmla="*/ 9 h 12"/>
                    <a:gd name="T48" fmla="*/ 11 w 33"/>
                    <a:gd name="T49" fmla="*/ 11 h 12"/>
                    <a:gd name="T50" fmla="*/ 12 w 33"/>
                    <a:gd name="T51" fmla="*/ 11 h 12"/>
                    <a:gd name="T52" fmla="*/ 14 w 33"/>
                    <a:gd name="T53" fmla="*/ 11 h 12"/>
                    <a:gd name="T54" fmla="*/ 16 w 33"/>
                    <a:gd name="T55" fmla="*/ 11 h 12"/>
                    <a:gd name="T56" fmla="*/ 17 w 33"/>
                    <a:gd name="T57" fmla="*/ 11 h 12"/>
                    <a:gd name="T58" fmla="*/ 20 w 33"/>
                    <a:gd name="T59" fmla="*/ 11 h 12"/>
                    <a:gd name="T60" fmla="*/ 21 w 33"/>
                    <a:gd name="T61" fmla="*/ 12 h 12"/>
                    <a:gd name="T62" fmla="*/ 25 w 33"/>
                    <a:gd name="T63" fmla="*/ 11 h 12"/>
                    <a:gd name="T64" fmla="*/ 33 w 33"/>
                    <a:gd name="T65" fmla="*/ 6 h 12"/>
                    <a:gd name="T66" fmla="*/ 32 w 33"/>
                    <a:gd name="T67" fmla="*/ 4 h 12"/>
                    <a:gd name="T68" fmla="*/ 32 w 33"/>
                    <a:gd name="T69" fmla="*/ 4 h 12"/>
                    <a:gd name="T70" fmla="*/ 32 w 33"/>
                    <a:gd name="T71" fmla="*/ 4 h 12"/>
                    <a:gd name="T72" fmla="*/ 32 w 33"/>
                    <a:gd name="T73" fmla="*/ 4 h 12"/>
                    <a:gd name="T74" fmla="*/ 30 w 33"/>
                    <a:gd name="T75" fmla="*/ 2 h 12"/>
                    <a:gd name="T76" fmla="*/ 30 w 33"/>
                    <a:gd name="T77" fmla="*/ 2 h 12"/>
                    <a:gd name="T78" fmla="*/ 25 w 33"/>
                    <a:gd name="T79" fmla="*/ 1 h 12"/>
                    <a:gd name="T80" fmla="*/ 23 w 33"/>
                    <a:gd name="T8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3" h="12">
                      <a:moveTo>
                        <a:pt x="23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1" y="0"/>
                        <a:pt x="20" y="1"/>
                        <a:pt x="19" y="1"/>
                      </a:cubicBezTo>
                      <a:cubicBezTo>
                        <a:pt x="17" y="1"/>
                        <a:pt x="16" y="1"/>
                        <a:pt x="15" y="2"/>
                      </a:cubicBezTo>
                      <a:cubicBezTo>
                        <a:pt x="14" y="2"/>
                        <a:pt x="15" y="3"/>
                        <a:pt x="14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2" y="3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1" y="5"/>
                        <a:pt x="12" y="6"/>
                        <a:pt x="11" y="7"/>
                      </a:cubicBezTo>
                      <a:cubicBezTo>
                        <a:pt x="11" y="7"/>
                        <a:pt x="8" y="4"/>
                        <a:pt x="7" y="3"/>
                      </a:cubicBezTo>
                      <a:cubicBezTo>
                        <a:pt x="7" y="2"/>
                        <a:pt x="4" y="1"/>
                        <a:pt x="2" y="1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2"/>
                        <a:pt x="2" y="2"/>
                        <a:pt x="3" y="3"/>
                      </a:cubicBezTo>
                      <a:cubicBezTo>
                        <a:pt x="2" y="4"/>
                        <a:pt x="0" y="4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1" y="5"/>
                        <a:pt x="2" y="5"/>
                        <a:pt x="2" y="5"/>
                      </a:cubicBezTo>
                      <a:cubicBezTo>
                        <a:pt x="2" y="5"/>
                        <a:pt x="3" y="5"/>
                        <a:pt x="3" y="5"/>
                      </a:cubicBezTo>
                      <a:cubicBezTo>
                        <a:pt x="4" y="5"/>
                        <a:pt x="8" y="6"/>
                        <a:pt x="6" y="8"/>
                      </a:cubicBezTo>
                      <a:cubicBezTo>
                        <a:pt x="6" y="9"/>
                        <a:pt x="7" y="9"/>
                        <a:pt x="7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9" y="9"/>
                        <a:pt x="9" y="9"/>
                      </a:cubicBezTo>
                      <a:cubicBezTo>
                        <a:pt x="9" y="9"/>
                        <a:pt x="9" y="9"/>
                        <a:pt x="10" y="9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1"/>
                        <a:pt x="11" y="11"/>
                        <a:pt x="12" y="11"/>
                      </a:cubicBezTo>
                      <a:cubicBezTo>
                        <a:pt x="12" y="11"/>
                        <a:pt x="13" y="11"/>
                        <a:pt x="14" y="11"/>
                      </a:cubicBezTo>
                      <a:cubicBezTo>
                        <a:pt x="15" y="11"/>
                        <a:pt x="16" y="11"/>
                        <a:pt x="16" y="11"/>
                      </a:cubicBezTo>
                      <a:cubicBezTo>
                        <a:pt x="16" y="11"/>
                        <a:pt x="17" y="11"/>
                        <a:pt x="17" y="11"/>
                      </a:cubicBezTo>
                      <a:cubicBezTo>
                        <a:pt x="18" y="11"/>
                        <a:pt x="19" y="11"/>
                        <a:pt x="20" y="11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1"/>
                        <a:pt x="22" y="11"/>
                        <a:pt x="25" y="11"/>
                      </a:cubicBezTo>
                      <a:cubicBezTo>
                        <a:pt x="28" y="10"/>
                        <a:pt x="33" y="7"/>
                        <a:pt x="33" y="6"/>
                      </a:cubicBezTo>
                      <a:cubicBezTo>
                        <a:pt x="32" y="5"/>
                        <a:pt x="32" y="5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1" y="2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28" y="1"/>
                        <a:pt x="27" y="2"/>
                        <a:pt x="25" y="1"/>
                      </a:cubicBezTo>
                      <a:cubicBezTo>
                        <a:pt x="25" y="1"/>
                        <a:pt x="24" y="0"/>
                        <a:pt x="2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36" name="Freeform 3106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F81B17DB-D2A0-4DFA-9A57-835BC98362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7003" y="3640052"/>
                  <a:ext cx="88900" cy="49213"/>
                </a:xfrm>
                <a:custGeom>
                  <a:avLst/>
                  <a:gdLst>
                    <a:gd name="T0" fmla="*/ 9 w 27"/>
                    <a:gd name="T1" fmla="*/ 0 h 15"/>
                    <a:gd name="T2" fmla="*/ 6 w 27"/>
                    <a:gd name="T3" fmla="*/ 0 h 15"/>
                    <a:gd name="T4" fmla="*/ 0 w 27"/>
                    <a:gd name="T5" fmla="*/ 4 h 15"/>
                    <a:gd name="T6" fmla="*/ 1 w 27"/>
                    <a:gd name="T7" fmla="*/ 4 h 15"/>
                    <a:gd name="T8" fmla="*/ 5 w 27"/>
                    <a:gd name="T9" fmla="*/ 3 h 15"/>
                    <a:gd name="T10" fmla="*/ 8 w 27"/>
                    <a:gd name="T11" fmla="*/ 2 h 15"/>
                    <a:gd name="T12" fmla="*/ 10 w 27"/>
                    <a:gd name="T13" fmla="*/ 2 h 15"/>
                    <a:gd name="T14" fmla="*/ 10 w 27"/>
                    <a:gd name="T15" fmla="*/ 3 h 15"/>
                    <a:gd name="T16" fmla="*/ 9 w 27"/>
                    <a:gd name="T17" fmla="*/ 3 h 15"/>
                    <a:gd name="T18" fmla="*/ 9 w 27"/>
                    <a:gd name="T19" fmla="*/ 3 h 15"/>
                    <a:gd name="T20" fmla="*/ 13 w 27"/>
                    <a:gd name="T21" fmla="*/ 5 h 15"/>
                    <a:gd name="T22" fmla="*/ 17 w 27"/>
                    <a:gd name="T23" fmla="*/ 8 h 15"/>
                    <a:gd name="T24" fmla="*/ 18 w 27"/>
                    <a:gd name="T25" fmla="*/ 11 h 15"/>
                    <a:gd name="T26" fmla="*/ 19 w 27"/>
                    <a:gd name="T27" fmla="*/ 12 h 15"/>
                    <a:gd name="T28" fmla="*/ 17 w 27"/>
                    <a:gd name="T29" fmla="*/ 14 h 15"/>
                    <a:gd name="T30" fmla="*/ 25 w 27"/>
                    <a:gd name="T31" fmla="*/ 15 h 15"/>
                    <a:gd name="T32" fmla="*/ 27 w 27"/>
                    <a:gd name="T33" fmla="*/ 15 h 15"/>
                    <a:gd name="T34" fmla="*/ 16 w 27"/>
                    <a:gd name="T35" fmla="*/ 2 h 15"/>
                    <a:gd name="T36" fmla="*/ 9 w 27"/>
                    <a:gd name="T37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" h="15">
                      <a:moveTo>
                        <a:pt x="9" y="0"/>
                      </a:moveTo>
                      <a:cubicBezTo>
                        <a:pt x="8" y="0"/>
                        <a:pt x="7" y="0"/>
                        <a:pt x="6" y="0"/>
                      </a:cubicBezTo>
                      <a:cubicBezTo>
                        <a:pt x="2" y="1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1" y="4"/>
                      </a:cubicBezTo>
                      <a:cubicBezTo>
                        <a:pt x="2" y="4"/>
                        <a:pt x="3" y="3"/>
                        <a:pt x="5" y="3"/>
                      </a:cubicBezTo>
                      <a:cubicBezTo>
                        <a:pt x="6" y="2"/>
                        <a:pt x="7" y="2"/>
                        <a:pt x="8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4"/>
                        <a:pt x="11" y="5"/>
                        <a:pt x="13" y="5"/>
                      </a:cubicBezTo>
                      <a:cubicBezTo>
                        <a:pt x="16" y="6"/>
                        <a:pt x="16" y="7"/>
                        <a:pt x="17" y="8"/>
                      </a:cubicBezTo>
                      <a:cubicBezTo>
                        <a:pt x="17" y="9"/>
                        <a:pt x="17" y="10"/>
                        <a:pt x="18" y="11"/>
                      </a:cubicBezTo>
                      <a:cubicBezTo>
                        <a:pt x="18" y="11"/>
                        <a:pt x="19" y="12"/>
                        <a:pt x="19" y="12"/>
                      </a:cubicBezTo>
                      <a:cubicBezTo>
                        <a:pt x="19" y="13"/>
                        <a:pt x="18" y="13"/>
                        <a:pt x="17" y="14"/>
                      </a:cubicBezTo>
                      <a:cubicBezTo>
                        <a:pt x="18" y="15"/>
                        <a:pt x="22" y="15"/>
                        <a:pt x="25" y="15"/>
                      </a:cubicBezTo>
                      <a:cubicBezTo>
                        <a:pt x="26" y="15"/>
                        <a:pt x="27" y="15"/>
                        <a:pt x="27" y="15"/>
                      </a:cubicBezTo>
                      <a:cubicBezTo>
                        <a:pt x="27" y="14"/>
                        <a:pt x="16" y="2"/>
                        <a:pt x="16" y="2"/>
                      </a:cubicBezTo>
                      <a:cubicBezTo>
                        <a:pt x="15" y="1"/>
                        <a:pt x="13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37" name="Freeform 3107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FBA64EF7-0EDF-40AB-ADF9-EF807A860B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6378" y="3695615"/>
                  <a:ext cx="73025" cy="30163"/>
                </a:xfrm>
                <a:custGeom>
                  <a:avLst/>
                  <a:gdLst>
                    <a:gd name="T0" fmla="*/ 6 w 22"/>
                    <a:gd name="T1" fmla="*/ 0 h 9"/>
                    <a:gd name="T2" fmla="*/ 6 w 22"/>
                    <a:gd name="T3" fmla="*/ 0 h 9"/>
                    <a:gd name="T4" fmla="*/ 5 w 22"/>
                    <a:gd name="T5" fmla="*/ 0 h 9"/>
                    <a:gd name="T6" fmla="*/ 6 w 22"/>
                    <a:gd name="T7" fmla="*/ 0 h 9"/>
                    <a:gd name="T8" fmla="*/ 7 w 22"/>
                    <a:gd name="T9" fmla="*/ 5 h 9"/>
                    <a:gd name="T10" fmla="*/ 6 w 22"/>
                    <a:gd name="T11" fmla="*/ 5 h 9"/>
                    <a:gd name="T12" fmla="*/ 4 w 22"/>
                    <a:gd name="T13" fmla="*/ 5 h 9"/>
                    <a:gd name="T14" fmla="*/ 0 w 22"/>
                    <a:gd name="T15" fmla="*/ 4 h 9"/>
                    <a:gd name="T16" fmla="*/ 0 w 22"/>
                    <a:gd name="T17" fmla="*/ 4 h 9"/>
                    <a:gd name="T18" fmla="*/ 0 w 22"/>
                    <a:gd name="T19" fmla="*/ 5 h 9"/>
                    <a:gd name="T20" fmla="*/ 6 w 22"/>
                    <a:gd name="T21" fmla="*/ 7 h 9"/>
                    <a:gd name="T22" fmla="*/ 8 w 22"/>
                    <a:gd name="T23" fmla="*/ 9 h 9"/>
                    <a:gd name="T24" fmla="*/ 8 w 22"/>
                    <a:gd name="T25" fmla="*/ 9 h 9"/>
                    <a:gd name="T26" fmla="*/ 12 w 22"/>
                    <a:gd name="T27" fmla="*/ 6 h 9"/>
                    <a:gd name="T28" fmla="*/ 12 w 22"/>
                    <a:gd name="T29" fmla="*/ 6 h 9"/>
                    <a:gd name="T30" fmla="*/ 13 w 22"/>
                    <a:gd name="T31" fmla="*/ 6 h 9"/>
                    <a:gd name="T32" fmla="*/ 21 w 22"/>
                    <a:gd name="T33" fmla="*/ 7 h 9"/>
                    <a:gd name="T34" fmla="*/ 21 w 22"/>
                    <a:gd name="T35" fmla="*/ 7 h 9"/>
                    <a:gd name="T36" fmla="*/ 22 w 22"/>
                    <a:gd name="T37" fmla="*/ 7 h 9"/>
                    <a:gd name="T38" fmla="*/ 21 w 22"/>
                    <a:gd name="T39" fmla="*/ 4 h 9"/>
                    <a:gd name="T40" fmla="*/ 6 w 22"/>
                    <a:gd name="T4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2" h="9"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2"/>
                        <a:pt x="7" y="5"/>
                        <a:pt x="7" y="5"/>
                      </a:cubicBezTo>
                      <a:cubicBezTo>
                        <a:pt x="7" y="5"/>
                        <a:pt x="7" y="5"/>
                        <a:pt x="6" y="5"/>
                      </a:cubicBezTo>
                      <a:cubicBezTo>
                        <a:pt x="6" y="5"/>
                        <a:pt x="5" y="5"/>
                        <a:pt x="4" y="5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6"/>
                        <a:pt x="4" y="6"/>
                        <a:pt x="6" y="7"/>
                      </a:cubicBezTo>
                      <a:cubicBezTo>
                        <a:pt x="7" y="7"/>
                        <a:pt x="7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10" y="9"/>
                        <a:pt x="10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3" y="6"/>
                      </a:cubicBezTo>
                      <a:cubicBezTo>
                        <a:pt x="16" y="7"/>
                        <a:pt x="21" y="7"/>
                        <a:pt x="21" y="7"/>
                      </a:cubicBez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22" y="6"/>
                        <a:pt x="21" y="5"/>
                        <a:pt x="21" y="4"/>
                      </a:cubicBezTo>
                      <a:cubicBezTo>
                        <a:pt x="22" y="1"/>
                        <a:pt x="8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38" name="Freeform 3108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48BCCD7C-5D09-4960-B736-BE5DB70A2E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5441" y="3243177"/>
                  <a:ext cx="33338" cy="9525"/>
                </a:xfrm>
                <a:custGeom>
                  <a:avLst/>
                  <a:gdLst>
                    <a:gd name="T0" fmla="*/ 2 w 10"/>
                    <a:gd name="T1" fmla="*/ 0 h 3"/>
                    <a:gd name="T2" fmla="*/ 2 w 10"/>
                    <a:gd name="T3" fmla="*/ 0 h 3"/>
                    <a:gd name="T4" fmla="*/ 4 w 10"/>
                    <a:gd name="T5" fmla="*/ 2 h 3"/>
                    <a:gd name="T6" fmla="*/ 7 w 10"/>
                    <a:gd name="T7" fmla="*/ 3 h 3"/>
                    <a:gd name="T8" fmla="*/ 9 w 10"/>
                    <a:gd name="T9" fmla="*/ 2 h 3"/>
                    <a:gd name="T10" fmla="*/ 2 w 10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0"/>
                        <a:pt x="3" y="2"/>
                        <a:pt x="4" y="2"/>
                      </a:cubicBezTo>
                      <a:cubicBezTo>
                        <a:pt x="5" y="3"/>
                        <a:pt x="6" y="3"/>
                        <a:pt x="7" y="3"/>
                      </a:cubicBezTo>
                      <a:cubicBezTo>
                        <a:pt x="9" y="3"/>
                        <a:pt x="9" y="2"/>
                        <a:pt x="9" y="2"/>
                      </a:cubicBezTo>
                      <a:cubicBezTo>
                        <a:pt x="10" y="1"/>
                        <a:pt x="4" y="0"/>
                        <a:pt x="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39" name="Freeform 310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1638F579-2973-451E-ABEC-1EBC58EEBE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8866" y="4060740"/>
                  <a:ext cx="109538" cy="112713"/>
                </a:xfrm>
                <a:custGeom>
                  <a:avLst/>
                  <a:gdLst>
                    <a:gd name="T0" fmla="*/ 33 w 33"/>
                    <a:gd name="T1" fmla="*/ 0 h 34"/>
                    <a:gd name="T2" fmla="*/ 31 w 33"/>
                    <a:gd name="T3" fmla="*/ 2 h 34"/>
                    <a:gd name="T4" fmla="*/ 24 w 33"/>
                    <a:gd name="T5" fmla="*/ 9 h 34"/>
                    <a:gd name="T6" fmla="*/ 17 w 33"/>
                    <a:gd name="T7" fmla="*/ 16 h 34"/>
                    <a:gd name="T8" fmla="*/ 13 w 33"/>
                    <a:gd name="T9" fmla="*/ 20 h 34"/>
                    <a:gd name="T10" fmla="*/ 0 w 33"/>
                    <a:gd name="T11" fmla="*/ 34 h 34"/>
                    <a:gd name="T12" fmla="*/ 0 w 33"/>
                    <a:gd name="T13" fmla="*/ 34 h 34"/>
                    <a:gd name="T14" fmla="*/ 9 w 33"/>
                    <a:gd name="T15" fmla="*/ 27 h 34"/>
                    <a:gd name="T16" fmla="*/ 26 w 33"/>
                    <a:gd name="T17" fmla="*/ 9 h 34"/>
                    <a:gd name="T18" fmla="*/ 26 w 33"/>
                    <a:gd name="T19" fmla="*/ 10 h 34"/>
                    <a:gd name="T20" fmla="*/ 27 w 33"/>
                    <a:gd name="T21" fmla="*/ 9 h 34"/>
                    <a:gd name="T22" fmla="*/ 33 w 33"/>
                    <a:gd name="T23" fmla="*/ 0 h 34"/>
                    <a:gd name="T24" fmla="*/ 33 w 33"/>
                    <a:gd name="T2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4">
                      <a:moveTo>
                        <a:pt x="33" y="0"/>
                      </a:moveTo>
                      <a:cubicBezTo>
                        <a:pt x="32" y="1"/>
                        <a:pt x="32" y="1"/>
                        <a:pt x="31" y="2"/>
                      </a:cubicBezTo>
                      <a:cubicBezTo>
                        <a:pt x="27" y="8"/>
                        <a:pt x="27" y="8"/>
                        <a:pt x="24" y="9"/>
                      </a:cubicBezTo>
                      <a:cubicBezTo>
                        <a:pt x="21" y="10"/>
                        <a:pt x="21" y="11"/>
                        <a:pt x="17" y="16"/>
                      </a:cubicBezTo>
                      <a:cubicBezTo>
                        <a:pt x="15" y="18"/>
                        <a:pt x="15" y="19"/>
                        <a:pt x="13" y="20"/>
                      </a:cubicBezTo>
                      <a:cubicBezTo>
                        <a:pt x="8" y="24"/>
                        <a:pt x="0" y="34"/>
                        <a:pt x="0" y="34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2" y="34"/>
                        <a:pt x="2" y="34"/>
                        <a:pt x="9" y="27"/>
                      </a:cubicBezTo>
                      <a:cubicBezTo>
                        <a:pt x="15" y="22"/>
                        <a:pt x="21" y="15"/>
                        <a:pt x="26" y="9"/>
                      </a:cubicBezTo>
                      <a:cubicBezTo>
                        <a:pt x="26" y="9"/>
                        <a:pt x="26" y="9"/>
                        <a:pt x="26" y="10"/>
                      </a:cubicBezTo>
                      <a:cubicBezTo>
                        <a:pt x="26" y="10"/>
                        <a:pt x="26" y="10"/>
                        <a:pt x="27" y="9"/>
                      </a:cubicBezTo>
                      <a:cubicBezTo>
                        <a:pt x="28" y="8"/>
                        <a:pt x="32" y="2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40" name="Freeform 311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7D9BBD9C-14F7-47E4-8474-88E71C1AA2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39028" y="2959015"/>
                  <a:ext cx="855663" cy="1382713"/>
                </a:xfrm>
                <a:custGeom>
                  <a:avLst/>
                  <a:gdLst>
                    <a:gd name="T0" fmla="*/ 224 w 258"/>
                    <a:gd name="T1" fmla="*/ 333 h 418"/>
                    <a:gd name="T2" fmla="*/ 145 w 258"/>
                    <a:gd name="T3" fmla="*/ 274 h 418"/>
                    <a:gd name="T4" fmla="*/ 123 w 258"/>
                    <a:gd name="T5" fmla="*/ 0 h 418"/>
                    <a:gd name="T6" fmla="*/ 104 w 258"/>
                    <a:gd name="T7" fmla="*/ 19 h 418"/>
                    <a:gd name="T8" fmla="*/ 94 w 258"/>
                    <a:gd name="T9" fmla="*/ 30 h 418"/>
                    <a:gd name="T10" fmla="*/ 80 w 258"/>
                    <a:gd name="T11" fmla="*/ 30 h 418"/>
                    <a:gd name="T12" fmla="*/ 63 w 258"/>
                    <a:gd name="T13" fmla="*/ 36 h 418"/>
                    <a:gd name="T14" fmla="*/ 63 w 258"/>
                    <a:gd name="T15" fmla="*/ 32 h 418"/>
                    <a:gd name="T16" fmla="*/ 52 w 258"/>
                    <a:gd name="T17" fmla="*/ 39 h 418"/>
                    <a:gd name="T18" fmla="*/ 38 w 258"/>
                    <a:gd name="T19" fmla="*/ 53 h 418"/>
                    <a:gd name="T20" fmla="*/ 12 w 258"/>
                    <a:gd name="T21" fmla="*/ 99 h 418"/>
                    <a:gd name="T22" fmla="*/ 8 w 258"/>
                    <a:gd name="T23" fmla="*/ 114 h 418"/>
                    <a:gd name="T24" fmla="*/ 10 w 258"/>
                    <a:gd name="T25" fmla="*/ 119 h 418"/>
                    <a:gd name="T26" fmla="*/ 12 w 258"/>
                    <a:gd name="T27" fmla="*/ 121 h 418"/>
                    <a:gd name="T28" fmla="*/ 24 w 258"/>
                    <a:gd name="T29" fmla="*/ 217 h 418"/>
                    <a:gd name="T30" fmla="*/ 27 w 258"/>
                    <a:gd name="T31" fmla="*/ 210 h 418"/>
                    <a:gd name="T32" fmla="*/ 57 w 258"/>
                    <a:gd name="T33" fmla="*/ 235 h 418"/>
                    <a:gd name="T34" fmla="*/ 79 w 258"/>
                    <a:gd name="T35" fmla="*/ 241 h 418"/>
                    <a:gd name="T36" fmla="*/ 126 w 258"/>
                    <a:gd name="T37" fmla="*/ 267 h 418"/>
                    <a:gd name="T38" fmla="*/ 162 w 258"/>
                    <a:gd name="T39" fmla="*/ 331 h 418"/>
                    <a:gd name="T40" fmla="*/ 209 w 258"/>
                    <a:gd name="T41" fmla="*/ 404 h 418"/>
                    <a:gd name="T42" fmla="*/ 206 w 258"/>
                    <a:gd name="T43" fmla="*/ 381 h 418"/>
                    <a:gd name="T44" fmla="*/ 225 w 258"/>
                    <a:gd name="T45" fmla="*/ 348 h 418"/>
                    <a:gd name="T46" fmla="*/ 244 w 258"/>
                    <a:gd name="T47" fmla="*/ 332 h 418"/>
                    <a:gd name="T48" fmla="*/ 246 w 258"/>
                    <a:gd name="T49" fmla="*/ 310 h 418"/>
                    <a:gd name="T50" fmla="*/ 255 w 258"/>
                    <a:gd name="T51" fmla="*/ 288 h 418"/>
                    <a:gd name="T52" fmla="*/ 219 w 258"/>
                    <a:gd name="T53" fmla="*/ 277 h 418"/>
                    <a:gd name="T54" fmla="*/ 168 w 258"/>
                    <a:gd name="T55" fmla="*/ 243 h 418"/>
                    <a:gd name="T56" fmla="*/ 111 w 258"/>
                    <a:gd name="T57" fmla="*/ 253 h 418"/>
                    <a:gd name="T58" fmla="*/ 84 w 258"/>
                    <a:gd name="T59" fmla="*/ 234 h 418"/>
                    <a:gd name="T60" fmla="*/ 74 w 258"/>
                    <a:gd name="T61" fmla="*/ 227 h 418"/>
                    <a:gd name="T62" fmla="*/ 54 w 258"/>
                    <a:gd name="T63" fmla="*/ 215 h 418"/>
                    <a:gd name="T64" fmla="*/ 76 w 258"/>
                    <a:gd name="T65" fmla="*/ 187 h 418"/>
                    <a:gd name="T66" fmla="*/ 93 w 258"/>
                    <a:gd name="T67" fmla="*/ 181 h 418"/>
                    <a:gd name="T68" fmla="*/ 114 w 258"/>
                    <a:gd name="T69" fmla="*/ 156 h 418"/>
                    <a:gd name="T70" fmla="*/ 116 w 258"/>
                    <a:gd name="T71" fmla="*/ 136 h 418"/>
                    <a:gd name="T72" fmla="*/ 133 w 258"/>
                    <a:gd name="T73" fmla="*/ 125 h 418"/>
                    <a:gd name="T74" fmla="*/ 153 w 258"/>
                    <a:gd name="T75" fmla="*/ 105 h 418"/>
                    <a:gd name="T76" fmla="*/ 148 w 258"/>
                    <a:gd name="T77" fmla="*/ 114 h 418"/>
                    <a:gd name="T78" fmla="*/ 161 w 258"/>
                    <a:gd name="T79" fmla="*/ 100 h 418"/>
                    <a:gd name="T80" fmla="*/ 155 w 258"/>
                    <a:gd name="T81" fmla="*/ 98 h 418"/>
                    <a:gd name="T82" fmla="*/ 149 w 258"/>
                    <a:gd name="T83" fmla="*/ 94 h 418"/>
                    <a:gd name="T84" fmla="*/ 163 w 258"/>
                    <a:gd name="T85" fmla="*/ 83 h 418"/>
                    <a:gd name="T86" fmla="*/ 177 w 258"/>
                    <a:gd name="T87" fmla="*/ 66 h 418"/>
                    <a:gd name="T88" fmla="*/ 149 w 258"/>
                    <a:gd name="T89" fmla="*/ 67 h 418"/>
                    <a:gd name="T90" fmla="*/ 168 w 258"/>
                    <a:gd name="T91" fmla="*/ 62 h 418"/>
                    <a:gd name="T92" fmla="*/ 163 w 258"/>
                    <a:gd name="T93" fmla="*/ 50 h 418"/>
                    <a:gd name="T94" fmla="*/ 150 w 258"/>
                    <a:gd name="T95" fmla="*/ 52 h 418"/>
                    <a:gd name="T96" fmla="*/ 143 w 258"/>
                    <a:gd name="T97" fmla="*/ 42 h 418"/>
                    <a:gd name="T98" fmla="*/ 134 w 258"/>
                    <a:gd name="T99" fmla="*/ 39 h 418"/>
                    <a:gd name="T100" fmla="*/ 122 w 258"/>
                    <a:gd name="T101" fmla="*/ 58 h 418"/>
                    <a:gd name="T102" fmla="*/ 103 w 258"/>
                    <a:gd name="T103" fmla="*/ 80 h 418"/>
                    <a:gd name="T104" fmla="*/ 103 w 258"/>
                    <a:gd name="T105" fmla="*/ 72 h 418"/>
                    <a:gd name="T106" fmla="*/ 90 w 258"/>
                    <a:gd name="T107" fmla="*/ 67 h 418"/>
                    <a:gd name="T108" fmla="*/ 78 w 258"/>
                    <a:gd name="T109" fmla="*/ 61 h 418"/>
                    <a:gd name="T110" fmla="*/ 100 w 258"/>
                    <a:gd name="T111" fmla="*/ 33 h 418"/>
                    <a:gd name="T112" fmla="*/ 122 w 258"/>
                    <a:gd name="T113" fmla="*/ 24 h 418"/>
                    <a:gd name="T114" fmla="*/ 123 w 258"/>
                    <a:gd name="T115" fmla="*/ 13 h 418"/>
                    <a:gd name="T116" fmla="*/ 107 w 258"/>
                    <a:gd name="T117" fmla="*/ 23 h 418"/>
                    <a:gd name="T118" fmla="*/ 123 w 258"/>
                    <a:gd name="T119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58" h="418">
                      <a:moveTo>
                        <a:pt x="17" y="82"/>
                      </a:moveTo>
                      <a:cubicBezTo>
                        <a:pt x="17" y="82"/>
                        <a:pt x="17" y="82"/>
                        <a:pt x="17" y="82"/>
                      </a:cubicBezTo>
                      <a:cubicBezTo>
                        <a:pt x="17" y="82"/>
                        <a:pt x="17" y="82"/>
                        <a:pt x="17" y="82"/>
                      </a:cubicBezTo>
                      <a:cubicBezTo>
                        <a:pt x="17" y="82"/>
                        <a:pt x="17" y="82"/>
                        <a:pt x="17" y="82"/>
                      </a:cubicBezTo>
                      <a:moveTo>
                        <a:pt x="224" y="333"/>
                      </a:moveTo>
                      <a:cubicBezTo>
                        <a:pt x="224" y="333"/>
                        <a:pt x="224" y="333"/>
                        <a:pt x="224" y="333"/>
                      </a:cubicBezTo>
                      <a:cubicBezTo>
                        <a:pt x="224" y="331"/>
                        <a:pt x="223" y="326"/>
                        <a:pt x="222" y="317"/>
                      </a:cubicBezTo>
                      <a:cubicBezTo>
                        <a:pt x="223" y="322"/>
                        <a:pt x="223" y="328"/>
                        <a:pt x="224" y="333"/>
                      </a:cubicBezTo>
                      <a:moveTo>
                        <a:pt x="132" y="276"/>
                      </a:moveTo>
                      <a:cubicBezTo>
                        <a:pt x="136" y="275"/>
                        <a:pt x="140" y="275"/>
                        <a:pt x="145" y="274"/>
                      </a:cubicBezTo>
                      <a:cubicBezTo>
                        <a:pt x="141" y="275"/>
                        <a:pt x="136" y="275"/>
                        <a:pt x="132" y="276"/>
                      </a:cubicBezTo>
                      <a:moveTo>
                        <a:pt x="29" y="89"/>
                      </a:moveTo>
                      <a:cubicBezTo>
                        <a:pt x="32" y="88"/>
                        <a:pt x="36" y="87"/>
                        <a:pt x="39" y="86"/>
                      </a:cubicBezTo>
                      <a:cubicBezTo>
                        <a:pt x="36" y="87"/>
                        <a:pt x="32" y="88"/>
                        <a:pt x="29" y="89"/>
                      </a:cubicBezTo>
                      <a:moveTo>
                        <a:pt x="123" y="0"/>
                      </a:moveTo>
                      <a:cubicBezTo>
                        <a:pt x="122" y="0"/>
                        <a:pt x="122" y="0"/>
                        <a:pt x="121" y="0"/>
                      </a:cubicBezTo>
                      <a:cubicBezTo>
                        <a:pt x="113" y="2"/>
                        <a:pt x="101" y="18"/>
                        <a:pt x="101" y="18"/>
                      </a:cubicBezTo>
                      <a:cubicBezTo>
                        <a:pt x="101" y="19"/>
                        <a:pt x="101" y="19"/>
                        <a:pt x="101" y="19"/>
                      </a:cubicBezTo>
                      <a:cubicBezTo>
                        <a:pt x="102" y="19"/>
                        <a:pt x="103" y="19"/>
                        <a:pt x="104" y="19"/>
                      </a:cubicBezTo>
                      <a:cubicBezTo>
                        <a:pt x="104" y="19"/>
                        <a:pt x="104" y="19"/>
                        <a:pt x="104" y="19"/>
                      </a:cubicBezTo>
                      <a:cubicBezTo>
                        <a:pt x="102" y="20"/>
                        <a:pt x="102" y="21"/>
                        <a:pt x="101" y="21"/>
                      </a:cubicBezTo>
                      <a:cubicBezTo>
                        <a:pt x="101" y="22"/>
                        <a:pt x="101" y="22"/>
                        <a:pt x="101" y="22"/>
                      </a:cubicBezTo>
                      <a:cubicBezTo>
                        <a:pt x="101" y="22"/>
                        <a:pt x="101" y="22"/>
                        <a:pt x="101" y="22"/>
                      </a:cubicBezTo>
                      <a:cubicBezTo>
                        <a:pt x="101" y="22"/>
                        <a:pt x="101" y="22"/>
                        <a:pt x="101" y="22"/>
                      </a:cubicBezTo>
                      <a:cubicBezTo>
                        <a:pt x="99" y="25"/>
                        <a:pt x="95" y="26"/>
                        <a:pt x="94" y="30"/>
                      </a:cubicBezTo>
                      <a:cubicBezTo>
                        <a:pt x="92" y="28"/>
                        <a:pt x="92" y="28"/>
                        <a:pt x="95" y="25"/>
                      </a:cubicBezTo>
                      <a:cubicBezTo>
                        <a:pt x="95" y="25"/>
                        <a:pt x="94" y="25"/>
                        <a:pt x="94" y="25"/>
                      </a:cubicBezTo>
                      <a:cubicBezTo>
                        <a:pt x="93" y="25"/>
                        <a:pt x="92" y="26"/>
                        <a:pt x="89" y="29"/>
                      </a:cubicBezTo>
                      <a:cubicBezTo>
                        <a:pt x="88" y="29"/>
                        <a:pt x="87" y="30"/>
                        <a:pt x="82" y="30"/>
                      </a:cubicBezTo>
                      <a:cubicBezTo>
                        <a:pt x="82" y="30"/>
                        <a:pt x="81" y="30"/>
                        <a:pt x="80" y="30"/>
                      </a:cubicBezTo>
                      <a:cubicBezTo>
                        <a:pt x="80" y="29"/>
                        <a:pt x="80" y="29"/>
                        <a:pt x="80" y="28"/>
                      </a:cubicBezTo>
                      <a:cubicBezTo>
                        <a:pt x="75" y="29"/>
                        <a:pt x="73" y="32"/>
                        <a:pt x="70" y="38"/>
                      </a:cubicBezTo>
                      <a:cubicBezTo>
                        <a:pt x="70" y="37"/>
                        <a:pt x="71" y="35"/>
                        <a:pt x="71" y="34"/>
                      </a:cubicBezTo>
                      <a:cubicBezTo>
                        <a:pt x="68" y="34"/>
                        <a:pt x="66" y="36"/>
                        <a:pt x="64" y="36"/>
                      </a:cubicBezTo>
                      <a:cubicBezTo>
                        <a:pt x="64" y="36"/>
                        <a:pt x="63" y="36"/>
                        <a:pt x="63" y="36"/>
                      </a:cubicBezTo>
                      <a:cubicBezTo>
                        <a:pt x="64" y="35"/>
                        <a:pt x="66" y="34"/>
                        <a:pt x="67" y="33"/>
                      </a:cubicBezTo>
                      <a:cubicBezTo>
                        <a:pt x="66" y="32"/>
                        <a:pt x="66" y="32"/>
                        <a:pt x="66" y="32"/>
                      </a:cubicBezTo>
                      <a:cubicBezTo>
                        <a:pt x="66" y="32"/>
                        <a:pt x="66" y="33"/>
                        <a:pt x="65" y="33"/>
                      </a:cubicBezTo>
                      <a:cubicBezTo>
                        <a:pt x="65" y="33"/>
                        <a:pt x="64" y="33"/>
                        <a:pt x="64" y="32"/>
                      </a:cubicBezTo>
                      <a:cubicBezTo>
                        <a:pt x="63" y="32"/>
                        <a:pt x="63" y="32"/>
                        <a:pt x="63" y="32"/>
                      </a:cubicBezTo>
                      <a:cubicBezTo>
                        <a:pt x="61" y="32"/>
                        <a:pt x="61" y="33"/>
                        <a:pt x="60" y="34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33"/>
                        <a:pt x="60" y="33"/>
                        <a:pt x="58" y="34"/>
                      </a:cubicBezTo>
                      <a:cubicBezTo>
                        <a:pt x="59" y="33"/>
                        <a:pt x="59" y="33"/>
                        <a:pt x="61" y="31"/>
                      </a:cubicBezTo>
                      <a:cubicBezTo>
                        <a:pt x="58" y="34"/>
                        <a:pt x="58" y="34"/>
                        <a:pt x="52" y="39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54" y="37"/>
                        <a:pt x="56" y="35"/>
                        <a:pt x="57" y="33"/>
                      </a:cubicBezTo>
                      <a:cubicBezTo>
                        <a:pt x="57" y="33"/>
                        <a:pt x="53" y="37"/>
                        <a:pt x="48" y="42"/>
                      </a:cubicBezTo>
                      <a:cubicBezTo>
                        <a:pt x="49" y="41"/>
                        <a:pt x="49" y="41"/>
                        <a:pt x="49" y="41"/>
                      </a:cubicBezTo>
                      <a:cubicBezTo>
                        <a:pt x="45" y="45"/>
                        <a:pt x="41" y="49"/>
                        <a:pt x="38" y="53"/>
                      </a:cubicBezTo>
                      <a:cubicBezTo>
                        <a:pt x="24" y="71"/>
                        <a:pt x="23" y="72"/>
                        <a:pt x="17" y="82"/>
                      </a:cubicBezTo>
                      <a:cubicBezTo>
                        <a:pt x="17" y="82"/>
                        <a:pt x="17" y="82"/>
                        <a:pt x="17" y="82"/>
                      </a:cubicBezTo>
                      <a:cubicBezTo>
                        <a:pt x="13" y="92"/>
                        <a:pt x="13" y="92"/>
                        <a:pt x="13" y="95"/>
                      </a:cubicBezTo>
                      <a:cubicBezTo>
                        <a:pt x="12" y="96"/>
                        <a:pt x="12" y="97"/>
                        <a:pt x="12" y="98"/>
                      </a:cubicBezTo>
                      <a:cubicBezTo>
                        <a:pt x="12" y="99"/>
                        <a:pt x="12" y="99"/>
                        <a:pt x="12" y="99"/>
                      </a:cubicBezTo>
                      <a:cubicBezTo>
                        <a:pt x="11" y="103"/>
                        <a:pt x="11" y="103"/>
                        <a:pt x="10" y="110"/>
                      </a:cubicBezTo>
                      <a:cubicBezTo>
                        <a:pt x="9" y="112"/>
                        <a:pt x="10" y="114"/>
                        <a:pt x="10" y="115"/>
                      </a:cubicBezTo>
                      <a:cubicBezTo>
                        <a:pt x="10" y="115"/>
                        <a:pt x="10" y="115"/>
                        <a:pt x="9" y="115"/>
                      </a:cubicBezTo>
                      <a:cubicBezTo>
                        <a:pt x="9" y="115"/>
                        <a:pt x="9" y="115"/>
                        <a:pt x="9" y="115"/>
                      </a:cubicBezTo>
                      <a:cubicBezTo>
                        <a:pt x="9" y="115"/>
                        <a:pt x="9" y="115"/>
                        <a:pt x="8" y="114"/>
                      </a:cubicBezTo>
                      <a:cubicBezTo>
                        <a:pt x="8" y="113"/>
                        <a:pt x="8" y="113"/>
                        <a:pt x="8" y="113"/>
                      </a:cubicBezTo>
                      <a:cubicBezTo>
                        <a:pt x="8" y="113"/>
                        <a:pt x="8" y="113"/>
                        <a:pt x="8" y="113"/>
                      </a:cubicBezTo>
                      <a:cubicBezTo>
                        <a:pt x="8" y="113"/>
                        <a:pt x="7" y="116"/>
                        <a:pt x="8" y="118"/>
                      </a:cubicBezTo>
                      <a:cubicBezTo>
                        <a:pt x="8" y="119"/>
                        <a:pt x="9" y="119"/>
                        <a:pt x="9" y="119"/>
                      </a:cubicBezTo>
                      <a:cubicBezTo>
                        <a:pt x="10" y="119"/>
                        <a:pt x="10" y="119"/>
                        <a:pt x="10" y="119"/>
                      </a:cubicBezTo>
                      <a:cubicBezTo>
                        <a:pt x="10" y="119"/>
                        <a:pt x="10" y="119"/>
                        <a:pt x="10" y="118"/>
                      </a:cubicBezTo>
                      <a:cubicBezTo>
                        <a:pt x="11" y="118"/>
                        <a:pt x="11" y="117"/>
                        <a:pt x="11" y="117"/>
                      </a:cubicBezTo>
                      <a:cubicBezTo>
                        <a:pt x="11" y="116"/>
                        <a:pt x="11" y="116"/>
                        <a:pt x="11" y="116"/>
                      </a:cubicBezTo>
                      <a:cubicBezTo>
                        <a:pt x="11" y="116"/>
                        <a:pt x="11" y="116"/>
                        <a:pt x="11" y="116"/>
                      </a:cubicBezTo>
                      <a:cubicBezTo>
                        <a:pt x="11" y="118"/>
                        <a:pt x="12" y="120"/>
                        <a:pt x="12" y="121"/>
                      </a:cubicBezTo>
                      <a:cubicBezTo>
                        <a:pt x="11" y="121"/>
                        <a:pt x="10" y="121"/>
                        <a:pt x="10" y="120"/>
                      </a:cubicBezTo>
                      <a:cubicBezTo>
                        <a:pt x="3" y="129"/>
                        <a:pt x="0" y="173"/>
                        <a:pt x="5" y="181"/>
                      </a:cubicBezTo>
                      <a:cubicBezTo>
                        <a:pt x="5" y="181"/>
                        <a:pt x="5" y="181"/>
                        <a:pt x="16" y="202"/>
                      </a:cubicBezTo>
                      <a:cubicBezTo>
                        <a:pt x="15" y="202"/>
                        <a:pt x="14" y="202"/>
                        <a:pt x="13" y="203"/>
                      </a:cubicBezTo>
                      <a:cubicBezTo>
                        <a:pt x="15" y="205"/>
                        <a:pt x="24" y="217"/>
                        <a:pt x="24" y="217"/>
                      </a:cubicBezTo>
                      <a:cubicBezTo>
                        <a:pt x="24" y="216"/>
                        <a:pt x="25" y="214"/>
                        <a:pt x="21" y="209"/>
                      </a:cubicBezTo>
                      <a:cubicBezTo>
                        <a:pt x="19" y="206"/>
                        <a:pt x="17" y="203"/>
                        <a:pt x="14" y="188"/>
                      </a:cubicBezTo>
                      <a:cubicBezTo>
                        <a:pt x="18" y="191"/>
                        <a:pt x="19" y="194"/>
                        <a:pt x="19" y="196"/>
                      </a:cubicBezTo>
                      <a:cubicBezTo>
                        <a:pt x="20" y="198"/>
                        <a:pt x="20" y="201"/>
                        <a:pt x="21" y="202"/>
                      </a:cubicBezTo>
                      <a:cubicBezTo>
                        <a:pt x="23" y="205"/>
                        <a:pt x="25" y="207"/>
                        <a:pt x="27" y="210"/>
                      </a:cubicBezTo>
                      <a:cubicBezTo>
                        <a:pt x="30" y="214"/>
                        <a:pt x="34" y="216"/>
                        <a:pt x="36" y="220"/>
                      </a:cubicBezTo>
                      <a:cubicBezTo>
                        <a:pt x="38" y="224"/>
                        <a:pt x="37" y="228"/>
                        <a:pt x="40" y="230"/>
                      </a:cubicBezTo>
                      <a:cubicBezTo>
                        <a:pt x="41" y="231"/>
                        <a:pt x="42" y="231"/>
                        <a:pt x="42" y="231"/>
                      </a:cubicBezTo>
                      <a:cubicBezTo>
                        <a:pt x="43" y="232"/>
                        <a:pt x="45" y="232"/>
                        <a:pt x="46" y="233"/>
                      </a:cubicBezTo>
                      <a:cubicBezTo>
                        <a:pt x="49" y="234"/>
                        <a:pt x="53" y="234"/>
                        <a:pt x="57" y="235"/>
                      </a:cubicBezTo>
                      <a:cubicBezTo>
                        <a:pt x="57" y="235"/>
                        <a:pt x="58" y="235"/>
                        <a:pt x="59" y="235"/>
                      </a:cubicBezTo>
                      <a:cubicBezTo>
                        <a:pt x="60" y="235"/>
                        <a:pt x="61" y="235"/>
                        <a:pt x="61" y="235"/>
                      </a:cubicBezTo>
                      <a:cubicBezTo>
                        <a:pt x="62" y="235"/>
                        <a:pt x="63" y="235"/>
                        <a:pt x="64" y="235"/>
                      </a:cubicBezTo>
                      <a:cubicBezTo>
                        <a:pt x="65" y="235"/>
                        <a:pt x="67" y="235"/>
                        <a:pt x="68" y="236"/>
                      </a:cubicBezTo>
                      <a:cubicBezTo>
                        <a:pt x="76" y="241"/>
                        <a:pt x="76" y="241"/>
                        <a:pt x="79" y="241"/>
                      </a:cubicBezTo>
                      <a:cubicBezTo>
                        <a:pt x="80" y="241"/>
                        <a:pt x="80" y="241"/>
                        <a:pt x="81" y="241"/>
                      </a:cubicBezTo>
                      <a:cubicBezTo>
                        <a:pt x="94" y="243"/>
                        <a:pt x="99" y="259"/>
                        <a:pt x="113" y="259"/>
                      </a:cubicBezTo>
                      <a:cubicBezTo>
                        <a:pt x="114" y="259"/>
                        <a:pt x="114" y="259"/>
                        <a:pt x="114" y="259"/>
                      </a:cubicBezTo>
                      <a:cubicBezTo>
                        <a:pt x="116" y="256"/>
                        <a:pt x="117" y="255"/>
                        <a:pt x="119" y="255"/>
                      </a:cubicBezTo>
                      <a:cubicBezTo>
                        <a:pt x="122" y="255"/>
                        <a:pt x="125" y="263"/>
                        <a:pt x="126" y="267"/>
                      </a:cubicBezTo>
                      <a:cubicBezTo>
                        <a:pt x="126" y="269"/>
                        <a:pt x="126" y="269"/>
                        <a:pt x="123" y="277"/>
                      </a:cubicBezTo>
                      <a:cubicBezTo>
                        <a:pt x="123" y="277"/>
                        <a:pt x="119" y="291"/>
                        <a:pt x="121" y="294"/>
                      </a:cubicBezTo>
                      <a:cubicBezTo>
                        <a:pt x="121" y="294"/>
                        <a:pt x="121" y="295"/>
                        <a:pt x="121" y="295"/>
                      </a:cubicBezTo>
                      <a:cubicBezTo>
                        <a:pt x="126" y="302"/>
                        <a:pt x="146" y="322"/>
                        <a:pt x="146" y="322"/>
                      </a:cubicBezTo>
                      <a:cubicBezTo>
                        <a:pt x="151" y="326"/>
                        <a:pt x="157" y="327"/>
                        <a:pt x="162" y="331"/>
                      </a:cubicBezTo>
                      <a:cubicBezTo>
                        <a:pt x="166" y="333"/>
                        <a:pt x="169" y="339"/>
                        <a:pt x="170" y="346"/>
                      </a:cubicBezTo>
                      <a:cubicBezTo>
                        <a:pt x="170" y="346"/>
                        <a:pt x="178" y="380"/>
                        <a:pt x="191" y="398"/>
                      </a:cubicBezTo>
                      <a:cubicBezTo>
                        <a:pt x="204" y="417"/>
                        <a:pt x="217" y="418"/>
                        <a:pt x="222" y="418"/>
                      </a:cubicBezTo>
                      <a:cubicBezTo>
                        <a:pt x="223" y="418"/>
                        <a:pt x="223" y="418"/>
                        <a:pt x="223" y="418"/>
                      </a:cubicBezTo>
                      <a:cubicBezTo>
                        <a:pt x="208" y="410"/>
                        <a:pt x="208" y="410"/>
                        <a:pt x="209" y="404"/>
                      </a:cubicBezTo>
                      <a:cubicBezTo>
                        <a:pt x="207" y="402"/>
                        <a:pt x="207" y="402"/>
                        <a:pt x="203" y="391"/>
                      </a:cubicBezTo>
                      <a:cubicBezTo>
                        <a:pt x="203" y="390"/>
                        <a:pt x="204" y="390"/>
                        <a:pt x="204" y="390"/>
                      </a:cubicBezTo>
                      <a:cubicBezTo>
                        <a:pt x="205" y="390"/>
                        <a:pt x="205" y="390"/>
                        <a:pt x="207" y="390"/>
                      </a:cubicBezTo>
                      <a:cubicBezTo>
                        <a:pt x="207" y="390"/>
                        <a:pt x="207" y="390"/>
                        <a:pt x="203" y="385"/>
                      </a:cubicBezTo>
                      <a:cubicBezTo>
                        <a:pt x="206" y="383"/>
                        <a:pt x="206" y="383"/>
                        <a:pt x="206" y="381"/>
                      </a:cubicBezTo>
                      <a:cubicBezTo>
                        <a:pt x="206" y="381"/>
                        <a:pt x="206" y="381"/>
                        <a:pt x="206" y="381"/>
                      </a:cubicBezTo>
                      <a:cubicBezTo>
                        <a:pt x="207" y="381"/>
                        <a:pt x="208" y="381"/>
                        <a:pt x="208" y="381"/>
                      </a:cubicBezTo>
                      <a:cubicBezTo>
                        <a:pt x="211" y="381"/>
                        <a:pt x="212" y="378"/>
                        <a:pt x="211" y="376"/>
                      </a:cubicBezTo>
                      <a:cubicBezTo>
                        <a:pt x="210" y="374"/>
                        <a:pt x="210" y="374"/>
                        <a:pt x="210" y="374"/>
                      </a:cubicBezTo>
                      <a:cubicBezTo>
                        <a:pt x="221" y="374"/>
                        <a:pt x="225" y="348"/>
                        <a:pt x="225" y="348"/>
                      </a:cubicBezTo>
                      <a:cubicBezTo>
                        <a:pt x="227" y="344"/>
                        <a:pt x="231" y="342"/>
                        <a:pt x="233" y="342"/>
                      </a:cubicBezTo>
                      <a:cubicBezTo>
                        <a:pt x="237" y="340"/>
                        <a:pt x="237" y="335"/>
                        <a:pt x="239" y="333"/>
                      </a:cubicBezTo>
                      <a:cubicBezTo>
                        <a:pt x="240" y="332"/>
                        <a:pt x="241" y="332"/>
                        <a:pt x="242" y="332"/>
                      </a:cubicBezTo>
                      <a:cubicBezTo>
                        <a:pt x="242" y="332"/>
                        <a:pt x="242" y="332"/>
                        <a:pt x="243" y="332"/>
                      </a:cubicBezTo>
                      <a:cubicBezTo>
                        <a:pt x="243" y="332"/>
                        <a:pt x="243" y="332"/>
                        <a:pt x="244" y="332"/>
                      </a:cubicBezTo>
                      <a:cubicBezTo>
                        <a:pt x="244" y="332"/>
                        <a:pt x="244" y="332"/>
                        <a:pt x="245" y="331"/>
                      </a:cubicBezTo>
                      <a:cubicBezTo>
                        <a:pt x="245" y="327"/>
                        <a:pt x="245" y="324"/>
                        <a:pt x="245" y="321"/>
                      </a:cubicBezTo>
                      <a:cubicBezTo>
                        <a:pt x="245" y="319"/>
                        <a:pt x="244" y="317"/>
                        <a:pt x="245" y="315"/>
                      </a:cubicBezTo>
                      <a:cubicBezTo>
                        <a:pt x="247" y="313"/>
                        <a:pt x="247" y="312"/>
                        <a:pt x="246" y="311"/>
                      </a:cubicBezTo>
                      <a:cubicBezTo>
                        <a:pt x="246" y="310"/>
                        <a:pt x="246" y="310"/>
                        <a:pt x="246" y="310"/>
                      </a:cubicBezTo>
                      <a:cubicBezTo>
                        <a:pt x="255" y="307"/>
                        <a:pt x="258" y="297"/>
                        <a:pt x="258" y="297"/>
                      </a:cubicBezTo>
                      <a:cubicBezTo>
                        <a:pt x="258" y="296"/>
                        <a:pt x="258" y="296"/>
                        <a:pt x="258" y="296"/>
                      </a:cubicBezTo>
                      <a:cubicBezTo>
                        <a:pt x="258" y="295"/>
                        <a:pt x="257" y="295"/>
                        <a:pt x="257" y="294"/>
                      </a:cubicBezTo>
                      <a:cubicBezTo>
                        <a:pt x="256" y="292"/>
                        <a:pt x="258" y="290"/>
                        <a:pt x="256" y="289"/>
                      </a:cubicBezTo>
                      <a:cubicBezTo>
                        <a:pt x="256" y="288"/>
                        <a:pt x="256" y="288"/>
                        <a:pt x="255" y="288"/>
                      </a:cubicBezTo>
                      <a:cubicBezTo>
                        <a:pt x="255" y="288"/>
                        <a:pt x="254" y="288"/>
                        <a:pt x="254" y="289"/>
                      </a:cubicBezTo>
                      <a:cubicBezTo>
                        <a:pt x="253" y="289"/>
                        <a:pt x="253" y="289"/>
                        <a:pt x="253" y="289"/>
                      </a:cubicBezTo>
                      <a:cubicBezTo>
                        <a:pt x="252" y="289"/>
                        <a:pt x="252" y="289"/>
                        <a:pt x="252" y="289"/>
                      </a:cubicBezTo>
                      <a:cubicBezTo>
                        <a:pt x="247" y="288"/>
                        <a:pt x="244" y="284"/>
                        <a:pt x="240" y="282"/>
                      </a:cubicBezTo>
                      <a:cubicBezTo>
                        <a:pt x="233" y="280"/>
                        <a:pt x="226" y="279"/>
                        <a:pt x="219" y="277"/>
                      </a:cubicBezTo>
                      <a:cubicBezTo>
                        <a:pt x="215" y="276"/>
                        <a:pt x="215" y="271"/>
                        <a:pt x="212" y="268"/>
                      </a:cubicBezTo>
                      <a:cubicBezTo>
                        <a:pt x="208" y="266"/>
                        <a:pt x="205" y="261"/>
                        <a:pt x="201" y="259"/>
                      </a:cubicBezTo>
                      <a:cubicBezTo>
                        <a:pt x="195" y="256"/>
                        <a:pt x="188" y="257"/>
                        <a:pt x="182" y="253"/>
                      </a:cubicBezTo>
                      <a:cubicBezTo>
                        <a:pt x="178" y="251"/>
                        <a:pt x="175" y="246"/>
                        <a:pt x="170" y="244"/>
                      </a:cubicBezTo>
                      <a:cubicBezTo>
                        <a:pt x="169" y="243"/>
                        <a:pt x="168" y="243"/>
                        <a:pt x="168" y="243"/>
                      </a:cubicBezTo>
                      <a:cubicBezTo>
                        <a:pt x="159" y="242"/>
                        <a:pt x="151" y="240"/>
                        <a:pt x="144" y="240"/>
                      </a:cubicBezTo>
                      <a:cubicBezTo>
                        <a:pt x="133" y="240"/>
                        <a:pt x="125" y="244"/>
                        <a:pt x="124" y="255"/>
                      </a:cubicBezTo>
                      <a:cubicBezTo>
                        <a:pt x="122" y="253"/>
                        <a:pt x="118" y="253"/>
                        <a:pt x="115" y="253"/>
                      </a:cubicBezTo>
                      <a:cubicBezTo>
                        <a:pt x="114" y="253"/>
                        <a:pt x="113" y="253"/>
                        <a:pt x="113" y="253"/>
                      </a:cubicBezTo>
                      <a:cubicBezTo>
                        <a:pt x="112" y="253"/>
                        <a:pt x="111" y="253"/>
                        <a:pt x="111" y="253"/>
                      </a:cubicBezTo>
                      <a:cubicBezTo>
                        <a:pt x="105" y="253"/>
                        <a:pt x="100" y="253"/>
                        <a:pt x="101" y="246"/>
                      </a:cubicBezTo>
                      <a:cubicBezTo>
                        <a:pt x="102" y="239"/>
                        <a:pt x="99" y="234"/>
                        <a:pt x="99" y="234"/>
                      </a:cubicBezTo>
                      <a:cubicBezTo>
                        <a:pt x="97" y="233"/>
                        <a:pt x="95" y="233"/>
                        <a:pt x="94" y="233"/>
                      </a:cubicBezTo>
                      <a:cubicBezTo>
                        <a:pt x="92" y="233"/>
                        <a:pt x="90" y="233"/>
                        <a:pt x="89" y="234"/>
                      </a:cubicBezTo>
                      <a:cubicBezTo>
                        <a:pt x="87" y="234"/>
                        <a:pt x="85" y="234"/>
                        <a:pt x="84" y="234"/>
                      </a:cubicBezTo>
                      <a:cubicBezTo>
                        <a:pt x="83" y="234"/>
                        <a:pt x="83" y="234"/>
                        <a:pt x="83" y="234"/>
                      </a:cubicBezTo>
                      <a:cubicBezTo>
                        <a:pt x="85" y="228"/>
                        <a:pt x="85" y="228"/>
                        <a:pt x="83" y="225"/>
                      </a:cubicBezTo>
                      <a:cubicBezTo>
                        <a:pt x="86" y="220"/>
                        <a:pt x="86" y="220"/>
                        <a:pt x="86" y="215"/>
                      </a:cubicBezTo>
                      <a:cubicBezTo>
                        <a:pt x="86" y="215"/>
                        <a:pt x="84" y="213"/>
                        <a:pt x="82" y="213"/>
                      </a:cubicBezTo>
                      <a:cubicBezTo>
                        <a:pt x="79" y="213"/>
                        <a:pt x="76" y="216"/>
                        <a:pt x="74" y="227"/>
                      </a:cubicBezTo>
                      <a:cubicBezTo>
                        <a:pt x="74" y="227"/>
                        <a:pt x="74" y="227"/>
                        <a:pt x="74" y="227"/>
                      </a:cubicBezTo>
                      <a:cubicBezTo>
                        <a:pt x="73" y="227"/>
                        <a:pt x="72" y="228"/>
                        <a:pt x="71" y="229"/>
                      </a:cubicBezTo>
                      <a:cubicBezTo>
                        <a:pt x="70" y="229"/>
                        <a:pt x="69" y="230"/>
                        <a:pt x="68" y="230"/>
                      </a:cubicBezTo>
                      <a:cubicBezTo>
                        <a:pt x="67" y="230"/>
                        <a:pt x="66" y="230"/>
                        <a:pt x="66" y="229"/>
                      </a:cubicBezTo>
                      <a:cubicBezTo>
                        <a:pt x="57" y="225"/>
                        <a:pt x="55" y="218"/>
                        <a:pt x="54" y="215"/>
                      </a:cubicBezTo>
                      <a:cubicBezTo>
                        <a:pt x="52" y="211"/>
                        <a:pt x="56" y="208"/>
                        <a:pt x="56" y="204"/>
                      </a:cubicBezTo>
                      <a:cubicBezTo>
                        <a:pt x="56" y="202"/>
                        <a:pt x="52" y="201"/>
                        <a:pt x="53" y="198"/>
                      </a:cubicBezTo>
                      <a:cubicBezTo>
                        <a:pt x="54" y="195"/>
                        <a:pt x="61" y="188"/>
                        <a:pt x="62" y="187"/>
                      </a:cubicBezTo>
                      <a:cubicBezTo>
                        <a:pt x="63" y="186"/>
                        <a:pt x="65" y="186"/>
                        <a:pt x="67" y="186"/>
                      </a:cubicBezTo>
                      <a:cubicBezTo>
                        <a:pt x="71" y="186"/>
                        <a:pt x="76" y="187"/>
                        <a:pt x="76" y="187"/>
                      </a:cubicBezTo>
                      <a:cubicBezTo>
                        <a:pt x="77" y="186"/>
                        <a:pt x="77" y="186"/>
                        <a:pt x="77" y="186"/>
                      </a:cubicBezTo>
                      <a:cubicBezTo>
                        <a:pt x="76" y="185"/>
                        <a:pt x="75" y="185"/>
                        <a:pt x="74" y="184"/>
                      </a:cubicBezTo>
                      <a:cubicBezTo>
                        <a:pt x="74" y="183"/>
                        <a:pt x="74" y="183"/>
                        <a:pt x="74" y="183"/>
                      </a:cubicBezTo>
                      <a:cubicBezTo>
                        <a:pt x="76" y="182"/>
                        <a:pt x="93" y="181"/>
                        <a:pt x="93" y="181"/>
                      </a:cubicBezTo>
                      <a:cubicBezTo>
                        <a:pt x="93" y="181"/>
                        <a:pt x="93" y="181"/>
                        <a:pt x="93" y="181"/>
                      </a:cubicBezTo>
                      <a:cubicBezTo>
                        <a:pt x="100" y="184"/>
                        <a:pt x="96" y="195"/>
                        <a:pt x="103" y="199"/>
                      </a:cubicBezTo>
                      <a:cubicBezTo>
                        <a:pt x="111" y="190"/>
                        <a:pt x="98" y="182"/>
                        <a:pt x="99" y="174"/>
                      </a:cubicBezTo>
                      <a:cubicBezTo>
                        <a:pt x="101" y="165"/>
                        <a:pt x="110" y="163"/>
                        <a:pt x="115" y="157"/>
                      </a:cubicBezTo>
                      <a:cubicBezTo>
                        <a:pt x="115" y="157"/>
                        <a:pt x="115" y="157"/>
                        <a:pt x="115" y="157"/>
                      </a:cubicBezTo>
                      <a:cubicBezTo>
                        <a:pt x="114" y="156"/>
                        <a:pt x="114" y="156"/>
                        <a:pt x="114" y="156"/>
                      </a:cubicBezTo>
                      <a:cubicBezTo>
                        <a:pt x="114" y="155"/>
                        <a:pt x="114" y="155"/>
                        <a:pt x="114" y="155"/>
                      </a:cubicBezTo>
                      <a:cubicBezTo>
                        <a:pt x="115" y="155"/>
                        <a:pt x="115" y="155"/>
                        <a:pt x="115" y="155"/>
                      </a:cubicBezTo>
                      <a:cubicBezTo>
                        <a:pt x="115" y="154"/>
                        <a:pt x="115" y="154"/>
                        <a:pt x="115" y="153"/>
                      </a:cubicBezTo>
                      <a:cubicBezTo>
                        <a:pt x="114" y="153"/>
                        <a:pt x="114" y="153"/>
                        <a:pt x="114" y="153"/>
                      </a:cubicBezTo>
                      <a:cubicBezTo>
                        <a:pt x="116" y="136"/>
                        <a:pt x="116" y="136"/>
                        <a:pt x="116" y="136"/>
                      </a:cubicBezTo>
                      <a:cubicBezTo>
                        <a:pt x="116" y="139"/>
                        <a:pt x="116" y="146"/>
                        <a:pt x="116" y="146"/>
                      </a:cubicBezTo>
                      <a:cubicBezTo>
                        <a:pt x="117" y="146"/>
                        <a:pt x="117" y="146"/>
                        <a:pt x="118" y="135"/>
                      </a:cubicBezTo>
                      <a:cubicBezTo>
                        <a:pt x="118" y="136"/>
                        <a:pt x="119" y="137"/>
                        <a:pt x="119" y="138"/>
                      </a:cubicBezTo>
                      <a:cubicBezTo>
                        <a:pt x="121" y="136"/>
                        <a:pt x="120" y="132"/>
                        <a:pt x="123" y="130"/>
                      </a:cubicBezTo>
                      <a:cubicBezTo>
                        <a:pt x="123" y="130"/>
                        <a:pt x="132" y="125"/>
                        <a:pt x="133" y="125"/>
                      </a:cubicBezTo>
                      <a:cubicBezTo>
                        <a:pt x="133" y="125"/>
                        <a:pt x="133" y="125"/>
                        <a:pt x="133" y="125"/>
                      </a:cubicBezTo>
                      <a:cubicBezTo>
                        <a:pt x="134" y="116"/>
                        <a:pt x="134" y="116"/>
                        <a:pt x="139" y="112"/>
                      </a:cubicBezTo>
                      <a:cubicBezTo>
                        <a:pt x="139" y="112"/>
                        <a:pt x="139" y="112"/>
                        <a:pt x="139" y="112"/>
                      </a:cubicBezTo>
                      <a:cubicBezTo>
                        <a:pt x="140" y="112"/>
                        <a:pt x="141" y="111"/>
                        <a:pt x="154" y="104"/>
                      </a:cubicBezTo>
                      <a:cubicBezTo>
                        <a:pt x="153" y="105"/>
                        <a:pt x="153" y="105"/>
                        <a:pt x="153" y="105"/>
                      </a:cubicBezTo>
                      <a:cubicBezTo>
                        <a:pt x="154" y="105"/>
                        <a:pt x="155" y="105"/>
                        <a:pt x="155" y="105"/>
                      </a:cubicBezTo>
                      <a:cubicBezTo>
                        <a:pt x="155" y="105"/>
                        <a:pt x="156" y="105"/>
                        <a:pt x="156" y="105"/>
                      </a:cubicBezTo>
                      <a:cubicBezTo>
                        <a:pt x="156" y="106"/>
                        <a:pt x="156" y="106"/>
                        <a:pt x="156" y="107"/>
                      </a:cubicBezTo>
                      <a:cubicBezTo>
                        <a:pt x="148" y="112"/>
                        <a:pt x="148" y="112"/>
                        <a:pt x="147" y="114"/>
                      </a:cubicBezTo>
                      <a:cubicBezTo>
                        <a:pt x="147" y="114"/>
                        <a:pt x="147" y="114"/>
                        <a:pt x="148" y="114"/>
                      </a:cubicBezTo>
                      <a:cubicBezTo>
                        <a:pt x="153" y="114"/>
                        <a:pt x="170" y="104"/>
                        <a:pt x="167" y="97"/>
                      </a:cubicBezTo>
                      <a:cubicBezTo>
                        <a:pt x="164" y="98"/>
                        <a:pt x="164" y="101"/>
                        <a:pt x="163" y="103"/>
                      </a:cubicBezTo>
                      <a:cubicBezTo>
                        <a:pt x="161" y="103"/>
                        <a:pt x="160" y="102"/>
                        <a:pt x="158" y="102"/>
                      </a:cubicBezTo>
                      <a:cubicBezTo>
                        <a:pt x="160" y="102"/>
                        <a:pt x="160" y="101"/>
                        <a:pt x="160" y="100"/>
                      </a:cubicBezTo>
                      <a:cubicBezTo>
                        <a:pt x="161" y="100"/>
                        <a:pt x="161" y="100"/>
                        <a:pt x="161" y="100"/>
                      </a:cubicBezTo>
                      <a:cubicBezTo>
                        <a:pt x="160" y="100"/>
                        <a:pt x="160" y="100"/>
                        <a:pt x="160" y="100"/>
                      </a:cubicBezTo>
                      <a:cubicBezTo>
                        <a:pt x="160" y="100"/>
                        <a:pt x="160" y="100"/>
                        <a:pt x="160" y="100"/>
                      </a:cubicBezTo>
                      <a:cubicBezTo>
                        <a:pt x="159" y="101"/>
                        <a:pt x="159" y="101"/>
                        <a:pt x="159" y="101"/>
                      </a:cubicBezTo>
                      <a:cubicBezTo>
                        <a:pt x="157" y="101"/>
                        <a:pt x="157" y="100"/>
                        <a:pt x="156" y="100"/>
                      </a:cubicBezTo>
                      <a:cubicBezTo>
                        <a:pt x="155" y="100"/>
                        <a:pt x="155" y="99"/>
                        <a:pt x="155" y="98"/>
                      </a:cubicBezTo>
                      <a:cubicBezTo>
                        <a:pt x="155" y="98"/>
                        <a:pt x="155" y="98"/>
                        <a:pt x="155" y="98"/>
                      </a:cubicBezTo>
                      <a:cubicBezTo>
                        <a:pt x="155" y="98"/>
                        <a:pt x="155" y="98"/>
                        <a:pt x="155" y="98"/>
                      </a:cubicBezTo>
                      <a:cubicBezTo>
                        <a:pt x="155" y="98"/>
                        <a:pt x="154" y="100"/>
                        <a:pt x="155" y="101"/>
                      </a:cubicBezTo>
                      <a:cubicBezTo>
                        <a:pt x="153" y="100"/>
                        <a:pt x="152" y="99"/>
                        <a:pt x="152" y="96"/>
                      </a:cubicBezTo>
                      <a:cubicBezTo>
                        <a:pt x="150" y="96"/>
                        <a:pt x="149" y="95"/>
                        <a:pt x="149" y="94"/>
                      </a:cubicBezTo>
                      <a:cubicBezTo>
                        <a:pt x="152" y="94"/>
                        <a:pt x="154" y="93"/>
                        <a:pt x="154" y="90"/>
                      </a:cubicBezTo>
                      <a:cubicBezTo>
                        <a:pt x="154" y="90"/>
                        <a:pt x="154" y="89"/>
                        <a:pt x="153" y="89"/>
                      </a:cubicBezTo>
                      <a:cubicBezTo>
                        <a:pt x="151" y="89"/>
                        <a:pt x="148" y="92"/>
                        <a:pt x="132" y="102"/>
                      </a:cubicBezTo>
                      <a:cubicBezTo>
                        <a:pt x="146" y="87"/>
                        <a:pt x="146" y="87"/>
                        <a:pt x="161" y="82"/>
                      </a:cubicBezTo>
                      <a:cubicBezTo>
                        <a:pt x="161" y="82"/>
                        <a:pt x="162" y="83"/>
                        <a:pt x="163" y="83"/>
                      </a:cubicBezTo>
                      <a:cubicBezTo>
                        <a:pt x="168" y="83"/>
                        <a:pt x="180" y="76"/>
                        <a:pt x="182" y="73"/>
                      </a:cubicBezTo>
                      <a:cubicBezTo>
                        <a:pt x="181" y="71"/>
                        <a:pt x="181" y="71"/>
                        <a:pt x="182" y="68"/>
                      </a:cubicBezTo>
                      <a:cubicBezTo>
                        <a:pt x="181" y="67"/>
                        <a:pt x="181" y="67"/>
                        <a:pt x="181" y="67"/>
                      </a:cubicBezTo>
                      <a:cubicBezTo>
                        <a:pt x="180" y="67"/>
                        <a:pt x="179" y="67"/>
                        <a:pt x="178" y="66"/>
                      </a:cubicBezTo>
                      <a:cubicBezTo>
                        <a:pt x="177" y="66"/>
                        <a:pt x="177" y="66"/>
                        <a:pt x="177" y="66"/>
                      </a:cubicBezTo>
                      <a:cubicBezTo>
                        <a:pt x="177" y="66"/>
                        <a:pt x="177" y="66"/>
                        <a:pt x="177" y="66"/>
                      </a:cubicBezTo>
                      <a:cubicBezTo>
                        <a:pt x="176" y="67"/>
                        <a:pt x="174" y="67"/>
                        <a:pt x="170" y="69"/>
                      </a:cubicBezTo>
                      <a:cubicBezTo>
                        <a:pt x="169" y="68"/>
                        <a:pt x="169" y="68"/>
                        <a:pt x="169" y="68"/>
                      </a:cubicBezTo>
                      <a:cubicBezTo>
                        <a:pt x="171" y="67"/>
                        <a:pt x="171" y="66"/>
                        <a:pt x="176" y="65"/>
                      </a:cubicBezTo>
                      <a:cubicBezTo>
                        <a:pt x="167" y="65"/>
                        <a:pt x="159" y="66"/>
                        <a:pt x="149" y="67"/>
                      </a:cubicBezTo>
                      <a:cubicBezTo>
                        <a:pt x="158" y="66"/>
                        <a:pt x="165" y="65"/>
                        <a:pt x="176" y="65"/>
                      </a:cubicBezTo>
                      <a:cubicBezTo>
                        <a:pt x="176" y="64"/>
                        <a:pt x="176" y="64"/>
                        <a:pt x="176" y="64"/>
                      </a:cubicBezTo>
                      <a:cubicBezTo>
                        <a:pt x="177" y="64"/>
                        <a:pt x="174" y="62"/>
                        <a:pt x="171" y="62"/>
                      </a:cubicBezTo>
                      <a:cubicBezTo>
                        <a:pt x="170" y="62"/>
                        <a:pt x="169" y="62"/>
                        <a:pt x="169" y="62"/>
                      </a:cubicBezTo>
                      <a:cubicBezTo>
                        <a:pt x="168" y="62"/>
                        <a:pt x="168" y="62"/>
                        <a:pt x="168" y="62"/>
                      </a:cubicBezTo>
                      <a:cubicBezTo>
                        <a:pt x="168" y="62"/>
                        <a:pt x="167" y="62"/>
                        <a:pt x="167" y="62"/>
                      </a:cubicBezTo>
                      <a:cubicBezTo>
                        <a:pt x="167" y="61"/>
                        <a:pt x="168" y="60"/>
                        <a:pt x="167" y="59"/>
                      </a:cubicBezTo>
                      <a:cubicBezTo>
                        <a:pt x="166" y="58"/>
                        <a:pt x="165" y="58"/>
                        <a:pt x="164" y="57"/>
                      </a:cubicBezTo>
                      <a:cubicBezTo>
                        <a:pt x="163" y="57"/>
                        <a:pt x="164" y="56"/>
                        <a:pt x="164" y="56"/>
                      </a:cubicBezTo>
                      <a:cubicBezTo>
                        <a:pt x="165" y="54"/>
                        <a:pt x="165" y="54"/>
                        <a:pt x="163" y="50"/>
                      </a:cubicBezTo>
                      <a:cubicBezTo>
                        <a:pt x="160" y="45"/>
                        <a:pt x="159" y="43"/>
                        <a:pt x="158" y="43"/>
                      </a:cubicBezTo>
                      <a:cubicBezTo>
                        <a:pt x="157" y="43"/>
                        <a:pt x="156" y="44"/>
                        <a:pt x="155" y="46"/>
                      </a:cubicBezTo>
                      <a:cubicBezTo>
                        <a:pt x="155" y="47"/>
                        <a:pt x="156" y="47"/>
                        <a:pt x="155" y="48"/>
                      </a:cubicBezTo>
                      <a:cubicBezTo>
                        <a:pt x="154" y="49"/>
                        <a:pt x="153" y="48"/>
                        <a:pt x="152" y="49"/>
                      </a:cubicBezTo>
                      <a:cubicBezTo>
                        <a:pt x="151" y="52"/>
                        <a:pt x="151" y="52"/>
                        <a:pt x="150" y="52"/>
                      </a:cubicBezTo>
                      <a:cubicBezTo>
                        <a:pt x="150" y="52"/>
                        <a:pt x="149" y="52"/>
                        <a:pt x="149" y="52"/>
                      </a:cubicBezTo>
                      <a:cubicBezTo>
                        <a:pt x="147" y="52"/>
                        <a:pt x="145" y="50"/>
                        <a:pt x="143" y="50"/>
                      </a:cubicBezTo>
                      <a:cubicBezTo>
                        <a:pt x="142" y="49"/>
                        <a:pt x="143" y="44"/>
                        <a:pt x="145" y="43"/>
                      </a:cubicBezTo>
                      <a:cubicBezTo>
                        <a:pt x="144" y="42"/>
                        <a:pt x="144" y="42"/>
                        <a:pt x="144" y="42"/>
                      </a:cubicBezTo>
                      <a:cubicBezTo>
                        <a:pt x="143" y="42"/>
                        <a:pt x="143" y="42"/>
                        <a:pt x="143" y="42"/>
                      </a:cubicBezTo>
                      <a:cubicBezTo>
                        <a:pt x="142" y="42"/>
                        <a:pt x="142" y="42"/>
                        <a:pt x="142" y="42"/>
                      </a:cubicBezTo>
                      <a:cubicBezTo>
                        <a:pt x="141" y="42"/>
                        <a:pt x="141" y="42"/>
                        <a:pt x="140" y="42"/>
                      </a:cubicBezTo>
                      <a:cubicBezTo>
                        <a:pt x="140" y="42"/>
                        <a:pt x="140" y="42"/>
                        <a:pt x="139" y="41"/>
                      </a:cubicBezTo>
                      <a:cubicBezTo>
                        <a:pt x="139" y="41"/>
                        <a:pt x="139" y="40"/>
                        <a:pt x="135" y="39"/>
                      </a:cubicBezTo>
                      <a:cubicBezTo>
                        <a:pt x="135" y="39"/>
                        <a:pt x="134" y="39"/>
                        <a:pt x="134" y="39"/>
                      </a:cubicBezTo>
                      <a:cubicBezTo>
                        <a:pt x="134" y="39"/>
                        <a:pt x="134" y="39"/>
                        <a:pt x="134" y="39"/>
                      </a:cubicBezTo>
                      <a:cubicBezTo>
                        <a:pt x="130" y="40"/>
                        <a:pt x="127" y="39"/>
                        <a:pt x="123" y="40"/>
                      </a:cubicBezTo>
                      <a:cubicBezTo>
                        <a:pt x="124" y="43"/>
                        <a:pt x="120" y="46"/>
                        <a:pt x="123" y="49"/>
                      </a:cubicBezTo>
                      <a:cubicBezTo>
                        <a:pt x="122" y="51"/>
                        <a:pt x="120" y="51"/>
                        <a:pt x="120" y="53"/>
                      </a:cubicBezTo>
                      <a:cubicBezTo>
                        <a:pt x="120" y="55"/>
                        <a:pt x="122" y="56"/>
                        <a:pt x="122" y="58"/>
                      </a:cubicBezTo>
                      <a:cubicBezTo>
                        <a:pt x="122" y="58"/>
                        <a:pt x="122" y="66"/>
                        <a:pt x="118" y="67"/>
                      </a:cubicBezTo>
                      <a:cubicBezTo>
                        <a:pt x="117" y="68"/>
                        <a:pt x="115" y="68"/>
                        <a:pt x="115" y="70"/>
                      </a:cubicBezTo>
                      <a:cubicBezTo>
                        <a:pt x="115" y="70"/>
                        <a:pt x="115" y="70"/>
                        <a:pt x="114" y="71"/>
                      </a:cubicBezTo>
                      <a:cubicBezTo>
                        <a:pt x="113" y="76"/>
                        <a:pt x="116" y="82"/>
                        <a:pt x="110" y="85"/>
                      </a:cubicBezTo>
                      <a:cubicBezTo>
                        <a:pt x="109" y="83"/>
                        <a:pt x="106" y="82"/>
                        <a:pt x="103" y="80"/>
                      </a:cubicBezTo>
                      <a:cubicBezTo>
                        <a:pt x="105" y="77"/>
                        <a:pt x="104" y="75"/>
                        <a:pt x="104" y="74"/>
                      </a:cubicBezTo>
                      <a:cubicBezTo>
                        <a:pt x="105" y="73"/>
                        <a:pt x="105" y="73"/>
                        <a:pt x="105" y="73"/>
                      </a:cubicBezTo>
                      <a:cubicBezTo>
                        <a:pt x="105" y="72"/>
                        <a:pt x="105" y="72"/>
                        <a:pt x="105" y="72"/>
                      </a:cubicBezTo>
                      <a:cubicBezTo>
                        <a:pt x="104" y="72"/>
                        <a:pt x="104" y="72"/>
                        <a:pt x="104" y="72"/>
                      </a:cubicBezTo>
                      <a:cubicBezTo>
                        <a:pt x="104" y="72"/>
                        <a:pt x="103" y="72"/>
                        <a:pt x="103" y="72"/>
                      </a:cubicBezTo>
                      <a:cubicBezTo>
                        <a:pt x="103" y="71"/>
                        <a:pt x="102" y="71"/>
                        <a:pt x="101" y="71"/>
                      </a:cubicBezTo>
                      <a:cubicBezTo>
                        <a:pt x="100" y="71"/>
                        <a:pt x="100" y="71"/>
                        <a:pt x="99" y="71"/>
                      </a:cubicBezTo>
                      <a:cubicBezTo>
                        <a:pt x="99" y="71"/>
                        <a:pt x="98" y="71"/>
                        <a:pt x="97" y="71"/>
                      </a:cubicBezTo>
                      <a:cubicBezTo>
                        <a:pt x="97" y="71"/>
                        <a:pt x="97" y="71"/>
                        <a:pt x="96" y="71"/>
                      </a:cubicBezTo>
                      <a:cubicBezTo>
                        <a:pt x="94" y="70"/>
                        <a:pt x="93" y="68"/>
                        <a:pt x="90" y="67"/>
                      </a:cubicBezTo>
                      <a:cubicBezTo>
                        <a:pt x="90" y="67"/>
                        <a:pt x="90" y="67"/>
                        <a:pt x="89" y="67"/>
                      </a:cubicBezTo>
                      <a:cubicBezTo>
                        <a:pt x="89" y="67"/>
                        <a:pt x="89" y="67"/>
                        <a:pt x="89" y="67"/>
                      </a:cubicBezTo>
                      <a:cubicBezTo>
                        <a:pt x="87" y="67"/>
                        <a:pt x="85" y="68"/>
                        <a:pt x="84" y="68"/>
                      </a:cubicBezTo>
                      <a:cubicBezTo>
                        <a:pt x="83" y="68"/>
                        <a:pt x="83" y="68"/>
                        <a:pt x="82" y="63"/>
                      </a:cubicBezTo>
                      <a:cubicBezTo>
                        <a:pt x="82" y="62"/>
                        <a:pt x="82" y="62"/>
                        <a:pt x="78" y="61"/>
                      </a:cubicBezTo>
                      <a:cubicBezTo>
                        <a:pt x="77" y="56"/>
                        <a:pt x="90" y="47"/>
                        <a:pt x="95" y="43"/>
                      </a:cubicBezTo>
                      <a:cubicBezTo>
                        <a:pt x="94" y="42"/>
                        <a:pt x="93" y="42"/>
                        <a:pt x="91" y="42"/>
                      </a:cubicBezTo>
                      <a:cubicBezTo>
                        <a:pt x="102" y="40"/>
                        <a:pt x="102" y="40"/>
                        <a:pt x="107" y="34"/>
                      </a:cubicBezTo>
                      <a:cubicBezTo>
                        <a:pt x="106" y="34"/>
                        <a:pt x="105" y="34"/>
                        <a:pt x="104" y="34"/>
                      </a:cubicBezTo>
                      <a:cubicBezTo>
                        <a:pt x="102" y="34"/>
                        <a:pt x="101" y="34"/>
                        <a:pt x="100" y="33"/>
                      </a:cubicBezTo>
                      <a:cubicBezTo>
                        <a:pt x="103" y="31"/>
                        <a:pt x="108" y="34"/>
                        <a:pt x="111" y="29"/>
                      </a:cubicBezTo>
                      <a:cubicBezTo>
                        <a:pt x="110" y="29"/>
                        <a:pt x="110" y="29"/>
                        <a:pt x="110" y="29"/>
                      </a:cubicBezTo>
                      <a:cubicBezTo>
                        <a:pt x="110" y="29"/>
                        <a:pt x="111" y="27"/>
                        <a:pt x="113" y="27"/>
                      </a:cubicBezTo>
                      <a:cubicBezTo>
                        <a:pt x="113" y="27"/>
                        <a:pt x="113" y="27"/>
                        <a:pt x="114" y="28"/>
                      </a:cubicBezTo>
                      <a:cubicBezTo>
                        <a:pt x="120" y="25"/>
                        <a:pt x="120" y="25"/>
                        <a:pt x="122" y="24"/>
                      </a:cubicBezTo>
                      <a:cubicBezTo>
                        <a:pt x="123" y="24"/>
                        <a:pt x="123" y="23"/>
                        <a:pt x="123" y="23"/>
                      </a:cubicBezTo>
                      <a:cubicBezTo>
                        <a:pt x="124" y="21"/>
                        <a:pt x="123" y="20"/>
                        <a:pt x="123" y="19"/>
                      </a:cubicBezTo>
                      <a:cubicBezTo>
                        <a:pt x="124" y="18"/>
                        <a:pt x="125" y="18"/>
                        <a:pt x="126" y="17"/>
                      </a:cubicBezTo>
                      <a:cubicBezTo>
                        <a:pt x="127" y="17"/>
                        <a:pt x="127" y="16"/>
                        <a:pt x="127" y="15"/>
                      </a:cubicBezTo>
                      <a:cubicBezTo>
                        <a:pt x="127" y="15"/>
                        <a:pt x="125" y="13"/>
                        <a:pt x="123" y="13"/>
                      </a:cubicBezTo>
                      <a:cubicBezTo>
                        <a:pt x="122" y="13"/>
                        <a:pt x="120" y="14"/>
                        <a:pt x="120" y="18"/>
                      </a:cubicBezTo>
                      <a:cubicBezTo>
                        <a:pt x="117" y="19"/>
                        <a:pt x="115" y="25"/>
                        <a:pt x="112" y="25"/>
                      </a:cubicBezTo>
                      <a:cubicBezTo>
                        <a:pt x="111" y="25"/>
                        <a:pt x="110" y="24"/>
                        <a:pt x="109" y="24"/>
                      </a:cubicBezTo>
                      <a:cubicBezTo>
                        <a:pt x="110" y="21"/>
                        <a:pt x="115" y="20"/>
                        <a:pt x="113" y="17"/>
                      </a:cubicBezTo>
                      <a:cubicBezTo>
                        <a:pt x="110" y="18"/>
                        <a:pt x="109" y="21"/>
                        <a:pt x="107" y="23"/>
                      </a:cubicBezTo>
                      <a:cubicBezTo>
                        <a:pt x="106" y="21"/>
                        <a:pt x="109" y="18"/>
                        <a:pt x="109" y="18"/>
                      </a:cubicBezTo>
                      <a:cubicBezTo>
                        <a:pt x="109" y="18"/>
                        <a:pt x="109" y="18"/>
                        <a:pt x="107" y="18"/>
                      </a:cubicBezTo>
                      <a:cubicBezTo>
                        <a:pt x="111" y="11"/>
                        <a:pt x="111" y="11"/>
                        <a:pt x="111" y="10"/>
                      </a:cubicBezTo>
                      <a:cubicBezTo>
                        <a:pt x="110" y="10"/>
                        <a:pt x="110" y="10"/>
                        <a:pt x="110" y="10"/>
                      </a:cubicBezTo>
                      <a:cubicBezTo>
                        <a:pt x="112" y="6"/>
                        <a:pt x="112" y="6"/>
                        <a:pt x="123" y="0"/>
                      </a:cubicBezTo>
                      <a:cubicBezTo>
                        <a:pt x="123" y="0"/>
                        <a:pt x="123" y="0"/>
                        <a:pt x="12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41" name="Freeform 311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a16="http://schemas.microsoft.com/office/drawing/2014/main" id="{975BD456-9079-45A4-A980-CD218F6846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2103" y="3722602"/>
                  <a:ext cx="26988" cy="9525"/>
                </a:xfrm>
                <a:custGeom>
                  <a:avLst/>
                  <a:gdLst>
                    <a:gd name="T0" fmla="*/ 2 w 8"/>
                    <a:gd name="T1" fmla="*/ 0 h 3"/>
                    <a:gd name="T2" fmla="*/ 1 w 8"/>
                    <a:gd name="T3" fmla="*/ 0 h 3"/>
                    <a:gd name="T4" fmla="*/ 3 w 8"/>
                    <a:gd name="T5" fmla="*/ 3 h 3"/>
                    <a:gd name="T6" fmla="*/ 3 w 8"/>
                    <a:gd name="T7" fmla="*/ 3 h 3"/>
                    <a:gd name="T8" fmla="*/ 7 w 8"/>
                    <a:gd name="T9" fmla="*/ 2 h 3"/>
                    <a:gd name="T10" fmla="*/ 5 w 8"/>
                    <a:gd name="T11" fmla="*/ 1 h 3"/>
                    <a:gd name="T12" fmla="*/ 2 w 8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1" y="2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5" y="3"/>
                        <a:pt x="7" y="2"/>
                        <a:pt x="7" y="2"/>
                      </a:cubicBezTo>
                      <a:cubicBezTo>
                        <a:pt x="8" y="2"/>
                        <a:pt x="7" y="1"/>
                        <a:pt x="5" y="1"/>
                      </a:cubicBezTo>
                      <a:cubicBezTo>
                        <a:pt x="3" y="0"/>
                        <a:pt x="2" y="0"/>
                        <a:pt x="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CDB489E8-12E5-49DA-A941-A9AA5535A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" y="0"/>
            <a:ext cx="12192000" cy="6858000"/>
          </a:xfrm>
          <a:prstGeom prst="rect">
            <a:avLst/>
          </a:prstGeom>
        </p:spPr>
      </p:pic>
      <p:sp>
        <p:nvSpPr>
          <p:cNvPr id="9" name="ïşlîḋe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B729E29A-659A-4C94-B1D0-03A6EFC026FE}"/>
              </a:ext>
            </a:extLst>
          </p:cNvPr>
          <p:cNvSpPr/>
          <p:nvPr/>
        </p:nvSpPr>
        <p:spPr>
          <a:xfrm>
            <a:off x="-10576" y="24765"/>
            <a:ext cx="4567940" cy="6858000"/>
          </a:xfrm>
          <a:prstGeom prst="rect">
            <a:avLst/>
          </a:prstGeom>
          <a:gradFill flip="none" rotWithShape="1">
            <a:gsLst>
              <a:gs pos="14000">
                <a:schemeClr val="tx1">
                  <a:lumMod val="95000"/>
                  <a:lumOff val="5000"/>
                </a:schemeClr>
              </a:gs>
              <a:gs pos="53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12"/>
          <p:cNvSpPr/>
          <p:nvPr/>
        </p:nvSpPr>
        <p:spPr>
          <a:xfrm>
            <a:off x="378460" y="111760"/>
            <a:ext cx="11615419" cy="756919"/>
          </a:xfrm>
          <a:prstGeom prst="rect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 smtClean="0">
                <a:solidFill>
                  <a:srgbClr val="E8E8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DE-PART IN 2077</a:t>
            </a:r>
            <a:endParaRPr lang="en-US" altLang="zh-CN" sz="3600" dirty="0">
              <a:solidFill>
                <a:srgbClr val="E8E8E8"/>
              </a:solidFill>
            </a:endParaRPr>
          </a:p>
        </p:txBody>
      </p:sp>
      <p:sp>
        <p:nvSpPr>
          <p:cNvPr id="5" name="Rectangle 12"/>
          <p:cNvSpPr/>
          <p:nvPr/>
        </p:nvSpPr>
        <p:spPr>
          <a:xfrm>
            <a:off x="226060" y="-24765"/>
            <a:ext cx="123825" cy="454819"/>
          </a:xfrm>
          <a:prstGeom prst="rect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1900739"/>
            <a:ext cx="12430053" cy="4135961"/>
            <a:chOff x="178421" y="1557915"/>
            <a:chExt cx="12430053" cy="3996281"/>
          </a:xfrm>
        </p:grpSpPr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3D6ECF71-EB59-4732-9BDA-88F5E872E570}"/>
                </a:ext>
              </a:extLst>
            </p:cNvPr>
            <p:cNvSpPr/>
            <p:nvPr/>
          </p:nvSpPr>
          <p:spPr>
            <a:xfrm>
              <a:off x="178421" y="3795418"/>
              <a:ext cx="12282170" cy="1758778"/>
            </a:xfrm>
            <a:prstGeom prst="roundRect">
              <a:avLst>
                <a:gd name="adj" fmla="val 3368"/>
              </a:avLst>
            </a:prstGeom>
            <a:solidFill>
              <a:srgbClr val="FFFFFF">
                <a:alpha val="29020"/>
              </a:srgbClr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C572E8E9-5B5C-4105-A974-E8C47C7F7EAE}"/>
                </a:ext>
              </a:extLst>
            </p:cNvPr>
            <p:cNvSpPr/>
            <p:nvPr/>
          </p:nvSpPr>
          <p:spPr>
            <a:xfrm>
              <a:off x="712882" y="1557915"/>
              <a:ext cx="5118914" cy="2863105"/>
            </a:xfrm>
            <a:prstGeom prst="roundRect">
              <a:avLst>
                <a:gd name="adj" fmla="val 4992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60460D63-A5C2-4441-8711-3F890C8517DE}"/>
                </a:ext>
              </a:extLst>
            </p:cNvPr>
            <p:cNvSpPr txBox="1"/>
            <p:nvPr/>
          </p:nvSpPr>
          <p:spPr>
            <a:xfrm>
              <a:off x="6823061" y="2559414"/>
              <a:ext cx="42251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分布式医疗方舱</a:t>
              </a:r>
              <a:endParaRPr lang="en-US" altLang="zh-CN" sz="2800" b="1" dirty="0">
                <a:solidFill>
                  <a:schemeClr val="bg1"/>
                </a:soli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70D55102-ADA7-4725-9894-5E93224AB95E}"/>
                </a:ext>
              </a:extLst>
            </p:cNvPr>
            <p:cNvSpPr txBox="1"/>
            <p:nvPr/>
          </p:nvSpPr>
          <p:spPr>
            <a:xfrm>
              <a:off x="6245265" y="3918082"/>
              <a:ext cx="2326278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 b="1" i="1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i="0" dirty="0" smtClean="0">
                  <a:solidFill>
                    <a:srgbClr val="6AC6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分布式诊疗一体</a:t>
              </a:r>
              <a:endParaRPr lang="zh-CN" altLang="en-US" sz="2000" i="0" dirty="0">
                <a:solidFill>
                  <a:srgbClr val="6AC6C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DE21318B-B375-435D-B4AF-6496C0F010B2}"/>
                </a:ext>
              </a:extLst>
            </p:cNvPr>
            <p:cNvSpPr txBox="1"/>
            <p:nvPr/>
          </p:nvSpPr>
          <p:spPr>
            <a:xfrm>
              <a:off x="6650296" y="4304386"/>
              <a:ext cx="114168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轻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量自检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远程操控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分布式运营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8DD63FF7-10A0-43ED-B18A-47E42EC97604}"/>
                </a:ext>
              </a:extLst>
            </p:cNvPr>
            <p:cNvSpPr txBox="1"/>
            <p:nvPr/>
          </p:nvSpPr>
          <p:spPr>
            <a:xfrm>
              <a:off x="8834741" y="3918082"/>
              <a:ext cx="3436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b="1" dirty="0" smtClean="0">
                  <a:solidFill>
                    <a:srgbClr val="6AC6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高精度医疗数据安全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6AC6C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7EBD606F-FC3C-49B2-8764-AA65F969CEB8}"/>
                </a:ext>
              </a:extLst>
            </p:cNvPr>
            <p:cNvSpPr txBox="1"/>
            <p:nvPr/>
          </p:nvSpPr>
          <p:spPr>
            <a:xfrm>
              <a:off x="9172354" y="4318192"/>
              <a:ext cx="3436120" cy="102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医疗数据分布式存储</a:t>
              </a:r>
              <a:endPara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代理重加密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区块链技术确保数据隐私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96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07680" y="2514600"/>
            <a:ext cx="3200400" cy="31085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成员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杜满想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张玉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坚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陈炫慧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   勤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陈明晶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姚   情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81601" y="1005840"/>
            <a:ext cx="690372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Thanks for listening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955" r="32614"/>
          <a:stretch>
            <a:fillRect/>
          </a:stretch>
        </p:blipFill>
        <p:spPr>
          <a:xfrm>
            <a:off x="957943" y="1307826"/>
            <a:ext cx="4711972" cy="4556524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1203960" y="939165"/>
            <a:ext cx="42843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3135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</a:rPr>
              <a:t>CONTENT</a:t>
            </a:r>
          </a:p>
        </p:txBody>
      </p:sp>
      <p:sp>
        <p:nvSpPr>
          <p:cNvPr id="22" name="椭圆 21"/>
          <p:cNvSpPr/>
          <p:nvPr/>
        </p:nvSpPr>
        <p:spPr>
          <a:xfrm>
            <a:off x="7152199" y="1421933"/>
            <a:ext cx="363071" cy="3630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68467" y="1408178"/>
            <a:ext cx="3064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商业场景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768467" y="176011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What we face to?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152199" y="2585273"/>
            <a:ext cx="363071" cy="363071"/>
          </a:xfrm>
          <a:prstGeom prst="ellipse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768467" y="2571518"/>
            <a:ext cx="3064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解决方案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项目介绍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768467" y="292345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How to solve? 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152199" y="3862873"/>
            <a:ext cx="363071" cy="363071"/>
          </a:xfrm>
          <a:prstGeom prst="ellipse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68467" y="3849118"/>
            <a:ext cx="3064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技术论证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68466" y="4201050"/>
            <a:ext cx="321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Why we choose DE-PART?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152199" y="5026213"/>
            <a:ext cx="363071" cy="363071"/>
          </a:xfrm>
          <a:prstGeom prst="ellipse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68467" y="5012458"/>
            <a:ext cx="3064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结语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68467" y="536439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More than Solution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2"/>
          <p:cNvSpPr/>
          <p:nvPr/>
        </p:nvSpPr>
        <p:spPr>
          <a:xfrm>
            <a:off x="226060" y="-24765"/>
            <a:ext cx="123825" cy="454819"/>
          </a:xfrm>
          <a:prstGeom prst="rect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Rectangle 12"/>
          <p:cNvSpPr/>
          <p:nvPr/>
        </p:nvSpPr>
        <p:spPr>
          <a:xfrm>
            <a:off x="378460" y="111760"/>
            <a:ext cx="11615419" cy="756919"/>
          </a:xfrm>
          <a:prstGeom prst="rect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dirty="0">
                <a:solidFill>
                  <a:srgbClr val="E8E8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商业</a:t>
            </a:r>
            <a:r>
              <a:rPr lang="zh-CN" altLang="en-US" sz="3600" b="1" dirty="0" smtClean="0">
                <a:solidFill>
                  <a:srgbClr val="E8E8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场景</a:t>
            </a:r>
            <a:r>
              <a:rPr lang="en-US" altLang="zh-CN" sz="3600" b="1" dirty="0" smtClean="0">
                <a:solidFill>
                  <a:srgbClr val="E8E8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—What we face to?</a:t>
            </a:r>
            <a:endParaRPr lang="en-US" sz="3600" dirty="0">
              <a:solidFill>
                <a:srgbClr val="E8E8E8"/>
              </a:solidFill>
              <a:latin typeface="Calibri" panose="020F0502020204030204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128565" y="1656576"/>
            <a:ext cx="349683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？病人就诊数据孤岛  </a:t>
            </a:r>
            <a:endParaRPr lang="en-US" altLang="zh-CN" b="1" dirty="0" smtClean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600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不同医院就诊数据无法共享</a:t>
            </a:r>
            <a:endParaRPr lang="en-US" altLang="zh-CN" sz="1600" dirty="0" smtClean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多次重复检查、花费大</a:t>
            </a:r>
            <a:endParaRPr lang="en-US" altLang="zh-CN" sz="1600" dirty="0" smtClean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？就诊</a:t>
            </a:r>
            <a:r>
              <a:rPr lang="zh-CN" altLang="en-US" b="1" dirty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</a:t>
            </a:r>
            <a:r>
              <a:rPr lang="zh-CN" altLang="en-US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彼此</a:t>
            </a:r>
            <a:r>
              <a:rPr lang="zh-CN" altLang="en-US" b="1" dirty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信任</a:t>
            </a:r>
            <a:endParaRPr lang="en-US" altLang="zh-CN" b="1" dirty="0" smtClean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不同医院诊断结果彼此存疑</a:t>
            </a:r>
            <a:endParaRPr lang="en-US" altLang="zh-CN" sz="1600" dirty="0" smtClean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处方药无法跨院购买</a:t>
            </a:r>
            <a:endParaRPr lang="en-US" altLang="zh-CN" sz="1600" dirty="0" smtClean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？就诊数据溯源难</a:t>
            </a:r>
            <a:endParaRPr lang="en-US" altLang="zh-CN" b="1" dirty="0" smtClean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lang="zh-CN" altLang="en-US" sz="1600" dirty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诊断结果如何溯源</a:t>
            </a:r>
            <a:endParaRPr lang="en-US" altLang="zh-CN" sz="1600" dirty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？数据中心化保存安全性</a:t>
            </a:r>
            <a:endParaRPr lang="en-US" altLang="zh-CN" b="1" dirty="0" smtClean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600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中心服务器存储压力巨大</a:t>
            </a:r>
            <a:endParaRPr lang="en-US" altLang="zh-CN" sz="1600" dirty="0" smtClean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？数据主权属于谁</a:t>
            </a:r>
            <a:endParaRPr lang="en-US" altLang="zh-CN" b="1" dirty="0" smtClean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我的数据我能做主吗？</a:t>
            </a:r>
            <a:endParaRPr lang="en-US" altLang="zh-CN" sz="1600" dirty="0" smtClean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Group 51"/>
          <p:cNvGrpSpPr/>
          <p:nvPr/>
        </p:nvGrpSpPr>
        <p:grpSpPr>
          <a:xfrm>
            <a:off x="655320" y="1507364"/>
            <a:ext cx="7047308" cy="4842351"/>
            <a:chOff x="1666864" y="1600200"/>
            <a:chExt cx="7047308" cy="4842351"/>
          </a:xfrm>
        </p:grpSpPr>
        <p:grpSp>
          <p:nvGrpSpPr>
            <p:cNvPr id="45" name="组合 44"/>
            <p:cNvGrpSpPr/>
            <p:nvPr/>
          </p:nvGrpSpPr>
          <p:grpSpPr>
            <a:xfrm>
              <a:off x="1666864" y="1600200"/>
              <a:ext cx="7047308" cy="4842351"/>
              <a:chOff x="2595764" y="1476515"/>
              <a:chExt cx="7047308" cy="4842351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8088592" y="1476515"/>
                <a:ext cx="1554480" cy="4695753"/>
                <a:chOff x="4935038" y="1086701"/>
                <a:chExt cx="1554480" cy="4695753"/>
              </a:xfrm>
            </p:grpSpPr>
            <p:sp>
              <p:nvSpPr>
                <p:cNvPr id="76" name="iconfont-11964-5737228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6="http://schemas.microsoft.com/office/drawing/2014/main" id="{54405246-CCE2-4201-BBB1-D3F3EB6E740D}"/>
                    </a:ext>
                  </a:extLst>
                </p:cNvPr>
                <p:cNvSpPr/>
                <p:nvPr/>
              </p:nvSpPr>
              <p:spPr>
                <a:xfrm>
                  <a:off x="5119594" y="4201205"/>
                  <a:ext cx="837203" cy="1091467"/>
                </a:xfrm>
                <a:custGeom>
                  <a:avLst/>
                  <a:gdLst>
                    <a:gd name="T0" fmla="*/ 200 w 8000"/>
                    <a:gd name="T1" fmla="*/ 12700 h 12700"/>
                    <a:gd name="T2" fmla="*/ 0 w 8000"/>
                    <a:gd name="T3" fmla="*/ 2490 h 12700"/>
                    <a:gd name="T4" fmla="*/ 1760 w 8000"/>
                    <a:gd name="T5" fmla="*/ 2290 h 12700"/>
                    <a:gd name="T6" fmla="*/ 2400 w 8000"/>
                    <a:gd name="T7" fmla="*/ 2860 h 12700"/>
                    <a:gd name="T8" fmla="*/ 6040 w 8000"/>
                    <a:gd name="T9" fmla="*/ 2470 h 12700"/>
                    <a:gd name="T10" fmla="*/ 7800 w 8000"/>
                    <a:gd name="T11" fmla="*/ 2290 h 12700"/>
                    <a:gd name="T12" fmla="*/ 8000 w 8000"/>
                    <a:gd name="T13" fmla="*/ 12500 h 12700"/>
                    <a:gd name="T14" fmla="*/ 400 w 8000"/>
                    <a:gd name="T15" fmla="*/ 12300 h 12700"/>
                    <a:gd name="T16" fmla="*/ 7600 w 8000"/>
                    <a:gd name="T17" fmla="*/ 2690 h 12700"/>
                    <a:gd name="T18" fmla="*/ 5600 w 8000"/>
                    <a:gd name="T19" fmla="*/ 3260 h 12700"/>
                    <a:gd name="T20" fmla="*/ 1600 w 8000"/>
                    <a:gd name="T21" fmla="*/ 2690 h 12700"/>
                    <a:gd name="T22" fmla="*/ 400 w 8000"/>
                    <a:gd name="T23" fmla="*/ 12300 h 12700"/>
                    <a:gd name="T24" fmla="*/ 2400 w 8000"/>
                    <a:gd name="T25" fmla="*/ 3260 h 12700"/>
                    <a:gd name="T26" fmla="*/ 1550 w 8000"/>
                    <a:gd name="T27" fmla="*/ 2410 h 12700"/>
                    <a:gd name="T28" fmla="*/ 5600 w 8000"/>
                    <a:gd name="T29" fmla="*/ 1560 h 12700"/>
                    <a:gd name="T30" fmla="*/ 6440 w 8000"/>
                    <a:gd name="T31" fmla="*/ 2510 h 12700"/>
                    <a:gd name="T32" fmla="*/ 2400 w 8000"/>
                    <a:gd name="T33" fmla="*/ 1960 h 12700"/>
                    <a:gd name="T34" fmla="*/ 1950 w 8000"/>
                    <a:gd name="T35" fmla="*/ 2460 h 12700"/>
                    <a:gd name="T36" fmla="*/ 5600 w 8000"/>
                    <a:gd name="T37" fmla="*/ 2850 h 12700"/>
                    <a:gd name="T38" fmla="*/ 6040 w 8000"/>
                    <a:gd name="T39" fmla="*/ 2410 h 12700"/>
                    <a:gd name="T40" fmla="*/ 2400 w 8000"/>
                    <a:gd name="T41" fmla="*/ 1960 h 12700"/>
                    <a:gd name="T42" fmla="*/ 3020 w 8000"/>
                    <a:gd name="T43" fmla="*/ 980 h 12700"/>
                    <a:gd name="T44" fmla="*/ 4980 w 8000"/>
                    <a:gd name="T45" fmla="*/ 980 h 12700"/>
                    <a:gd name="T46" fmla="*/ 4000 w 8000"/>
                    <a:gd name="T47" fmla="*/ 400 h 12700"/>
                    <a:gd name="T48" fmla="*/ 4000 w 8000"/>
                    <a:gd name="T49" fmla="*/ 1560 h 12700"/>
                    <a:gd name="T50" fmla="*/ 4000 w 8000"/>
                    <a:gd name="T51" fmla="*/ 400 h 12700"/>
                    <a:gd name="T52" fmla="*/ 1130 w 8000"/>
                    <a:gd name="T53" fmla="*/ 11700 h 12700"/>
                    <a:gd name="T54" fmla="*/ 1030 w 8000"/>
                    <a:gd name="T55" fmla="*/ 4400 h 12700"/>
                    <a:gd name="T56" fmla="*/ 6860 w 8000"/>
                    <a:gd name="T57" fmla="*/ 4300 h 12700"/>
                    <a:gd name="T58" fmla="*/ 6960 w 8000"/>
                    <a:gd name="T59" fmla="*/ 11600 h 12700"/>
                    <a:gd name="T60" fmla="*/ 1230 w 8000"/>
                    <a:gd name="T61" fmla="*/ 11500 h 12700"/>
                    <a:gd name="T62" fmla="*/ 6760 w 8000"/>
                    <a:gd name="T63" fmla="*/ 4500 h 12700"/>
                    <a:gd name="T64" fmla="*/ 1230 w 8000"/>
                    <a:gd name="T65" fmla="*/ 11500 h 12700"/>
                    <a:gd name="T66" fmla="*/ 2310 w 8000"/>
                    <a:gd name="T67" fmla="*/ 6680 h 12700"/>
                    <a:gd name="T68" fmla="*/ 2030 w 8000"/>
                    <a:gd name="T69" fmla="*/ 6240 h 12700"/>
                    <a:gd name="T70" fmla="*/ 2380 w 8000"/>
                    <a:gd name="T71" fmla="*/ 6460 h 12700"/>
                    <a:gd name="T72" fmla="*/ 3150 w 8000"/>
                    <a:gd name="T73" fmla="*/ 5780 h 12700"/>
                    <a:gd name="T74" fmla="*/ 2450 w 8000"/>
                    <a:gd name="T75" fmla="*/ 6670 h 12700"/>
                    <a:gd name="T76" fmla="*/ 2380 w 8000"/>
                    <a:gd name="T77" fmla="*/ 8480 h 12700"/>
                    <a:gd name="T78" fmla="*/ 2030 w 8000"/>
                    <a:gd name="T79" fmla="*/ 8150 h 12700"/>
                    <a:gd name="T80" fmla="*/ 2170 w 8000"/>
                    <a:gd name="T81" fmla="*/ 8010 h 12700"/>
                    <a:gd name="T82" fmla="*/ 3010 w 8000"/>
                    <a:gd name="T83" fmla="*/ 7550 h 12700"/>
                    <a:gd name="T84" fmla="*/ 3150 w 8000"/>
                    <a:gd name="T85" fmla="*/ 7690 h 12700"/>
                    <a:gd name="T86" fmla="*/ 2380 w 8000"/>
                    <a:gd name="T87" fmla="*/ 8480 h 12700"/>
                    <a:gd name="T88" fmla="*/ 3680 w 8000"/>
                    <a:gd name="T89" fmla="*/ 6600 h 12700"/>
                    <a:gd name="T90" fmla="*/ 3680 w 8000"/>
                    <a:gd name="T91" fmla="*/ 6400 h 12700"/>
                    <a:gd name="T92" fmla="*/ 6040 w 8000"/>
                    <a:gd name="T93" fmla="*/ 6500 h 12700"/>
                    <a:gd name="T94" fmla="*/ 5950 w 8000"/>
                    <a:gd name="T95" fmla="*/ 8360 h 12700"/>
                    <a:gd name="T96" fmla="*/ 3580 w 8000"/>
                    <a:gd name="T97" fmla="*/ 8260 h 12700"/>
                    <a:gd name="T98" fmla="*/ 5940 w 8000"/>
                    <a:gd name="T99" fmla="*/ 8160 h 12700"/>
                    <a:gd name="T100" fmla="*/ 5950 w 8000"/>
                    <a:gd name="T101" fmla="*/ 8360 h 12700"/>
                    <a:gd name="T102" fmla="*/ 3680 w 8000"/>
                    <a:gd name="T103" fmla="*/ 10130 h 12700"/>
                    <a:gd name="T104" fmla="*/ 3680 w 8000"/>
                    <a:gd name="T105" fmla="*/ 9930 h 12700"/>
                    <a:gd name="T106" fmla="*/ 6040 w 8000"/>
                    <a:gd name="T107" fmla="*/ 10030 h 12700"/>
                    <a:gd name="T108" fmla="*/ 2380 w 8000"/>
                    <a:gd name="T109" fmla="*/ 10240 h 12700"/>
                    <a:gd name="T110" fmla="*/ 2030 w 8000"/>
                    <a:gd name="T111" fmla="*/ 9910 h 12700"/>
                    <a:gd name="T112" fmla="*/ 2170 w 8000"/>
                    <a:gd name="T113" fmla="*/ 9770 h 12700"/>
                    <a:gd name="T114" fmla="*/ 3010 w 8000"/>
                    <a:gd name="T115" fmla="*/ 9310 h 12700"/>
                    <a:gd name="T116" fmla="*/ 3150 w 8000"/>
                    <a:gd name="T117" fmla="*/ 9450 h 12700"/>
                    <a:gd name="T118" fmla="*/ 2380 w 8000"/>
                    <a:gd name="T119" fmla="*/ 10240 h 127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000" h="12700">
                      <a:moveTo>
                        <a:pt x="7800" y="12700"/>
                      </a:moveTo>
                      <a:lnTo>
                        <a:pt x="200" y="12700"/>
                      </a:lnTo>
                      <a:cubicBezTo>
                        <a:pt x="90" y="12700"/>
                        <a:pt x="0" y="12610"/>
                        <a:pt x="0" y="12500"/>
                      </a:cubicBezTo>
                      <a:lnTo>
                        <a:pt x="0" y="2490"/>
                      </a:lnTo>
                      <a:cubicBezTo>
                        <a:pt x="0" y="2380"/>
                        <a:pt x="90" y="2290"/>
                        <a:pt x="200" y="2290"/>
                      </a:cubicBezTo>
                      <a:lnTo>
                        <a:pt x="1760" y="2290"/>
                      </a:lnTo>
                      <a:cubicBezTo>
                        <a:pt x="1860" y="2290"/>
                        <a:pt x="1950" y="2370"/>
                        <a:pt x="1960" y="2470"/>
                      </a:cubicBezTo>
                      <a:cubicBezTo>
                        <a:pt x="1990" y="2690"/>
                        <a:pt x="2180" y="2860"/>
                        <a:pt x="2400" y="2860"/>
                      </a:cubicBezTo>
                      <a:lnTo>
                        <a:pt x="5600" y="2860"/>
                      </a:lnTo>
                      <a:cubicBezTo>
                        <a:pt x="5830" y="2860"/>
                        <a:pt x="6020" y="2690"/>
                        <a:pt x="6040" y="2470"/>
                      </a:cubicBezTo>
                      <a:cubicBezTo>
                        <a:pt x="6050" y="2370"/>
                        <a:pt x="6140" y="2290"/>
                        <a:pt x="6240" y="2290"/>
                      </a:cubicBezTo>
                      <a:lnTo>
                        <a:pt x="7800" y="2290"/>
                      </a:lnTo>
                      <a:cubicBezTo>
                        <a:pt x="7910" y="2290"/>
                        <a:pt x="8000" y="2380"/>
                        <a:pt x="8000" y="2490"/>
                      </a:cubicBezTo>
                      <a:lnTo>
                        <a:pt x="8000" y="12500"/>
                      </a:lnTo>
                      <a:cubicBezTo>
                        <a:pt x="8000" y="12610"/>
                        <a:pt x="7910" y="12700"/>
                        <a:pt x="7800" y="12700"/>
                      </a:cubicBezTo>
                      <a:close/>
                      <a:moveTo>
                        <a:pt x="400" y="12300"/>
                      </a:moveTo>
                      <a:lnTo>
                        <a:pt x="7600" y="12300"/>
                      </a:lnTo>
                      <a:lnTo>
                        <a:pt x="7600" y="2690"/>
                      </a:lnTo>
                      <a:lnTo>
                        <a:pt x="6400" y="2690"/>
                      </a:lnTo>
                      <a:cubicBezTo>
                        <a:pt x="6280" y="3020"/>
                        <a:pt x="5970" y="3260"/>
                        <a:pt x="5600" y="3260"/>
                      </a:cubicBezTo>
                      <a:lnTo>
                        <a:pt x="2400" y="3260"/>
                      </a:lnTo>
                      <a:cubicBezTo>
                        <a:pt x="2030" y="3260"/>
                        <a:pt x="1720" y="3020"/>
                        <a:pt x="1600" y="2690"/>
                      </a:cubicBezTo>
                      <a:lnTo>
                        <a:pt x="400" y="2690"/>
                      </a:lnTo>
                      <a:lnTo>
                        <a:pt x="400" y="12300"/>
                      </a:lnTo>
                      <a:close/>
                      <a:moveTo>
                        <a:pt x="5600" y="3260"/>
                      </a:moveTo>
                      <a:lnTo>
                        <a:pt x="2400" y="3260"/>
                      </a:lnTo>
                      <a:cubicBezTo>
                        <a:pt x="1970" y="3260"/>
                        <a:pt x="1610" y="2940"/>
                        <a:pt x="1560" y="2510"/>
                      </a:cubicBezTo>
                      <a:cubicBezTo>
                        <a:pt x="1560" y="2480"/>
                        <a:pt x="1550" y="2440"/>
                        <a:pt x="1550" y="2410"/>
                      </a:cubicBezTo>
                      <a:cubicBezTo>
                        <a:pt x="1550" y="1940"/>
                        <a:pt x="1930" y="1560"/>
                        <a:pt x="2400" y="1560"/>
                      </a:cubicBezTo>
                      <a:lnTo>
                        <a:pt x="5600" y="1560"/>
                      </a:lnTo>
                      <a:cubicBezTo>
                        <a:pt x="6070" y="1560"/>
                        <a:pt x="6450" y="1940"/>
                        <a:pt x="6450" y="2410"/>
                      </a:cubicBezTo>
                      <a:cubicBezTo>
                        <a:pt x="6450" y="2440"/>
                        <a:pt x="6450" y="2480"/>
                        <a:pt x="6440" y="2510"/>
                      </a:cubicBezTo>
                      <a:cubicBezTo>
                        <a:pt x="6390" y="2940"/>
                        <a:pt x="6020" y="3260"/>
                        <a:pt x="5600" y="3260"/>
                      </a:cubicBezTo>
                      <a:close/>
                      <a:moveTo>
                        <a:pt x="2400" y="1960"/>
                      </a:moveTo>
                      <a:cubicBezTo>
                        <a:pt x="2150" y="1960"/>
                        <a:pt x="1950" y="2160"/>
                        <a:pt x="1950" y="2410"/>
                      </a:cubicBezTo>
                      <a:lnTo>
                        <a:pt x="1950" y="2460"/>
                      </a:lnTo>
                      <a:cubicBezTo>
                        <a:pt x="1980" y="2680"/>
                        <a:pt x="2170" y="2850"/>
                        <a:pt x="2390" y="2850"/>
                      </a:cubicBezTo>
                      <a:lnTo>
                        <a:pt x="5600" y="2850"/>
                      </a:lnTo>
                      <a:cubicBezTo>
                        <a:pt x="5830" y="2850"/>
                        <a:pt x="6020" y="2680"/>
                        <a:pt x="6040" y="2460"/>
                      </a:cubicBezTo>
                      <a:lnTo>
                        <a:pt x="6040" y="2410"/>
                      </a:lnTo>
                      <a:cubicBezTo>
                        <a:pt x="6040" y="2160"/>
                        <a:pt x="5840" y="1960"/>
                        <a:pt x="5590" y="1960"/>
                      </a:cubicBezTo>
                      <a:lnTo>
                        <a:pt x="2400" y="1960"/>
                      </a:lnTo>
                      <a:close/>
                      <a:moveTo>
                        <a:pt x="4000" y="1960"/>
                      </a:moveTo>
                      <a:cubicBezTo>
                        <a:pt x="3460" y="1960"/>
                        <a:pt x="3020" y="1520"/>
                        <a:pt x="3020" y="980"/>
                      </a:cubicBezTo>
                      <a:cubicBezTo>
                        <a:pt x="3020" y="440"/>
                        <a:pt x="3460" y="0"/>
                        <a:pt x="4000" y="0"/>
                      </a:cubicBezTo>
                      <a:cubicBezTo>
                        <a:pt x="4540" y="0"/>
                        <a:pt x="4980" y="440"/>
                        <a:pt x="4980" y="980"/>
                      </a:cubicBezTo>
                      <a:cubicBezTo>
                        <a:pt x="4980" y="1520"/>
                        <a:pt x="4540" y="1960"/>
                        <a:pt x="4000" y="1960"/>
                      </a:cubicBezTo>
                      <a:close/>
                      <a:moveTo>
                        <a:pt x="4000" y="400"/>
                      </a:moveTo>
                      <a:cubicBezTo>
                        <a:pt x="3680" y="400"/>
                        <a:pt x="3420" y="660"/>
                        <a:pt x="3420" y="980"/>
                      </a:cubicBezTo>
                      <a:cubicBezTo>
                        <a:pt x="3420" y="1300"/>
                        <a:pt x="3680" y="1560"/>
                        <a:pt x="4000" y="1560"/>
                      </a:cubicBezTo>
                      <a:cubicBezTo>
                        <a:pt x="4320" y="1560"/>
                        <a:pt x="4580" y="1300"/>
                        <a:pt x="4580" y="980"/>
                      </a:cubicBezTo>
                      <a:cubicBezTo>
                        <a:pt x="4580" y="660"/>
                        <a:pt x="4320" y="400"/>
                        <a:pt x="4000" y="400"/>
                      </a:cubicBezTo>
                      <a:close/>
                      <a:moveTo>
                        <a:pt x="6870" y="11700"/>
                      </a:moveTo>
                      <a:lnTo>
                        <a:pt x="1130" y="11700"/>
                      </a:lnTo>
                      <a:cubicBezTo>
                        <a:pt x="1070" y="11700"/>
                        <a:pt x="1030" y="11660"/>
                        <a:pt x="1030" y="11600"/>
                      </a:cubicBezTo>
                      <a:lnTo>
                        <a:pt x="1030" y="4400"/>
                      </a:lnTo>
                      <a:cubicBezTo>
                        <a:pt x="1030" y="4340"/>
                        <a:pt x="1070" y="4300"/>
                        <a:pt x="1130" y="4300"/>
                      </a:cubicBezTo>
                      <a:lnTo>
                        <a:pt x="6860" y="4300"/>
                      </a:lnTo>
                      <a:cubicBezTo>
                        <a:pt x="6920" y="4300"/>
                        <a:pt x="6960" y="4340"/>
                        <a:pt x="6960" y="4400"/>
                      </a:cubicBezTo>
                      <a:lnTo>
                        <a:pt x="6960" y="11600"/>
                      </a:lnTo>
                      <a:cubicBezTo>
                        <a:pt x="6970" y="11650"/>
                        <a:pt x="6920" y="11700"/>
                        <a:pt x="6870" y="11700"/>
                      </a:cubicBezTo>
                      <a:close/>
                      <a:moveTo>
                        <a:pt x="1230" y="11500"/>
                      </a:moveTo>
                      <a:lnTo>
                        <a:pt x="6760" y="11500"/>
                      </a:lnTo>
                      <a:lnTo>
                        <a:pt x="6760" y="4500"/>
                      </a:lnTo>
                      <a:lnTo>
                        <a:pt x="1230" y="4500"/>
                      </a:lnTo>
                      <a:lnTo>
                        <a:pt x="1230" y="11500"/>
                      </a:lnTo>
                      <a:close/>
                      <a:moveTo>
                        <a:pt x="2380" y="6710"/>
                      </a:moveTo>
                      <a:cubicBezTo>
                        <a:pt x="2350" y="6710"/>
                        <a:pt x="2330" y="6700"/>
                        <a:pt x="2310" y="6680"/>
                      </a:cubicBezTo>
                      <a:lnTo>
                        <a:pt x="2030" y="6380"/>
                      </a:lnTo>
                      <a:cubicBezTo>
                        <a:pt x="1990" y="6340"/>
                        <a:pt x="1990" y="6280"/>
                        <a:pt x="2030" y="6240"/>
                      </a:cubicBezTo>
                      <a:cubicBezTo>
                        <a:pt x="2070" y="6200"/>
                        <a:pt x="2130" y="6200"/>
                        <a:pt x="2170" y="6240"/>
                      </a:cubicBezTo>
                      <a:lnTo>
                        <a:pt x="2380" y="6460"/>
                      </a:lnTo>
                      <a:lnTo>
                        <a:pt x="3010" y="5780"/>
                      </a:lnTo>
                      <a:cubicBezTo>
                        <a:pt x="3050" y="5740"/>
                        <a:pt x="3110" y="5740"/>
                        <a:pt x="3150" y="5780"/>
                      </a:cubicBezTo>
                      <a:cubicBezTo>
                        <a:pt x="3190" y="5820"/>
                        <a:pt x="3190" y="5880"/>
                        <a:pt x="3150" y="5920"/>
                      </a:cubicBezTo>
                      <a:lnTo>
                        <a:pt x="2450" y="6670"/>
                      </a:lnTo>
                      <a:cubicBezTo>
                        <a:pt x="2440" y="6700"/>
                        <a:pt x="2410" y="6710"/>
                        <a:pt x="2380" y="6710"/>
                      </a:cubicBezTo>
                      <a:close/>
                      <a:moveTo>
                        <a:pt x="2380" y="8480"/>
                      </a:moveTo>
                      <a:cubicBezTo>
                        <a:pt x="2350" y="8480"/>
                        <a:pt x="2330" y="8470"/>
                        <a:pt x="2310" y="8450"/>
                      </a:cubicBezTo>
                      <a:lnTo>
                        <a:pt x="2030" y="8150"/>
                      </a:lnTo>
                      <a:cubicBezTo>
                        <a:pt x="1990" y="8110"/>
                        <a:pt x="1990" y="8050"/>
                        <a:pt x="2030" y="8010"/>
                      </a:cubicBezTo>
                      <a:cubicBezTo>
                        <a:pt x="2070" y="7970"/>
                        <a:pt x="2130" y="7970"/>
                        <a:pt x="2170" y="8010"/>
                      </a:cubicBezTo>
                      <a:lnTo>
                        <a:pt x="2380" y="8230"/>
                      </a:lnTo>
                      <a:lnTo>
                        <a:pt x="3010" y="7550"/>
                      </a:lnTo>
                      <a:cubicBezTo>
                        <a:pt x="3050" y="7510"/>
                        <a:pt x="3110" y="7510"/>
                        <a:pt x="3150" y="7550"/>
                      </a:cubicBezTo>
                      <a:cubicBezTo>
                        <a:pt x="3190" y="7590"/>
                        <a:pt x="3190" y="7650"/>
                        <a:pt x="3150" y="7690"/>
                      </a:cubicBezTo>
                      <a:lnTo>
                        <a:pt x="2450" y="8440"/>
                      </a:lnTo>
                      <a:cubicBezTo>
                        <a:pt x="2440" y="8460"/>
                        <a:pt x="2410" y="8480"/>
                        <a:pt x="2380" y="8480"/>
                      </a:cubicBezTo>
                      <a:close/>
                      <a:moveTo>
                        <a:pt x="5950" y="6600"/>
                      </a:moveTo>
                      <a:lnTo>
                        <a:pt x="3680" y="6600"/>
                      </a:lnTo>
                      <a:cubicBezTo>
                        <a:pt x="3620" y="6600"/>
                        <a:pt x="3580" y="6560"/>
                        <a:pt x="3580" y="6500"/>
                      </a:cubicBezTo>
                      <a:cubicBezTo>
                        <a:pt x="3580" y="6440"/>
                        <a:pt x="3620" y="6400"/>
                        <a:pt x="3680" y="6400"/>
                      </a:cubicBezTo>
                      <a:lnTo>
                        <a:pt x="5940" y="6400"/>
                      </a:lnTo>
                      <a:cubicBezTo>
                        <a:pt x="6000" y="6400"/>
                        <a:pt x="6040" y="6440"/>
                        <a:pt x="6040" y="6500"/>
                      </a:cubicBezTo>
                      <a:cubicBezTo>
                        <a:pt x="6050" y="6550"/>
                        <a:pt x="6000" y="6600"/>
                        <a:pt x="5950" y="6600"/>
                      </a:cubicBezTo>
                      <a:close/>
                      <a:moveTo>
                        <a:pt x="5950" y="8360"/>
                      </a:moveTo>
                      <a:lnTo>
                        <a:pt x="3680" y="8360"/>
                      </a:lnTo>
                      <a:cubicBezTo>
                        <a:pt x="3620" y="8360"/>
                        <a:pt x="3580" y="8320"/>
                        <a:pt x="3580" y="8260"/>
                      </a:cubicBezTo>
                      <a:cubicBezTo>
                        <a:pt x="3580" y="8200"/>
                        <a:pt x="3620" y="8160"/>
                        <a:pt x="3680" y="8160"/>
                      </a:cubicBezTo>
                      <a:lnTo>
                        <a:pt x="5940" y="8160"/>
                      </a:lnTo>
                      <a:cubicBezTo>
                        <a:pt x="6000" y="8160"/>
                        <a:pt x="6040" y="8200"/>
                        <a:pt x="6040" y="8260"/>
                      </a:cubicBezTo>
                      <a:cubicBezTo>
                        <a:pt x="6050" y="8320"/>
                        <a:pt x="6000" y="8360"/>
                        <a:pt x="5950" y="8360"/>
                      </a:cubicBezTo>
                      <a:close/>
                      <a:moveTo>
                        <a:pt x="5950" y="10130"/>
                      </a:moveTo>
                      <a:lnTo>
                        <a:pt x="3680" y="10130"/>
                      </a:lnTo>
                      <a:cubicBezTo>
                        <a:pt x="3620" y="10130"/>
                        <a:pt x="3580" y="10090"/>
                        <a:pt x="3580" y="10030"/>
                      </a:cubicBezTo>
                      <a:cubicBezTo>
                        <a:pt x="3580" y="9970"/>
                        <a:pt x="3620" y="9930"/>
                        <a:pt x="3680" y="9930"/>
                      </a:cubicBezTo>
                      <a:lnTo>
                        <a:pt x="5940" y="9930"/>
                      </a:lnTo>
                      <a:cubicBezTo>
                        <a:pt x="6000" y="9930"/>
                        <a:pt x="6040" y="9970"/>
                        <a:pt x="6040" y="10030"/>
                      </a:cubicBezTo>
                      <a:cubicBezTo>
                        <a:pt x="6050" y="10090"/>
                        <a:pt x="6000" y="10130"/>
                        <a:pt x="5950" y="10130"/>
                      </a:cubicBezTo>
                      <a:close/>
                      <a:moveTo>
                        <a:pt x="2380" y="10240"/>
                      </a:moveTo>
                      <a:cubicBezTo>
                        <a:pt x="2350" y="10240"/>
                        <a:pt x="2330" y="10230"/>
                        <a:pt x="2310" y="10210"/>
                      </a:cubicBezTo>
                      <a:lnTo>
                        <a:pt x="2030" y="9910"/>
                      </a:lnTo>
                      <a:cubicBezTo>
                        <a:pt x="1990" y="9870"/>
                        <a:pt x="1990" y="9810"/>
                        <a:pt x="2030" y="9770"/>
                      </a:cubicBezTo>
                      <a:cubicBezTo>
                        <a:pt x="2070" y="9730"/>
                        <a:pt x="2130" y="9730"/>
                        <a:pt x="2170" y="9770"/>
                      </a:cubicBezTo>
                      <a:lnTo>
                        <a:pt x="2380" y="9990"/>
                      </a:lnTo>
                      <a:lnTo>
                        <a:pt x="3010" y="9310"/>
                      </a:lnTo>
                      <a:cubicBezTo>
                        <a:pt x="3050" y="9270"/>
                        <a:pt x="3110" y="9270"/>
                        <a:pt x="3150" y="9310"/>
                      </a:cubicBezTo>
                      <a:cubicBezTo>
                        <a:pt x="3190" y="9350"/>
                        <a:pt x="3190" y="9410"/>
                        <a:pt x="3150" y="9450"/>
                      </a:cubicBezTo>
                      <a:lnTo>
                        <a:pt x="2450" y="10200"/>
                      </a:lnTo>
                      <a:cubicBezTo>
                        <a:pt x="2440" y="10230"/>
                        <a:pt x="2410" y="10240"/>
                        <a:pt x="2380" y="10240"/>
                      </a:cubicBezTo>
                      <a:close/>
                    </a:path>
                  </a:pathLst>
                </a:custGeom>
                <a:solidFill>
                  <a:srgbClr val="0094A1"/>
                </a:solidFill>
                <a:ln w="19050">
                  <a:solidFill>
                    <a:srgbClr val="0094A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7" name="iconfont-11964-5737228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6="http://schemas.microsoft.com/office/drawing/2014/main" id="{54405246-CCE2-4201-BBB1-D3F3EB6E740D}"/>
                    </a:ext>
                  </a:extLst>
                </p:cNvPr>
                <p:cNvSpPr/>
                <p:nvPr/>
              </p:nvSpPr>
              <p:spPr>
                <a:xfrm>
                  <a:off x="5104515" y="1220669"/>
                  <a:ext cx="837203" cy="1091467"/>
                </a:xfrm>
                <a:custGeom>
                  <a:avLst/>
                  <a:gdLst>
                    <a:gd name="T0" fmla="*/ 200 w 8000"/>
                    <a:gd name="T1" fmla="*/ 12700 h 12700"/>
                    <a:gd name="T2" fmla="*/ 0 w 8000"/>
                    <a:gd name="T3" fmla="*/ 2490 h 12700"/>
                    <a:gd name="T4" fmla="*/ 1760 w 8000"/>
                    <a:gd name="T5" fmla="*/ 2290 h 12700"/>
                    <a:gd name="T6" fmla="*/ 2400 w 8000"/>
                    <a:gd name="T7" fmla="*/ 2860 h 12700"/>
                    <a:gd name="T8" fmla="*/ 6040 w 8000"/>
                    <a:gd name="T9" fmla="*/ 2470 h 12700"/>
                    <a:gd name="T10" fmla="*/ 7800 w 8000"/>
                    <a:gd name="T11" fmla="*/ 2290 h 12700"/>
                    <a:gd name="T12" fmla="*/ 8000 w 8000"/>
                    <a:gd name="T13" fmla="*/ 12500 h 12700"/>
                    <a:gd name="T14" fmla="*/ 400 w 8000"/>
                    <a:gd name="T15" fmla="*/ 12300 h 12700"/>
                    <a:gd name="T16" fmla="*/ 7600 w 8000"/>
                    <a:gd name="T17" fmla="*/ 2690 h 12700"/>
                    <a:gd name="T18" fmla="*/ 5600 w 8000"/>
                    <a:gd name="T19" fmla="*/ 3260 h 12700"/>
                    <a:gd name="T20" fmla="*/ 1600 w 8000"/>
                    <a:gd name="T21" fmla="*/ 2690 h 12700"/>
                    <a:gd name="T22" fmla="*/ 400 w 8000"/>
                    <a:gd name="T23" fmla="*/ 12300 h 12700"/>
                    <a:gd name="T24" fmla="*/ 2400 w 8000"/>
                    <a:gd name="T25" fmla="*/ 3260 h 12700"/>
                    <a:gd name="T26" fmla="*/ 1550 w 8000"/>
                    <a:gd name="T27" fmla="*/ 2410 h 12700"/>
                    <a:gd name="T28" fmla="*/ 5600 w 8000"/>
                    <a:gd name="T29" fmla="*/ 1560 h 12700"/>
                    <a:gd name="T30" fmla="*/ 6440 w 8000"/>
                    <a:gd name="T31" fmla="*/ 2510 h 12700"/>
                    <a:gd name="T32" fmla="*/ 2400 w 8000"/>
                    <a:gd name="T33" fmla="*/ 1960 h 12700"/>
                    <a:gd name="T34" fmla="*/ 1950 w 8000"/>
                    <a:gd name="T35" fmla="*/ 2460 h 12700"/>
                    <a:gd name="T36" fmla="*/ 5600 w 8000"/>
                    <a:gd name="T37" fmla="*/ 2850 h 12700"/>
                    <a:gd name="T38" fmla="*/ 6040 w 8000"/>
                    <a:gd name="T39" fmla="*/ 2410 h 12700"/>
                    <a:gd name="T40" fmla="*/ 2400 w 8000"/>
                    <a:gd name="T41" fmla="*/ 1960 h 12700"/>
                    <a:gd name="T42" fmla="*/ 3020 w 8000"/>
                    <a:gd name="T43" fmla="*/ 980 h 12700"/>
                    <a:gd name="T44" fmla="*/ 4980 w 8000"/>
                    <a:gd name="T45" fmla="*/ 980 h 12700"/>
                    <a:gd name="T46" fmla="*/ 4000 w 8000"/>
                    <a:gd name="T47" fmla="*/ 400 h 12700"/>
                    <a:gd name="T48" fmla="*/ 4000 w 8000"/>
                    <a:gd name="T49" fmla="*/ 1560 h 12700"/>
                    <a:gd name="T50" fmla="*/ 4000 w 8000"/>
                    <a:gd name="T51" fmla="*/ 400 h 12700"/>
                    <a:gd name="T52" fmla="*/ 1130 w 8000"/>
                    <a:gd name="T53" fmla="*/ 11700 h 12700"/>
                    <a:gd name="T54" fmla="*/ 1030 w 8000"/>
                    <a:gd name="T55" fmla="*/ 4400 h 12700"/>
                    <a:gd name="T56" fmla="*/ 6860 w 8000"/>
                    <a:gd name="T57" fmla="*/ 4300 h 12700"/>
                    <a:gd name="T58" fmla="*/ 6960 w 8000"/>
                    <a:gd name="T59" fmla="*/ 11600 h 12700"/>
                    <a:gd name="T60" fmla="*/ 1230 w 8000"/>
                    <a:gd name="T61" fmla="*/ 11500 h 12700"/>
                    <a:gd name="T62" fmla="*/ 6760 w 8000"/>
                    <a:gd name="T63" fmla="*/ 4500 h 12700"/>
                    <a:gd name="T64" fmla="*/ 1230 w 8000"/>
                    <a:gd name="T65" fmla="*/ 11500 h 12700"/>
                    <a:gd name="T66" fmla="*/ 2310 w 8000"/>
                    <a:gd name="T67" fmla="*/ 6680 h 12700"/>
                    <a:gd name="T68" fmla="*/ 2030 w 8000"/>
                    <a:gd name="T69" fmla="*/ 6240 h 12700"/>
                    <a:gd name="T70" fmla="*/ 2380 w 8000"/>
                    <a:gd name="T71" fmla="*/ 6460 h 12700"/>
                    <a:gd name="T72" fmla="*/ 3150 w 8000"/>
                    <a:gd name="T73" fmla="*/ 5780 h 12700"/>
                    <a:gd name="T74" fmla="*/ 2450 w 8000"/>
                    <a:gd name="T75" fmla="*/ 6670 h 12700"/>
                    <a:gd name="T76" fmla="*/ 2380 w 8000"/>
                    <a:gd name="T77" fmla="*/ 8480 h 12700"/>
                    <a:gd name="T78" fmla="*/ 2030 w 8000"/>
                    <a:gd name="T79" fmla="*/ 8150 h 12700"/>
                    <a:gd name="T80" fmla="*/ 2170 w 8000"/>
                    <a:gd name="T81" fmla="*/ 8010 h 12700"/>
                    <a:gd name="T82" fmla="*/ 3010 w 8000"/>
                    <a:gd name="T83" fmla="*/ 7550 h 12700"/>
                    <a:gd name="T84" fmla="*/ 3150 w 8000"/>
                    <a:gd name="T85" fmla="*/ 7690 h 12700"/>
                    <a:gd name="T86" fmla="*/ 2380 w 8000"/>
                    <a:gd name="T87" fmla="*/ 8480 h 12700"/>
                    <a:gd name="T88" fmla="*/ 3680 w 8000"/>
                    <a:gd name="T89" fmla="*/ 6600 h 12700"/>
                    <a:gd name="T90" fmla="*/ 3680 w 8000"/>
                    <a:gd name="T91" fmla="*/ 6400 h 12700"/>
                    <a:gd name="T92" fmla="*/ 6040 w 8000"/>
                    <a:gd name="T93" fmla="*/ 6500 h 12700"/>
                    <a:gd name="T94" fmla="*/ 5950 w 8000"/>
                    <a:gd name="T95" fmla="*/ 8360 h 12700"/>
                    <a:gd name="T96" fmla="*/ 3580 w 8000"/>
                    <a:gd name="T97" fmla="*/ 8260 h 12700"/>
                    <a:gd name="T98" fmla="*/ 5940 w 8000"/>
                    <a:gd name="T99" fmla="*/ 8160 h 12700"/>
                    <a:gd name="T100" fmla="*/ 5950 w 8000"/>
                    <a:gd name="T101" fmla="*/ 8360 h 12700"/>
                    <a:gd name="T102" fmla="*/ 3680 w 8000"/>
                    <a:gd name="T103" fmla="*/ 10130 h 12700"/>
                    <a:gd name="T104" fmla="*/ 3680 w 8000"/>
                    <a:gd name="T105" fmla="*/ 9930 h 12700"/>
                    <a:gd name="T106" fmla="*/ 6040 w 8000"/>
                    <a:gd name="T107" fmla="*/ 10030 h 12700"/>
                    <a:gd name="T108" fmla="*/ 2380 w 8000"/>
                    <a:gd name="T109" fmla="*/ 10240 h 12700"/>
                    <a:gd name="T110" fmla="*/ 2030 w 8000"/>
                    <a:gd name="T111" fmla="*/ 9910 h 12700"/>
                    <a:gd name="T112" fmla="*/ 2170 w 8000"/>
                    <a:gd name="T113" fmla="*/ 9770 h 12700"/>
                    <a:gd name="T114" fmla="*/ 3010 w 8000"/>
                    <a:gd name="T115" fmla="*/ 9310 h 12700"/>
                    <a:gd name="T116" fmla="*/ 3150 w 8000"/>
                    <a:gd name="T117" fmla="*/ 9450 h 12700"/>
                    <a:gd name="T118" fmla="*/ 2380 w 8000"/>
                    <a:gd name="T119" fmla="*/ 10240 h 127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000" h="12700">
                      <a:moveTo>
                        <a:pt x="7800" y="12700"/>
                      </a:moveTo>
                      <a:lnTo>
                        <a:pt x="200" y="12700"/>
                      </a:lnTo>
                      <a:cubicBezTo>
                        <a:pt x="90" y="12700"/>
                        <a:pt x="0" y="12610"/>
                        <a:pt x="0" y="12500"/>
                      </a:cubicBezTo>
                      <a:lnTo>
                        <a:pt x="0" y="2490"/>
                      </a:lnTo>
                      <a:cubicBezTo>
                        <a:pt x="0" y="2380"/>
                        <a:pt x="90" y="2290"/>
                        <a:pt x="200" y="2290"/>
                      </a:cubicBezTo>
                      <a:lnTo>
                        <a:pt x="1760" y="2290"/>
                      </a:lnTo>
                      <a:cubicBezTo>
                        <a:pt x="1860" y="2290"/>
                        <a:pt x="1950" y="2370"/>
                        <a:pt x="1960" y="2470"/>
                      </a:cubicBezTo>
                      <a:cubicBezTo>
                        <a:pt x="1990" y="2690"/>
                        <a:pt x="2180" y="2860"/>
                        <a:pt x="2400" y="2860"/>
                      </a:cubicBezTo>
                      <a:lnTo>
                        <a:pt x="5600" y="2860"/>
                      </a:lnTo>
                      <a:cubicBezTo>
                        <a:pt x="5830" y="2860"/>
                        <a:pt x="6020" y="2690"/>
                        <a:pt x="6040" y="2470"/>
                      </a:cubicBezTo>
                      <a:cubicBezTo>
                        <a:pt x="6050" y="2370"/>
                        <a:pt x="6140" y="2290"/>
                        <a:pt x="6240" y="2290"/>
                      </a:cubicBezTo>
                      <a:lnTo>
                        <a:pt x="7800" y="2290"/>
                      </a:lnTo>
                      <a:cubicBezTo>
                        <a:pt x="7910" y="2290"/>
                        <a:pt x="8000" y="2380"/>
                        <a:pt x="8000" y="2490"/>
                      </a:cubicBezTo>
                      <a:lnTo>
                        <a:pt x="8000" y="12500"/>
                      </a:lnTo>
                      <a:cubicBezTo>
                        <a:pt x="8000" y="12610"/>
                        <a:pt x="7910" y="12700"/>
                        <a:pt x="7800" y="12700"/>
                      </a:cubicBezTo>
                      <a:close/>
                      <a:moveTo>
                        <a:pt x="400" y="12300"/>
                      </a:moveTo>
                      <a:lnTo>
                        <a:pt x="7600" y="12300"/>
                      </a:lnTo>
                      <a:lnTo>
                        <a:pt x="7600" y="2690"/>
                      </a:lnTo>
                      <a:lnTo>
                        <a:pt x="6400" y="2690"/>
                      </a:lnTo>
                      <a:cubicBezTo>
                        <a:pt x="6280" y="3020"/>
                        <a:pt x="5970" y="3260"/>
                        <a:pt x="5600" y="3260"/>
                      </a:cubicBezTo>
                      <a:lnTo>
                        <a:pt x="2400" y="3260"/>
                      </a:lnTo>
                      <a:cubicBezTo>
                        <a:pt x="2030" y="3260"/>
                        <a:pt x="1720" y="3020"/>
                        <a:pt x="1600" y="2690"/>
                      </a:cubicBezTo>
                      <a:lnTo>
                        <a:pt x="400" y="2690"/>
                      </a:lnTo>
                      <a:lnTo>
                        <a:pt x="400" y="12300"/>
                      </a:lnTo>
                      <a:close/>
                      <a:moveTo>
                        <a:pt x="5600" y="3260"/>
                      </a:moveTo>
                      <a:lnTo>
                        <a:pt x="2400" y="3260"/>
                      </a:lnTo>
                      <a:cubicBezTo>
                        <a:pt x="1970" y="3260"/>
                        <a:pt x="1610" y="2940"/>
                        <a:pt x="1560" y="2510"/>
                      </a:cubicBezTo>
                      <a:cubicBezTo>
                        <a:pt x="1560" y="2480"/>
                        <a:pt x="1550" y="2440"/>
                        <a:pt x="1550" y="2410"/>
                      </a:cubicBezTo>
                      <a:cubicBezTo>
                        <a:pt x="1550" y="1940"/>
                        <a:pt x="1930" y="1560"/>
                        <a:pt x="2400" y="1560"/>
                      </a:cubicBezTo>
                      <a:lnTo>
                        <a:pt x="5600" y="1560"/>
                      </a:lnTo>
                      <a:cubicBezTo>
                        <a:pt x="6070" y="1560"/>
                        <a:pt x="6450" y="1940"/>
                        <a:pt x="6450" y="2410"/>
                      </a:cubicBezTo>
                      <a:cubicBezTo>
                        <a:pt x="6450" y="2440"/>
                        <a:pt x="6450" y="2480"/>
                        <a:pt x="6440" y="2510"/>
                      </a:cubicBezTo>
                      <a:cubicBezTo>
                        <a:pt x="6390" y="2940"/>
                        <a:pt x="6020" y="3260"/>
                        <a:pt x="5600" y="3260"/>
                      </a:cubicBezTo>
                      <a:close/>
                      <a:moveTo>
                        <a:pt x="2400" y="1960"/>
                      </a:moveTo>
                      <a:cubicBezTo>
                        <a:pt x="2150" y="1960"/>
                        <a:pt x="1950" y="2160"/>
                        <a:pt x="1950" y="2410"/>
                      </a:cubicBezTo>
                      <a:lnTo>
                        <a:pt x="1950" y="2460"/>
                      </a:lnTo>
                      <a:cubicBezTo>
                        <a:pt x="1980" y="2680"/>
                        <a:pt x="2170" y="2850"/>
                        <a:pt x="2390" y="2850"/>
                      </a:cubicBezTo>
                      <a:lnTo>
                        <a:pt x="5600" y="2850"/>
                      </a:lnTo>
                      <a:cubicBezTo>
                        <a:pt x="5830" y="2850"/>
                        <a:pt x="6020" y="2680"/>
                        <a:pt x="6040" y="2460"/>
                      </a:cubicBezTo>
                      <a:lnTo>
                        <a:pt x="6040" y="2410"/>
                      </a:lnTo>
                      <a:cubicBezTo>
                        <a:pt x="6040" y="2160"/>
                        <a:pt x="5840" y="1960"/>
                        <a:pt x="5590" y="1960"/>
                      </a:cubicBezTo>
                      <a:lnTo>
                        <a:pt x="2400" y="1960"/>
                      </a:lnTo>
                      <a:close/>
                      <a:moveTo>
                        <a:pt x="4000" y="1960"/>
                      </a:moveTo>
                      <a:cubicBezTo>
                        <a:pt x="3460" y="1960"/>
                        <a:pt x="3020" y="1520"/>
                        <a:pt x="3020" y="980"/>
                      </a:cubicBezTo>
                      <a:cubicBezTo>
                        <a:pt x="3020" y="440"/>
                        <a:pt x="3460" y="0"/>
                        <a:pt x="4000" y="0"/>
                      </a:cubicBezTo>
                      <a:cubicBezTo>
                        <a:pt x="4540" y="0"/>
                        <a:pt x="4980" y="440"/>
                        <a:pt x="4980" y="980"/>
                      </a:cubicBezTo>
                      <a:cubicBezTo>
                        <a:pt x="4980" y="1520"/>
                        <a:pt x="4540" y="1960"/>
                        <a:pt x="4000" y="1960"/>
                      </a:cubicBezTo>
                      <a:close/>
                      <a:moveTo>
                        <a:pt x="4000" y="400"/>
                      </a:moveTo>
                      <a:cubicBezTo>
                        <a:pt x="3680" y="400"/>
                        <a:pt x="3420" y="660"/>
                        <a:pt x="3420" y="980"/>
                      </a:cubicBezTo>
                      <a:cubicBezTo>
                        <a:pt x="3420" y="1300"/>
                        <a:pt x="3680" y="1560"/>
                        <a:pt x="4000" y="1560"/>
                      </a:cubicBezTo>
                      <a:cubicBezTo>
                        <a:pt x="4320" y="1560"/>
                        <a:pt x="4580" y="1300"/>
                        <a:pt x="4580" y="980"/>
                      </a:cubicBezTo>
                      <a:cubicBezTo>
                        <a:pt x="4580" y="660"/>
                        <a:pt x="4320" y="400"/>
                        <a:pt x="4000" y="400"/>
                      </a:cubicBezTo>
                      <a:close/>
                      <a:moveTo>
                        <a:pt x="6870" y="11700"/>
                      </a:moveTo>
                      <a:lnTo>
                        <a:pt x="1130" y="11700"/>
                      </a:lnTo>
                      <a:cubicBezTo>
                        <a:pt x="1070" y="11700"/>
                        <a:pt x="1030" y="11660"/>
                        <a:pt x="1030" y="11600"/>
                      </a:cubicBezTo>
                      <a:lnTo>
                        <a:pt x="1030" y="4400"/>
                      </a:lnTo>
                      <a:cubicBezTo>
                        <a:pt x="1030" y="4340"/>
                        <a:pt x="1070" y="4300"/>
                        <a:pt x="1130" y="4300"/>
                      </a:cubicBezTo>
                      <a:lnTo>
                        <a:pt x="6860" y="4300"/>
                      </a:lnTo>
                      <a:cubicBezTo>
                        <a:pt x="6920" y="4300"/>
                        <a:pt x="6960" y="4340"/>
                        <a:pt x="6960" y="4400"/>
                      </a:cubicBezTo>
                      <a:lnTo>
                        <a:pt x="6960" y="11600"/>
                      </a:lnTo>
                      <a:cubicBezTo>
                        <a:pt x="6970" y="11650"/>
                        <a:pt x="6920" y="11700"/>
                        <a:pt x="6870" y="11700"/>
                      </a:cubicBezTo>
                      <a:close/>
                      <a:moveTo>
                        <a:pt x="1230" y="11500"/>
                      </a:moveTo>
                      <a:lnTo>
                        <a:pt x="6760" y="11500"/>
                      </a:lnTo>
                      <a:lnTo>
                        <a:pt x="6760" y="4500"/>
                      </a:lnTo>
                      <a:lnTo>
                        <a:pt x="1230" y="4500"/>
                      </a:lnTo>
                      <a:lnTo>
                        <a:pt x="1230" y="11500"/>
                      </a:lnTo>
                      <a:close/>
                      <a:moveTo>
                        <a:pt x="2380" y="6710"/>
                      </a:moveTo>
                      <a:cubicBezTo>
                        <a:pt x="2350" y="6710"/>
                        <a:pt x="2330" y="6700"/>
                        <a:pt x="2310" y="6680"/>
                      </a:cubicBezTo>
                      <a:lnTo>
                        <a:pt x="2030" y="6380"/>
                      </a:lnTo>
                      <a:cubicBezTo>
                        <a:pt x="1990" y="6340"/>
                        <a:pt x="1990" y="6280"/>
                        <a:pt x="2030" y="6240"/>
                      </a:cubicBezTo>
                      <a:cubicBezTo>
                        <a:pt x="2070" y="6200"/>
                        <a:pt x="2130" y="6200"/>
                        <a:pt x="2170" y="6240"/>
                      </a:cubicBezTo>
                      <a:lnTo>
                        <a:pt x="2380" y="6460"/>
                      </a:lnTo>
                      <a:lnTo>
                        <a:pt x="3010" y="5780"/>
                      </a:lnTo>
                      <a:cubicBezTo>
                        <a:pt x="3050" y="5740"/>
                        <a:pt x="3110" y="5740"/>
                        <a:pt x="3150" y="5780"/>
                      </a:cubicBezTo>
                      <a:cubicBezTo>
                        <a:pt x="3190" y="5820"/>
                        <a:pt x="3190" y="5880"/>
                        <a:pt x="3150" y="5920"/>
                      </a:cubicBezTo>
                      <a:lnTo>
                        <a:pt x="2450" y="6670"/>
                      </a:lnTo>
                      <a:cubicBezTo>
                        <a:pt x="2440" y="6700"/>
                        <a:pt x="2410" y="6710"/>
                        <a:pt x="2380" y="6710"/>
                      </a:cubicBezTo>
                      <a:close/>
                      <a:moveTo>
                        <a:pt x="2380" y="8480"/>
                      </a:moveTo>
                      <a:cubicBezTo>
                        <a:pt x="2350" y="8480"/>
                        <a:pt x="2330" y="8470"/>
                        <a:pt x="2310" y="8450"/>
                      </a:cubicBezTo>
                      <a:lnTo>
                        <a:pt x="2030" y="8150"/>
                      </a:lnTo>
                      <a:cubicBezTo>
                        <a:pt x="1990" y="8110"/>
                        <a:pt x="1990" y="8050"/>
                        <a:pt x="2030" y="8010"/>
                      </a:cubicBezTo>
                      <a:cubicBezTo>
                        <a:pt x="2070" y="7970"/>
                        <a:pt x="2130" y="7970"/>
                        <a:pt x="2170" y="8010"/>
                      </a:cubicBezTo>
                      <a:lnTo>
                        <a:pt x="2380" y="8230"/>
                      </a:lnTo>
                      <a:lnTo>
                        <a:pt x="3010" y="7550"/>
                      </a:lnTo>
                      <a:cubicBezTo>
                        <a:pt x="3050" y="7510"/>
                        <a:pt x="3110" y="7510"/>
                        <a:pt x="3150" y="7550"/>
                      </a:cubicBezTo>
                      <a:cubicBezTo>
                        <a:pt x="3190" y="7590"/>
                        <a:pt x="3190" y="7650"/>
                        <a:pt x="3150" y="7690"/>
                      </a:cubicBezTo>
                      <a:lnTo>
                        <a:pt x="2450" y="8440"/>
                      </a:lnTo>
                      <a:cubicBezTo>
                        <a:pt x="2440" y="8460"/>
                        <a:pt x="2410" y="8480"/>
                        <a:pt x="2380" y="8480"/>
                      </a:cubicBezTo>
                      <a:close/>
                      <a:moveTo>
                        <a:pt x="5950" y="6600"/>
                      </a:moveTo>
                      <a:lnTo>
                        <a:pt x="3680" y="6600"/>
                      </a:lnTo>
                      <a:cubicBezTo>
                        <a:pt x="3620" y="6600"/>
                        <a:pt x="3580" y="6560"/>
                        <a:pt x="3580" y="6500"/>
                      </a:cubicBezTo>
                      <a:cubicBezTo>
                        <a:pt x="3580" y="6440"/>
                        <a:pt x="3620" y="6400"/>
                        <a:pt x="3680" y="6400"/>
                      </a:cubicBezTo>
                      <a:lnTo>
                        <a:pt x="5940" y="6400"/>
                      </a:lnTo>
                      <a:cubicBezTo>
                        <a:pt x="6000" y="6400"/>
                        <a:pt x="6040" y="6440"/>
                        <a:pt x="6040" y="6500"/>
                      </a:cubicBezTo>
                      <a:cubicBezTo>
                        <a:pt x="6050" y="6550"/>
                        <a:pt x="6000" y="6600"/>
                        <a:pt x="5950" y="6600"/>
                      </a:cubicBezTo>
                      <a:close/>
                      <a:moveTo>
                        <a:pt x="5950" y="8360"/>
                      </a:moveTo>
                      <a:lnTo>
                        <a:pt x="3680" y="8360"/>
                      </a:lnTo>
                      <a:cubicBezTo>
                        <a:pt x="3620" y="8360"/>
                        <a:pt x="3580" y="8320"/>
                        <a:pt x="3580" y="8260"/>
                      </a:cubicBezTo>
                      <a:cubicBezTo>
                        <a:pt x="3580" y="8200"/>
                        <a:pt x="3620" y="8160"/>
                        <a:pt x="3680" y="8160"/>
                      </a:cubicBezTo>
                      <a:lnTo>
                        <a:pt x="5940" y="8160"/>
                      </a:lnTo>
                      <a:cubicBezTo>
                        <a:pt x="6000" y="8160"/>
                        <a:pt x="6040" y="8200"/>
                        <a:pt x="6040" y="8260"/>
                      </a:cubicBezTo>
                      <a:cubicBezTo>
                        <a:pt x="6050" y="8320"/>
                        <a:pt x="6000" y="8360"/>
                        <a:pt x="5950" y="8360"/>
                      </a:cubicBezTo>
                      <a:close/>
                      <a:moveTo>
                        <a:pt x="5950" y="10130"/>
                      </a:moveTo>
                      <a:lnTo>
                        <a:pt x="3680" y="10130"/>
                      </a:lnTo>
                      <a:cubicBezTo>
                        <a:pt x="3620" y="10130"/>
                        <a:pt x="3580" y="10090"/>
                        <a:pt x="3580" y="10030"/>
                      </a:cubicBezTo>
                      <a:cubicBezTo>
                        <a:pt x="3580" y="9970"/>
                        <a:pt x="3620" y="9930"/>
                        <a:pt x="3680" y="9930"/>
                      </a:cubicBezTo>
                      <a:lnTo>
                        <a:pt x="5940" y="9930"/>
                      </a:lnTo>
                      <a:cubicBezTo>
                        <a:pt x="6000" y="9930"/>
                        <a:pt x="6040" y="9970"/>
                        <a:pt x="6040" y="10030"/>
                      </a:cubicBezTo>
                      <a:cubicBezTo>
                        <a:pt x="6050" y="10090"/>
                        <a:pt x="6000" y="10130"/>
                        <a:pt x="5950" y="10130"/>
                      </a:cubicBezTo>
                      <a:close/>
                      <a:moveTo>
                        <a:pt x="2380" y="10240"/>
                      </a:moveTo>
                      <a:cubicBezTo>
                        <a:pt x="2350" y="10240"/>
                        <a:pt x="2330" y="10230"/>
                        <a:pt x="2310" y="10210"/>
                      </a:cubicBezTo>
                      <a:lnTo>
                        <a:pt x="2030" y="9910"/>
                      </a:lnTo>
                      <a:cubicBezTo>
                        <a:pt x="1990" y="9870"/>
                        <a:pt x="1990" y="9810"/>
                        <a:pt x="2030" y="9770"/>
                      </a:cubicBezTo>
                      <a:cubicBezTo>
                        <a:pt x="2070" y="9730"/>
                        <a:pt x="2130" y="9730"/>
                        <a:pt x="2170" y="9770"/>
                      </a:cubicBezTo>
                      <a:lnTo>
                        <a:pt x="2380" y="9990"/>
                      </a:lnTo>
                      <a:lnTo>
                        <a:pt x="3010" y="9310"/>
                      </a:lnTo>
                      <a:cubicBezTo>
                        <a:pt x="3050" y="9270"/>
                        <a:pt x="3110" y="9270"/>
                        <a:pt x="3150" y="9310"/>
                      </a:cubicBezTo>
                      <a:cubicBezTo>
                        <a:pt x="3190" y="9350"/>
                        <a:pt x="3190" y="9410"/>
                        <a:pt x="3150" y="9450"/>
                      </a:cubicBezTo>
                      <a:lnTo>
                        <a:pt x="2450" y="10200"/>
                      </a:lnTo>
                      <a:cubicBezTo>
                        <a:pt x="2440" y="10230"/>
                        <a:pt x="2410" y="10240"/>
                        <a:pt x="2380" y="10240"/>
                      </a:cubicBezTo>
                      <a:close/>
                    </a:path>
                  </a:pathLst>
                </a:custGeom>
                <a:solidFill>
                  <a:srgbClr val="0094A1"/>
                </a:solidFill>
                <a:ln w="19050">
                  <a:solidFill>
                    <a:srgbClr val="0094A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4935038" y="1086701"/>
                  <a:ext cx="1554480" cy="4695753"/>
                </a:xfrm>
                <a:prstGeom prst="rect">
                  <a:avLst/>
                </a:prstGeom>
                <a:noFill/>
                <a:ln w="57150">
                  <a:solidFill>
                    <a:srgbClr val="0094A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79" name="iconfont-11964-5737228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6="http://schemas.microsoft.com/office/drawing/2014/main" id="{54405246-CCE2-4201-BBB1-D3F3EB6E740D}"/>
                    </a:ext>
                  </a:extLst>
                </p:cNvPr>
                <p:cNvSpPr/>
                <p:nvPr/>
              </p:nvSpPr>
              <p:spPr>
                <a:xfrm>
                  <a:off x="5123263" y="2697144"/>
                  <a:ext cx="837203" cy="1091467"/>
                </a:xfrm>
                <a:custGeom>
                  <a:avLst/>
                  <a:gdLst>
                    <a:gd name="T0" fmla="*/ 200 w 8000"/>
                    <a:gd name="T1" fmla="*/ 12700 h 12700"/>
                    <a:gd name="T2" fmla="*/ 0 w 8000"/>
                    <a:gd name="T3" fmla="*/ 2490 h 12700"/>
                    <a:gd name="T4" fmla="*/ 1760 w 8000"/>
                    <a:gd name="T5" fmla="*/ 2290 h 12700"/>
                    <a:gd name="T6" fmla="*/ 2400 w 8000"/>
                    <a:gd name="T7" fmla="*/ 2860 h 12700"/>
                    <a:gd name="T8" fmla="*/ 6040 w 8000"/>
                    <a:gd name="T9" fmla="*/ 2470 h 12700"/>
                    <a:gd name="T10" fmla="*/ 7800 w 8000"/>
                    <a:gd name="T11" fmla="*/ 2290 h 12700"/>
                    <a:gd name="T12" fmla="*/ 8000 w 8000"/>
                    <a:gd name="T13" fmla="*/ 12500 h 12700"/>
                    <a:gd name="T14" fmla="*/ 400 w 8000"/>
                    <a:gd name="T15" fmla="*/ 12300 h 12700"/>
                    <a:gd name="T16" fmla="*/ 7600 w 8000"/>
                    <a:gd name="T17" fmla="*/ 2690 h 12700"/>
                    <a:gd name="T18" fmla="*/ 5600 w 8000"/>
                    <a:gd name="T19" fmla="*/ 3260 h 12700"/>
                    <a:gd name="T20" fmla="*/ 1600 w 8000"/>
                    <a:gd name="T21" fmla="*/ 2690 h 12700"/>
                    <a:gd name="T22" fmla="*/ 400 w 8000"/>
                    <a:gd name="T23" fmla="*/ 12300 h 12700"/>
                    <a:gd name="T24" fmla="*/ 2400 w 8000"/>
                    <a:gd name="T25" fmla="*/ 3260 h 12700"/>
                    <a:gd name="T26" fmla="*/ 1550 w 8000"/>
                    <a:gd name="T27" fmla="*/ 2410 h 12700"/>
                    <a:gd name="T28" fmla="*/ 5600 w 8000"/>
                    <a:gd name="T29" fmla="*/ 1560 h 12700"/>
                    <a:gd name="T30" fmla="*/ 6440 w 8000"/>
                    <a:gd name="T31" fmla="*/ 2510 h 12700"/>
                    <a:gd name="T32" fmla="*/ 2400 w 8000"/>
                    <a:gd name="T33" fmla="*/ 1960 h 12700"/>
                    <a:gd name="T34" fmla="*/ 1950 w 8000"/>
                    <a:gd name="T35" fmla="*/ 2460 h 12700"/>
                    <a:gd name="T36" fmla="*/ 5600 w 8000"/>
                    <a:gd name="T37" fmla="*/ 2850 h 12700"/>
                    <a:gd name="T38" fmla="*/ 6040 w 8000"/>
                    <a:gd name="T39" fmla="*/ 2410 h 12700"/>
                    <a:gd name="T40" fmla="*/ 2400 w 8000"/>
                    <a:gd name="T41" fmla="*/ 1960 h 12700"/>
                    <a:gd name="T42" fmla="*/ 3020 w 8000"/>
                    <a:gd name="T43" fmla="*/ 980 h 12700"/>
                    <a:gd name="T44" fmla="*/ 4980 w 8000"/>
                    <a:gd name="T45" fmla="*/ 980 h 12700"/>
                    <a:gd name="T46" fmla="*/ 4000 w 8000"/>
                    <a:gd name="T47" fmla="*/ 400 h 12700"/>
                    <a:gd name="T48" fmla="*/ 4000 w 8000"/>
                    <a:gd name="T49" fmla="*/ 1560 h 12700"/>
                    <a:gd name="T50" fmla="*/ 4000 w 8000"/>
                    <a:gd name="T51" fmla="*/ 400 h 12700"/>
                    <a:gd name="T52" fmla="*/ 1130 w 8000"/>
                    <a:gd name="T53" fmla="*/ 11700 h 12700"/>
                    <a:gd name="T54" fmla="*/ 1030 w 8000"/>
                    <a:gd name="T55" fmla="*/ 4400 h 12700"/>
                    <a:gd name="T56" fmla="*/ 6860 w 8000"/>
                    <a:gd name="T57" fmla="*/ 4300 h 12700"/>
                    <a:gd name="T58" fmla="*/ 6960 w 8000"/>
                    <a:gd name="T59" fmla="*/ 11600 h 12700"/>
                    <a:gd name="T60" fmla="*/ 1230 w 8000"/>
                    <a:gd name="T61" fmla="*/ 11500 h 12700"/>
                    <a:gd name="T62" fmla="*/ 6760 w 8000"/>
                    <a:gd name="T63" fmla="*/ 4500 h 12700"/>
                    <a:gd name="T64" fmla="*/ 1230 w 8000"/>
                    <a:gd name="T65" fmla="*/ 11500 h 12700"/>
                    <a:gd name="T66" fmla="*/ 2310 w 8000"/>
                    <a:gd name="T67" fmla="*/ 6680 h 12700"/>
                    <a:gd name="T68" fmla="*/ 2030 w 8000"/>
                    <a:gd name="T69" fmla="*/ 6240 h 12700"/>
                    <a:gd name="T70" fmla="*/ 2380 w 8000"/>
                    <a:gd name="T71" fmla="*/ 6460 h 12700"/>
                    <a:gd name="T72" fmla="*/ 3150 w 8000"/>
                    <a:gd name="T73" fmla="*/ 5780 h 12700"/>
                    <a:gd name="T74" fmla="*/ 2450 w 8000"/>
                    <a:gd name="T75" fmla="*/ 6670 h 12700"/>
                    <a:gd name="T76" fmla="*/ 2380 w 8000"/>
                    <a:gd name="T77" fmla="*/ 8480 h 12700"/>
                    <a:gd name="T78" fmla="*/ 2030 w 8000"/>
                    <a:gd name="T79" fmla="*/ 8150 h 12700"/>
                    <a:gd name="T80" fmla="*/ 2170 w 8000"/>
                    <a:gd name="T81" fmla="*/ 8010 h 12700"/>
                    <a:gd name="T82" fmla="*/ 3010 w 8000"/>
                    <a:gd name="T83" fmla="*/ 7550 h 12700"/>
                    <a:gd name="T84" fmla="*/ 3150 w 8000"/>
                    <a:gd name="T85" fmla="*/ 7690 h 12700"/>
                    <a:gd name="T86" fmla="*/ 2380 w 8000"/>
                    <a:gd name="T87" fmla="*/ 8480 h 12700"/>
                    <a:gd name="T88" fmla="*/ 3680 w 8000"/>
                    <a:gd name="T89" fmla="*/ 6600 h 12700"/>
                    <a:gd name="T90" fmla="*/ 3680 w 8000"/>
                    <a:gd name="T91" fmla="*/ 6400 h 12700"/>
                    <a:gd name="T92" fmla="*/ 6040 w 8000"/>
                    <a:gd name="T93" fmla="*/ 6500 h 12700"/>
                    <a:gd name="T94" fmla="*/ 5950 w 8000"/>
                    <a:gd name="T95" fmla="*/ 8360 h 12700"/>
                    <a:gd name="T96" fmla="*/ 3580 w 8000"/>
                    <a:gd name="T97" fmla="*/ 8260 h 12700"/>
                    <a:gd name="T98" fmla="*/ 5940 w 8000"/>
                    <a:gd name="T99" fmla="*/ 8160 h 12700"/>
                    <a:gd name="T100" fmla="*/ 5950 w 8000"/>
                    <a:gd name="T101" fmla="*/ 8360 h 12700"/>
                    <a:gd name="T102" fmla="*/ 3680 w 8000"/>
                    <a:gd name="T103" fmla="*/ 10130 h 12700"/>
                    <a:gd name="T104" fmla="*/ 3680 w 8000"/>
                    <a:gd name="T105" fmla="*/ 9930 h 12700"/>
                    <a:gd name="T106" fmla="*/ 6040 w 8000"/>
                    <a:gd name="T107" fmla="*/ 10030 h 12700"/>
                    <a:gd name="T108" fmla="*/ 2380 w 8000"/>
                    <a:gd name="T109" fmla="*/ 10240 h 12700"/>
                    <a:gd name="T110" fmla="*/ 2030 w 8000"/>
                    <a:gd name="T111" fmla="*/ 9910 h 12700"/>
                    <a:gd name="T112" fmla="*/ 2170 w 8000"/>
                    <a:gd name="T113" fmla="*/ 9770 h 12700"/>
                    <a:gd name="T114" fmla="*/ 3010 w 8000"/>
                    <a:gd name="T115" fmla="*/ 9310 h 12700"/>
                    <a:gd name="T116" fmla="*/ 3150 w 8000"/>
                    <a:gd name="T117" fmla="*/ 9450 h 12700"/>
                    <a:gd name="T118" fmla="*/ 2380 w 8000"/>
                    <a:gd name="T119" fmla="*/ 10240 h 127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000" h="12700">
                      <a:moveTo>
                        <a:pt x="7800" y="12700"/>
                      </a:moveTo>
                      <a:lnTo>
                        <a:pt x="200" y="12700"/>
                      </a:lnTo>
                      <a:cubicBezTo>
                        <a:pt x="90" y="12700"/>
                        <a:pt x="0" y="12610"/>
                        <a:pt x="0" y="12500"/>
                      </a:cubicBezTo>
                      <a:lnTo>
                        <a:pt x="0" y="2490"/>
                      </a:lnTo>
                      <a:cubicBezTo>
                        <a:pt x="0" y="2380"/>
                        <a:pt x="90" y="2290"/>
                        <a:pt x="200" y="2290"/>
                      </a:cubicBezTo>
                      <a:lnTo>
                        <a:pt x="1760" y="2290"/>
                      </a:lnTo>
                      <a:cubicBezTo>
                        <a:pt x="1860" y="2290"/>
                        <a:pt x="1950" y="2370"/>
                        <a:pt x="1960" y="2470"/>
                      </a:cubicBezTo>
                      <a:cubicBezTo>
                        <a:pt x="1990" y="2690"/>
                        <a:pt x="2180" y="2860"/>
                        <a:pt x="2400" y="2860"/>
                      </a:cubicBezTo>
                      <a:lnTo>
                        <a:pt x="5600" y="2860"/>
                      </a:lnTo>
                      <a:cubicBezTo>
                        <a:pt x="5830" y="2860"/>
                        <a:pt x="6020" y="2690"/>
                        <a:pt x="6040" y="2470"/>
                      </a:cubicBezTo>
                      <a:cubicBezTo>
                        <a:pt x="6050" y="2370"/>
                        <a:pt x="6140" y="2290"/>
                        <a:pt x="6240" y="2290"/>
                      </a:cubicBezTo>
                      <a:lnTo>
                        <a:pt x="7800" y="2290"/>
                      </a:lnTo>
                      <a:cubicBezTo>
                        <a:pt x="7910" y="2290"/>
                        <a:pt x="8000" y="2380"/>
                        <a:pt x="8000" y="2490"/>
                      </a:cubicBezTo>
                      <a:lnTo>
                        <a:pt x="8000" y="12500"/>
                      </a:lnTo>
                      <a:cubicBezTo>
                        <a:pt x="8000" y="12610"/>
                        <a:pt x="7910" y="12700"/>
                        <a:pt x="7800" y="12700"/>
                      </a:cubicBezTo>
                      <a:close/>
                      <a:moveTo>
                        <a:pt x="400" y="12300"/>
                      </a:moveTo>
                      <a:lnTo>
                        <a:pt x="7600" y="12300"/>
                      </a:lnTo>
                      <a:lnTo>
                        <a:pt x="7600" y="2690"/>
                      </a:lnTo>
                      <a:lnTo>
                        <a:pt x="6400" y="2690"/>
                      </a:lnTo>
                      <a:cubicBezTo>
                        <a:pt x="6280" y="3020"/>
                        <a:pt x="5970" y="3260"/>
                        <a:pt x="5600" y="3260"/>
                      </a:cubicBezTo>
                      <a:lnTo>
                        <a:pt x="2400" y="3260"/>
                      </a:lnTo>
                      <a:cubicBezTo>
                        <a:pt x="2030" y="3260"/>
                        <a:pt x="1720" y="3020"/>
                        <a:pt x="1600" y="2690"/>
                      </a:cubicBezTo>
                      <a:lnTo>
                        <a:pt x="400" y="2690"/>
                      </a:lnTo>
                      <a:lnTo>
                        <a:pt x="400" y="12300"/>
                      </a:lnTo>
                      <a:close/>
                      <a:moveTo>
                        <a:pt x="5600" y="3260"/>
                      </a:moveTo>
                      <a:lnTo>
                        <a:pt x="2400" y="3260"/>
                      </a:lnTo>
                      <a:cubicBezTo>
                        <a:pt x="1970" y="3260"/>
                        <a:pt x="1610" y="2940"/>
                        <a:pt x="1560" y="2510"/>
                      </a:cubicBezTo>
                      <a:cubicBezTo>
                        <a:pt x="1560" y="2480"/>
                        <a:pt x="1550" y="2440"/>
                        <a:pt x="1550" y="2410"/>
                      </a:cubicBezTo>
                      <a:cubicBezTo>
                        <a:pt x="1550" y="1940"/>
                        <a:pt x="1930" y="1560"/>
                        <a:pt x="2400" y="1560"/>
                      </a:cubicBezTo>
                      <a:lnTo>
                        <a:pt x="5600" y="1560"/>
                      </a:lnTo>
                      <a:cubicBezTo>
                        <a:pt x="6070" y="1560"/>
                        <a:pt x="6450" y="1940"/>
                        <a:pt x="6450" y="2410"/>
                      </a:cubicBezTo>
                      <a:cubicBezTo>
                        <a:pt x="6450" y="2440"/>
                        <a:pt x="6450" y="2480"/>
                        <a:pt x="6440" y="2510"/>
                      </a:cubicBezTo>
                      <a:cubicBezTo>
                        <a:pt x="6390" y="2940"/>
                        <a:pt x="6020" y="3260"/>
                        <a:pt x="5600" y="3260"/>
                      </a:cubicBezTo>
                      <a:close/>
                      <a:moveTo>
                        <a:pt x="2400" y="1960"/>
                      </a:moveTo>
                      <a:cubicBezTo>
                        <a:pt x="2150" y="1960"/>
                        <a:pt x="1950" y="2160"/>
                        <a:pt x="1950" y="2410"/>
                      </a:cubicBezTo>
                      <a:lnTo>
                        <a:pt x="1950" y="2460"/>
                      </a:lnTo>
                      <a:cubicBezTo>
                        <a:pt x="1980" y="2680"/>
                        <a:pt x="2170" y="2850"/>
                        <a:pt x="2390" y="2850"/>
                      </a:cubicBezTo>
                      <a:lnTo>
                        <a:pt x="5600" y="2850"/>
                      </a:lnTo>
                      <a:cubicBezTo>
                        <a:pt x="5830" y="2850"/>
                        <a:pt x="6020" y="2680"/>
                        <a:pt x="6040" y="2460"/>
                      </a:cubicBezTo>
                      <a:lnTo>
                        <a:pt x="6040" y="2410"/>
                      </a:lnTo>
                      <a:cubicBezTo>
                        <a:pt x="6040" y="2160"/>
                        <a:pt x="5840" y="1960"/>
                        <a:pt x="5590" y="1960"/>
                      </a:cubicBezTo>
                      <a:lnTo>
                        <a:pt x="2400" y="1960"/>
                      </a:lnTo>
                      <a:close/>
                      <a:moveTo>
                        <a:pt x="4000" y="1960"/>
                      </a:moveTo>
                      <a:cubicBezTo>
                        <a:pt x="3460" y="1960"/>
                        <a:pt x="3020" y="1520"/>
                        <a:pt x="3020" y="980"/>
                      </a:cubicBezTo>
                      <a:cubicBezTo>
                        <a:pt x="3020" y="440"/>
                        <a:pt x="3460" y="0"/>
                        <a:pt x="4000" y="0"/>
                      </a:cubicBezTo>
                      <a:cubicBezTo>
                        <a:pt x="4540" y="0"/>
                        <a:pt x="4980" y="440"/>
                        <a:pt x="4980" y="980"/>
                      </a:cubicBezTo>
                      <a:cubicBezTo>
                        <a:pt x="4980" y="1520"/>
                        <a:pt x="4540" y="1960"/>
                        <a:pt x="4000" y="1960"/>
                      </a:cubicBezTo>
                      <a:close/>
                      <a:moveTo>
                        <a:pt x="4000" y="400"/>
                      </a:moveTo>
                      <a:cubicBezTo>
                        <a:pt x="3680" y="400"/>
                        <a:pt x="3420" y="660"/>
                        <a:pt x="3420" y="980"/>
                      </a:cubicBezTo>
                      <a:cubicBezTo>
                        <a:pt x="3420" y="1300"/>
                        <a:pt x="3680" y="1560"/>
                        <a:pt x="4000" y="1560"/>
                      </a:cubicBezTo>
                      <a:cubicBezTo>
                        <a:pt x="4320" y="1560"/>
                        <a:pt x="4580" y="1300"/>
                        <a:pt x="4580" y="980"/>
                      </a:cubicBezTo>
                      <a:cubicBezTo>
                        <a:pt x="4580" y="660"/>
                        <a:pt x="4320" y="400"/>
                        <a:pt x="4000" y="400"/>
                      </a:cubicBezTo>
                      <a:close/>
                      <a:moveTo>
                        <a:pt x="6870" y="11700"/>
                      </a:moveTo>
                      <a:lnTo>
                        <a:pt x="1130" y="11700"/>
                      </a:lnTo>
                      <a:cubicBezTo>
                        <a:pt x="1070" y="11700"/>
                        <a:pt x="1030" y="11660"/>
                        <a:pt x="1030" y="11600"/>
                      </a:cubicBezTo>
                      <a:lnTo>
                        <a:pt x="1030" y="4400"/>
                      </a:lnTo>
                      <a:cubicBezTo>
                        <a:pt x="1030" y="4340"/>
                        <a:pt x="1070" y="4300"/>
                        <a:pt x="1130" y="4300"/>
                      </a:cubicBezTo>
                      <a:lnTo>
                        <a:pt x="6860" y="4300"/>
                      </a:lnTo>
                      <a:cubicBezTo>
                        <a:pt x="6920" y="4300"/>
                        <a:pt x="6960" y="4340"/>
                        <a:pt x="6960" y="4400"/>
                      </a:cubicBezTo>
                      <a:lnTo>
                        <a:pt x="6960" y="11600"/>
                      </a:lnTo>
                      <a:cubicBezTo>
                        <a:pt x="6970" y="11650"/>
                        <a:pt x="6920" y="11700"/>
                        <a:pt x="6870" y="11700"/>
                      </a:cubicBezTo>
                      <a:close/>
                      <a:moveTo>
                        <a:pt x="1230" y="11500"/>
                      </a:moveTo>
                      <a:lnTo>
                        <a:pt x="6760" y="11500"/>
                      </a:lnTo>
                      <a:lnTo>
                        <a:pt x="6760" y="4500"/>
                      </a:lnTo>
                      <a:lnTo>
                        <a:pt x="1230" y="4500"/>
                      </a:lnTo>
                      <a:lnTo>
                        <a:pt x="1230" y="11500"/>
                      </a:lnTo>
                      <a:close/>
                      <a:moveTo>
                        <a:pt x="2380" y="6710"/>
                      </a:moveTo>
                      <a:cubicBezTo>
                        <a:pt x="2350" y="6710"/>
                        <a:pt x="2330" y="6700"/>
                        <a:pt x="2310" y="6680"/>
                      </a:cubicBezTo>
                      <a:lnTo>
                        <a:pt x="2030" y="6380"/>
                      </a:lnTo>
                      <a:cubicBezTo>
                        <a:pt x="1990" y="6340"/>
                        <a:pt x="1990" y="6280"/>
                        <a:pt x="2030" y="6240"/>
                      </a:cubicBezTo>
                      <a:cubicBezTo>
                        <a:pt x="2070" y="6200"/>
                        <a:pt x="2130" y="6200"/>
                        <a:pt x="2170" y="6240"/>
                      </a:cubicBezTo>
                      <a:lnTo>
                        <a:pt x="2380" y="6460"/>
                      </a:lnTo>
                      <a:lnTo>
                        <a:pt x="3010" y="5780"/>
                      </a:lnTo>
                      <a:cubicBezTo>
                        <a:pt x="3050" y="5740"/>
                        <a:pt x="3110" y="5740"/>
                        <a:pt x="3150" y="5780"/>
                      </a:cubicBezTo>
                      <a:cubicBezTo>
                        <a:pt x="3190" y="5820"/>
                        <a:pt x="3190" y="5880"/>
                        <a:pt x="3150" y="5920"/>
                      </a:cubicBezTo>
                      <a:lnTo>
                        <a:pt x="2450" y="6670"/>
                      </a:lnTo>
                      <a:cubicBezTo>
                        <a:pt x="2440" y="6700"/>
                        <a:pt x="2410" y="6710"/>
                        <a:pt x="2380" y="6710"/>
                      </a:cubicBezTo>
                      <a:close/>
                      <a:moveTo>
                        <a:pt x="2380" y="8480"/>
                      </a:moveTo>
                      <a:cubicBezTo>
                        <a:pt x="2350" y="8480"/>
                        <a:pt x="2330" y="8470"/>
                        <a:pt x="2310" y="8450"/>
                      </a:cubicBezTo>
                      <a:lnTo>
                        <a:pt x="2030" y="8150"/>
                      </a:lnTo>
                      <a:cubicBezTo>
                        <a:pt x="1990" y="8110"/>
                        <a:pt x="1990" y="8050"/>
                        <a:pt x="2030" y="8010"/>
                      </a:cubicBezTo>
                      <a:cubicBezTo>
                        <a:pt x="2070" y="7970"/>
                        <a:pt x="2130" y="7970"/>
                        <a:pt x="2170" y="8010"/>
                      </a:cubicBezTo>
                      <a:lnTo>
                        <a:pt x="2380" y="8230"/>
                      </a:lnTo>
                      <a:lnTo>
                        <a:pt x="3010" y="7550"/>
                      </a:lnTo>
                      <a:cubicBezTo>
                        <a:pt x="3050" y="7510"/>
                        <a:pt x="3110" y="7510"/>
                        <a:pt x="3150" y="7550"/>
                      </a:cubicBezTo>
                      <a:cubicBezTo>
                        <a:pt x="3190" y="7590"/>
                        <a:pt x="3190" y="7650"/>
                        <a:pt x="3150" y="7690"/>
                      </a:cubicBezTo>
                      <a:lnTo>
                        <a:pt x="2450" y="8440"/>
                      </a:lnTo>
                      <a:cubicBezTo>
                        <a:pt x="2440" y="8460"/>
                        <a:pt x="2410" y="8480"/>
                        <a:pt x="2380" y="8480"/>
                      </a:cubicBezTo>
                      <a:close/>
                      <a:moveTo>
                        <a:pt x="5950" y="6600"/>
                      </a:moveTo>
                      <a:lnTo>
                        <a:pt x="3680" y="6600"/>
                      </a:lnTo>
                      <a:cubicBezTo>
                        <a:pt x="3620" y="6600"/>
                        <a:pt x="3580" y="6560"/>
                        <a:pt x="3580" y="6500"/>
                      </a:cubicBezTo>
                      <a:cubicBezTo>
                        <a:pt x="3580" y="6440"/>
                        <a:pt x="3620" y="6400"/>
                        <a:pt x="3680" y="6400"/>
                      </a:cubicBezTo>
                      <a:lnTo>
                        <a:pt x="5940" y="6400"/>
                      </a:lnTo>
                      <a:cubicBezTo>
                        <a:pt x="6000" y="6400"/>
                        <a:pt x="6040" y="6440"/>
                        <a:pt x="6040" y="6500"/>
                      </a:cubicBezTo>
                      <a:cubicBezTo>
                        <a:pt x="6050" y="6550"/>
                        <a:pt x="6000" y="6600"/>
                        <a:pt x="5950" y="6600"/>
                      </a:cubicBezTo>
                      <a:close/>
                      <a:moveTo>
                        <a:pt x="5950" y="8360"/>
                      </a:moveTo>
                      <a:lnTo>
                        <a:pt x="3680" y="8360"/>
                      </a:lnTo>
                      <a:cubicBezTo>
                        <a:pt x="3620" y="8360"/>
                        <a:pt x="3580" y="8320"/>
                        <a:pt x="3580" y="8260"/>
                      </a:cubicBezTo>
                      <a:cubicBezTo>
                        <a:pt x="3580" y="8200"/>
                        <a:pt x="3620" y="8160"/>
                        <a:pt x="3680" y="8160"/>
                      </a:cubicBezTo>
                      <a:lnTo>
                        <a:pt x="5940" y="8160"/>
                      </a:lnTo>
                      <a:cubicBezTo>
                        <a:pt x="6000" y="8160"/>
                        <a:pt x="6040" y="8200"/>
                        <a:pt x="6040" y="8260"/>
                      </a:cubicBezTo>
                      <a:cubicBezTo>
                        <a:pt x="6050" y="8320"/>
                        <a:pt x="6000" y="8360"/>
                        <a:pt x="5950" y="8360"/>
                      </a:cubicBezTo>
                      <a:close/>
                      <a:moveTo>
                        <a:pt x="5950" y="10130"/>
                      </a:moveTo>
                      <a:lnTo>
                        <a:pt x="3680" y="10130"/>
                      </a:lnTo>
                      <a:cubicBezTo>
                        <a:pt x="3620" y="10130"/>
                        <a:pt x="3580" y="10090"/>
                        <a:pt x="3580" y="10030"/>
                      </a:cubicBezTo>
                      <a:cubicBezTo>
                        <a:pt x="3580" y="9970"/>
                        <a:pt x="3620" y="9930"/>
                        <a:pt x="3680" y="9930"/>
                      </a:cubicBezTo>
                      <a:lnTo>
                        <a:pt x="5940" y="9930"/>
                      </a:lnTo>
                      <a:cubicBezTo>
                        <a:pt x="6000" y="9930"/>
                        <a:pt x="6040" y="9970"/>
                        <a:pt x="6040" y="10030"/>
                      </a:cubicBezTo>
                      <a:cubicBezTo>
                        <a:pt x="6050" y="10090"/>
                        <a:pt x="6000" y="10130"/>
                        <a:pt x="5950" y="10130"/>
                      </a:cubicBezTo>
                      <a:close/>
                      <a:moveTo>
                        <a:pt x="2380" y="10240"/>
                      </a:moveTo>
                      <a:cubicBezTo>
                        <a:pt x="2350" y="10240"/>
                        <a:pt x="2330" y="10230"/>
                        <a:pt x="2310" y="10210"/>
                      </a:cubicBezTo>
                      <a:lnTo>
                        <a:pt x="2030" y="9910"/>
                      </a:lnTo>
                      <a:cubicBezTo>
                        <a:pt x="1990" y="9870"/>
                        <a:pt x="1990" y="9810"/>
                        <a:pt x="2030" y="9770"/>
                      </a:cubicBezTo>
                      <a:cubicBezTo>
                        <a:pt x="2070" y="9730"/>
                        <a:pt x="2130" y="9730"/>
                        <a:pt x="2170" y="9770"/>
                      </a:cubicBezTo>
                      <a:lnTo>
                        <a:pt x="2380" y="9990"/>
                      </a:lnTo>
                      <a:lnTo>
                        <a:pt x="3010" y="9310"/>
                      </a:lnTo>
                      <a:cubicBezTo>
                        <a:pt x="3050" y="9270"/>
                        <a:pt x="3110" y="9270"/>
                        <a:pt x="3150" y="9310"/>
                      </a:cubicBezTo>
                      <a:cubicBezTo>
                        <a:pt x="3190" y="9350"/>
                        <a:pt x="3190" y="9410"/>
                        <a:pt x="3150" y="9450"/>
                      </a:cubicBezTo>
                      <a:lnTo>
                        <a:pt x="2450" y="10200"/>
                      </a:lnTo>
                      <a:cubicBezTo>
                        <a:pt x="2440" y="10230"/>
                        <a:pt x="2410" y="10240"/>
                        <a:pt x="2380" y="10240"/>
                      </a:cubicBezTo>
                      <a:close/>
                    </a:path>
                  </a:pathLst>
                </a:custGeom>
                <a:solidFill>
                  <a:srgbClr val="0094A1"/>
                </a:solidFill>
                <a:ln w="19050">
                  <a:solidFill>
                    <a:srgbClr val="0094A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cxnSp>
            <p:nvCxnSpPr>
              <p:cNvPr id="60" name="直接箭头连接符 59"/>
              <p:cNvCxnSpPr/>
              <p:nvPr/>
            </p:nvCxnSpPr>
            <p:spPr>
              <a:xfrm>
                <a:off x="6644640" y="3778676"/>
                <a:ext cx="914400" cy="0"/>
              </a:xfrm>
              <a:prstGeom prst="straightConnector1">
                <a:avLst/>
              </a:prstGeom>
              <a:ln w="28575">
                <a:solidFill>
                  <a:srgbClr val="0094A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/>
              <p:cNvCxnSpPr/>
              <p:nvPr/>
            </p:nvCxnSpPr>
            <p:spPr>
              <a:xfrm>
                <a:off x="6644640" y="5216637"/>
                <a:ext cx="914400" cy="0"/>
              </a:xfrm>
              <a:prstGeom prst="straightConnector1">
                <a:avLst/>
              </a:prstGeom>
              <a:ln w="28575">
                <a:solidFill>
                  <a:srgbClr val="0094A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箭头连接符 61"/>
              <p:cNvCxnSpPr/>
              <p:nvPr/>
            </p:nvCxnSpPr>
            <p:spPr>
              <a:xfrm>
                <a:off x="6644640" y="2240280"/>
                <a:ext cx="914400" cy="0"/>
              </a:xfrm>
              <a:prstGeom prst="straightConnector1">
                <a:avLst/>
              </a:prstGeom>
              <a:ln w="28575">
                <a:solidFill>
                  <a:srgbClr val="0094A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/>
              <p:cNvCxnSpPr/>
              <p:nvPr/>
            </p:nvCxnSpPr>
            <p:spPr>
              <a:xfrm flipV="1">
                <a:off x="3887473" y="2514601"/>
                <a:ext cx="745487" cy="595898"/>
              </a:xfrm>
              <a:prstGeom prst="straightConnector1">
                <a:avLst/>
              </a:prstGeom>
              <a:ln w="28575">
                <a:solidFill>
                  <a:srgbClr val="0094A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箭头连接符 63"/>
              <p:cNvCxnSpPr/>
              <p:nvPr/>
            </p:nvCxnSpPr>
            <p:spPr>
              <a:xfrm>
                <a:off x="3898348" y="3691560"/>
                <a:ext cx="837399" cy="0"/>
              </a:xfrm>
              <a:prstGeom prst="straightConnector1">
                <a:avLst/>
              </a:prstGeom>
              <a:ln w="28575">
                <a:solidFill>
                  <a:srgbClr val="0094A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箭头连接符 64"/>
              <p:cNvCxnSpPr/>
              <p:nvPr/>
            </p:nvCxnSpPr>
            <p:spPr>
              <a:xfrm>
                <a:off x="3913594" y="4300404"/>
                <a:ext cx="712318" cy="581229"/>
              </a:xfrm>
              <a:prstGeom prst="straightConnector1">
                <a:avLst/>
              </a:prstGeom>
              <a:ln w="28575">
                <a:solidFill>
                  <a:srgbClr val="0094A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组合 65"/>
              <p:cNvGrpSpPr/>
              <p:nvPr/>
            </p:nvGrpSpPr>
            <p:grpSpPr>
              <a:xfrm>
                <a:off x="2595764" y="3204298"/>
                <a:ext cx="1234440" cy="1329950"/>
                <a:chOff x="2595764" y="3204298"/>
                <a:chExt cx="1234440" cy="1329950"/>
              </a:xfrm>
            </p:grpSpPr>
            <p:sp>
              <p:nvSpPr>
                <p:cNvPr id="74" name="iconfont-1192-812035">
                  <a:extLst>
                    <a:ext uri="{FF2B5EF4-FFF2-40B4-BE49-F238E27FC236}">
                      <a16:creationId xmlns="" xmlns:lc="http://schemas.openxmlformats.org/drawingml/2006/lockedCanvas" xmlns:a16="http://schemas.microsoft.com/office/drawing/2014/main" xmlns:p14="http://schemas.microsoft.com/office/powerpoint/2010/main" id="{54405246-CCE2-4201-BBB1-D3F3EB6E740D}"/>
                    </a:ext>
                  </a:extLst>
                </p:cNvPr>
                <p:cNvSpPr/>
                <p:nvPr/>
              </p:nvSpPr>
              <p:spPr>
                <a:xfrm>
                  <a:off x="2829174" y="3204298"/>
                  <a:ext cx="858494" cy="869963"/>
                </a:xfrm>
                <a:custGeom>
                  <a:avLst/>
                  <a:gdLst>
                    <a:gd name="T0" fmla="*/ 2634 w 12055"/>
                    <a:gd name="T1" fmla="*/ 3559 h 12786"/>
                    <a:gd name="T2" fmla="*/ 8377 w 12055"/>
                    <a:gd name="T3" fmla="*/ 3559 h 12786"/>
                    <a:gd name="T4" fmla="*/ 7650 w 12055"/>
                    <a:gd name="T5" fmla="*/ 5915 h 12786"/>
                    <a:gd name="T6" fmla="*/ 9064 w 12055"/>
                    <a:gd name="T7" fmla="*/ 3559 h 12786"/>
                    <a:gd name="T8" fmla="*/ 1947 w 12055"/>
                    <a:gd name="T9" fmla="*/ 3559 h 12786"/>
                    <a:gd name="T10" fmla="*/ 344 w 12055"/>
                    <a:gd name="T11" fmla="*/ 9155 h 12786"/>
                    <a:gd name="T12" fmla="*/ 79 w 12055"/>
                    <a:gd name="T13" fmla="*/ 11858 h 12786"/>
                    <a:gd name="T14" fmla="*/ 464 w 12055"/>
                    <a:gd name="T15" fmla="*/ 12155 h 12786"/>
                    <a:gd name="T16" fmla="*/ 805 w 12055"/>
                    <a:gd name="T17" fmla="*/ 10118 h 12786"/>
                    <a:gd name="T18" fmla="*/ 3571 w 12055"/>
                    <a:gd name="T19" fmla="*/ 6268 h 12786"/>
                    <a:gd name="T20" fmla="*/ 3617 w 12055"/>
                    <a:gd name="T21" fmla="*/ 5717 h 12786"/>
                    <a:gd name="T22" fmla="*/ 6943 w 12055"/>
                    <a:gd name="T23" fmla="*/ 10953 h 12786"/>
                    <a:gd name="T24" fmla="*/ 7476 w 12055"/>
                    <a:gd name="T25" fmla="*/ 10789 h 12786"/>
                    <a:gd name="T26" fmla="*/ 7370 w 12055"/>
                    <a:gd name="T27" fmla="*/ 10462 h 12786"/>
                    <a:gd name="T28" fmla="*/ 7281 w 12055"/>
                    <a:gd name="T29" fmla="*/ 9128 h 12786"/>
                    <a:gd name="T30" fmla="*/ 7114 w 12055"/>
                    <a:gd name="T31" fmla="*/ 8853 h 12786"/>
                    <a:gd name="T32" fmla="*/ 6370 w 12055"/>
                    <a:gd name="T33" fmla="*/ 9025 h 12786"/>
                    <a:gd name="T34" fmla="*/ 6932 w 12055"/>
                    <a:gd name="T35" fmla="*/ 9197 h 12786"/>
                    <a:gd name="T36" fmla="*/ 6777 w 12055"/>
                    <a:gd name="T37" fmla="*/ 10840 h 12786"/>
                    <a:gd name="T38" fmla="*/ 6931 w 12055"/>
                    <a:gd name="T39" fmla="*/ 8201 h 12786"/>
                    <a:gd name="T40" fmla="*/ 6931 w 12055"/>
                    <a:gd name="T41" fmla="*/ 8659 h 12786"/>
                    <a:gd name="T42" fmla="*/ 8721 w 12055"/>
                    <a:gd name="T43" fmla="*/ 6116 h 12786"/>
                    <a:gd name="T44" fmla="*/ 8721 w 12055"/>
                    <a:gd name="T45" fmla="*/ 12786 h 12786"/>
                    <a:gd name="T46" fmla="*/ 11499 w 12055"/>
                    <a:gd name="T47" fmla="*/ 10974 h 12786"/>
                    <a:gd name="T48" fmla="*/ 8721 w 12055"/>
                    <a:gd name="T49" fmla="*/ 12442 h 12786"/>
                    <a:gd name="T50" fmla="*/ 8721 w 12055"/>
                    <a:gd name="T51" fmla="*/ 6460 h 12786"/>
                    <a:gd name="T52" fmla="*/ 9016 w 12055"/>
                    <a:gd name="T53" fmla="*/ 9298 h 12786"/>
                    <a:gd name="T54" fmla="*/ 10146 w 12055"/>
                    <a:gd name="T55" fmla="*/ 8578 h 12786"/>
                    <a:gd name="T56" fmla="*/ 10146 w 12055"/>
                    <a:gd name="T57" fmla="*/ 8234 h 12786"/>
                    <a:gd name="T58" fmla="*/ 7553 w 12055"/>
                    <a:gd name="T59" fmla="*/ 8406 h 12786"/>
                    <a:gd name="T60" fmla="*/ 8673 w 12055"/>
                    <a:gd name="T61" fmla="*/ 8578 h 12786"/>
                    <a:gd name="T62" fmla="*/ 8080 w 12055"/>
                    <a:gd name="T63" fmla="*/ 10445 h 12786"/>
                    <a:gd name="T64" fmla="*/ 7909 w 12055"/>
                    <a:gd name="T65" fmla="*/ 9298 h 12786"/>
                    <a:gd name="T66" fmla="*/ 7737 w 12055"/>
                    <a:gd name="T67" fmla="*/ 10610 h 12786"/>
                    <a:gd name="T68" fmla="*/ 7737 w 12055"/>
                    <a:gd name="T69" fmla="*/ 10617 h 12786"/>
                    <a:gd name="T70" fmla="*/ 10146 w 12055"/>
                    <a:gd name="T71" fmla="*/ 10789 h 12786"/>
                    <a:gd name="T72" fmla="*/ 10146 w 12055"/>
                    <a:gd name="T73" fmla="*/ 10445 h 12786"/>
                    <a:gd name="T74" fmla="*/ 9016 w 12055"/>
                    <a:gd name="T75" fmla="*/ 9642 h 12786"/>
                    <a:gd name="T76" fmla="*/ 12055 w 12055"/>
                    <a:gd name="T77" fmla="*/ 9451 h 127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055" h="12786">
                      <a:moveTo>
                        <a:pt x="3617" y="5717"/>
                      </a:moveTo>
                      <a:cubicBezTo>
                        <a:pt x="2992" y="5171"/>
                        <a:pt x="2634" y="4384"/>
                        <a:pt x="2634" y="3559"/>
                      </a:cubicBezTo>
                      <a:cubicBezTo>
                        <a:pt x="2634" y="1975"/>
                        <a:pt x="3922" y="687"/>
                        <a:pt x="5505" y="687"/>
                      </a:cubicBezTo>
                      <a:cubicBezTo>
                        <a:pt x="7089" y="687"/>
                        <a:pt x="8377" y="1975"/>
                        <a:pt x="8377" y="3559"/>
                      </a:cubicBezTo>
                      <a:cubicBezTo>
                        <a:pt x="8377" y="4538"/>
                        <a:pt x="8221" y="4958"/>
                        <a:pt x="7682" y="5430"/>
                      </a:cubicBezTo>
                      <a:cubicBezTo>
                        <a:pt x="7539" y="5555"/>
                        <a:pt x="7525" y="5772"/>
                        <a:pt x="7650" y="5915"/>
                      </a:cubicBezTo>
                      <a:cubicBezTo>
                        <a:pt x="7775" y="6058"/>
                        <a:pt x="7992" y="6072"/>
                        <a:pt x="8135" y="5947"/>
                      </a:cubicBezTo>
                      <a:cubicBezTo>
                        <a:pt x="8916" y="5263"/>
                        <a:pt x="9064" y="4580"/>
                        <a:pt x="9064" y="3559"/>
                      </a:cubicBezTo>
                      <a:cubicBezTo>
                        <a:pt x="9064" y="1596"/>
                        <a:pt x="7468" y="0"/>
                        <a:pt x="5505" y="0"/>
                      </a:cubicBezTo>
                      <a:cubicBezTo>
                        <a:pt x="3543" y="0"/>
                        <a:pt x="1947" y="1596"/>
                        <a:pt x="1947" y="3559"/>
                      </a:cubicBezTo>
                      <a:cubicBezTo>
                        <a:pt x="1947" y="4433"/>
                        <a:pt x="2271" y="5272"/>
                        <a:pt x="2848" y="5921"/>
                      </a:cubicBezTo>
                      <a:cubicBezTo>
                        <a:pt x="1619" y="6772"/>
                        <a:pt x="778" y="7859"/>
                        <a:pt x="344" y="9155"/>
                      </a:cubicBezTo>
                      <a:cubicBezTo>
                        <a:pt x="252" y="9428"/>
                        <a:pt x="180" y="9711"/>
                        <a:pt x="128" y="9996"/>
                      </a:cubicBezTo>
                      <a:cubicBezTo>
                        <a:pt x="17" y="10613"/>
                        <a:pt x="0" y="11239"/>
                        <a:pt x="79" y="11858"/>
                      </a:cubicBezTo>
                      <a:cubicBezTo>
                        <a:pt x="101" y="12031"/>
                        <a:pt x="249" y="12158"/>
                        <a:pt x="420" y="12158"/>
                      </a:cubicBezTo>
                      <a:cubicBezTo>
                        <a:pt x="434" y="12158"/>
                        <a:pt x="449" y="12157"/>
                        <a:pt x="464" y="12155"/>
                      </a:cubicBezTo>
                      <a:cubicBezTo>
                        <a:pt x="652" y="12131"/>
                        <a:pt x="785" y="11959"/>
                        <a:pt x="761" y="11771"/>
                      </a:cubicBezTo>
                      <a:cubicBezTo>
                        <a:pt x="691" y="11222"/>
                        <a:pt x="706" y="10666"/>
                        <a:pt x="805" y="10118"/>
                      </a:cubicBezTo>
                      <a:cubicBezTo>
                        <a:pt x="850" y="9866"/>
                        <a:pt x="914" y="9615"/>
                        <a:pt x="995" y="9374"/>
                      </a:cubicBezTo>
                      <a:cubicBezTo>
                        <a:pt x="1419" y="8110"/>
                        <a:pt x="2285" y="7065"/>
                        <a:pt x="3571" y="6268"/>
                      </a:cubicBezTo>
                      <a:cubicBezTo>
                        <a:pt x="3664" y="6211"/>
                        <a:pt x="3724" y="6113"/>
                        <a:pt x="3733" y="6004"/>
                      </a:cubicBezTo>
                      <a:cubicBezTo>
                        <a:pt x="3742" y="5896"/>
                        <a:pt x="3699" y="5789"/>
                        <a:pt x="3617" y="5717"/>
                      </a:cubicBezTo>
                      <a:close/>
                      <a:moveTo>
                        <a:pt x="6777" y="10840"/>
                      </a:moveTo>
                      <a:cubicBezTo>
                        <a:pt x="6800" y="10913"/>
                        <a:pt x="6854" y="10947"/>
                        <a:pt x="6943" y="10953"/>
                      </a:cubicBezTo>
                      <a:cubicBezTo>
                        <a:pt x="6961" y="10954"/>
                        <a:pt x="6979" y="10950"/>
                        <a:pt x="6996" y="10944"/>
                      </a:cubicBezTo>
                      <a:lnTo>
                        <a:pt x="7476" y="10789"/>
                      </a:lnTo>
                      <a:cubicBezTo>
                        <a:pt x="7566" y="10760"/>
                        <a:pt x="7616" y="10663"/>
                        <a:pt x="7586" y="10573"/>
                      </a:cubicBezTo>
                      <a:cubicBezTo>
                        <a:pt x="7557" y="10483"/>
                        <a:pt x="7461" y="10433"/>
                        <a:pt x="7370" y="10462"/>
                      </a:cubicBezTo>
                      <a:lnTo>
                        <a:pt x="7123" y="10542"/>
                      </a:lnTo>
                      <a:lnTo>
                        <a:pt x="7281" y="9128"/>
                      </a:lnTo>
                      <a:cubicBezTo>
                        <a:pt x="7284" y="9105"/>
                        <a:pt x="7290" y="9071"/>
                        <a:pt x="7286" y="9025"/>
                      </a:cubicBezTo>
                      <a:cubicBezTo>
                        <a:pt x="7279" y="8930"/>
                        <a:pt x="7209" y="8853"/>
                        <a:pt x="7114" y="8853"/>
                      </a:cubicBezTo>
                      <a:lnTo>
                        <a:pt x="6542" y="8853"/>
                      </a:lnTo>
                      <a:cubicBezTo>
                        <a:pt x="6447" y="8853"/>
                        <a:pt x="6370" y="8930"/>
                        <a:pt x="6370" y="9025"/>
                      </a:cubicBezTo>
                      <a:cubicBezTo>
                        <a:pt x="6370" y="9120"/>
                        <a:pt x="6447" y="9197"/>
                        <a:pt x="6542" y="9197"/>
                      </a:cubicBezTo>
                      <a:lnTo>
                        <a:pt x="6932" y="9197"/>
                      </a:lnTo>
                      <a:lnTo>
                        <a:pt x="6761" y="10684"/>
                      </a:lnTo>
                      <a:cubicBezTo>
                        <a:pt x="6755" y="10756"/>
                        <a:pt x="6770" y="10817"/>
                        <a:pt x="6777" y="10840"/>
                      </a:cubicBezTo>
                      <a:close/>
                      <a:moveTo>
                        <a:pt x="7160" y="8430"/>
                      </a:moveTo>
                      <a:cubicBezTo>
                        <a:pt x="7160" y="8303"/>
                        <a:pt x="7058" y="8201"/>
                        <a:pt x="6931" y="8201"/>
                      </a:cubicBezTo>
                      <a:cubicBezTo>
                        <a:pt x="6805" y="8201"/>
                        <a:pt x="6702" y="8303"/>
                        <a:pt x="6702" y="8430"/>
                      </a:cubicBezTo>
                      <a:cubicBezTo>
                        <a:pt x="6702" y="8556"/>
                        <a:pt x="6805" y="8659"/>
                        <a:pt x="6931" y="8659"/>
                      </a:cubicBezTo>
                      <a:cubicBezTo>
                        <a:pt x="7058" y="8659"/>
                        <a:pt x="7160" y="8556"/>
                        <a:pt x="7160" y="8430"/>
                      </a:cubicBezTo>
                      <a:close/>
                      <a:moveTo>
                        <a:pt x="8721" y="6116"/>
                      </a:moveTo>
                      <a:cubicBezTo>
                        <a:pt x="6882" y="6116"/>
                        <a:pt x="5386" y="7612"/>
                        <a:pt x="5386" y="9451"/>
                      </a:cubicBezTo>
                      <a:cubicBezTo>
                        <a:pt x="5386" y="11290"/>
                        <a:pt x="6882" y="12786"/>
                        <a:pt x="8721" y="12786"/>
                      </a:cubicBezTo>
                      <a:cubicBezTo>
                        <a:pt x="9881" y="12786"/>
                        <a:pt x="10940" y="12197"/>
                        <a:pt x="11554" y="11211"/>
                      </a:cubicBezTo>
                      <a:cubicBezTo>
                        <a:pt x="11604" y="11130"/>
                        <a:pt x="11579" y="11025"/>
                        <a:pt x="11499" y="10974"/>
                      </a:cubicBezTo>
                      <a:cubicBezTo>
                        <a:pt x="11418" y="10924"/>
                        <a:pt x="11312" y="10949"/>
                        <a:pt x="11262" y="11029"/>
                      </a:cubicBezTo>
                      <a:cubicBezTo>
                        <a:pt x="10711" y="11914"/>
                        <a:pt x="9761" y="12442"/>
                        <a:pt x="8721" y="12442"/>
                      </a:cubicBezTo>
                      <a:cubicBezTo>
                        <a:pt x="7071" y="12442"/>
                        <a:pt x="5730" y="11100"/>
                        <a:pt x="5730" y="9451"/>
                      </a:cubicBezTo>
                      <a:cubicBezTo>
                        <a:pt x="5730" y="7802"/>
                        <a:pt x="7071" y="6460"/>
                        <a:pt x="8721" y="6460"/>
                      </a:cubicBezTo>
                      <a:cubicBezTo>
                        <a:pt x="10319" y="6460"/>
                        <a:pt x="11628" y="7720"/>
                        <a:pt x="11708" y="9299"/>
                      </a:cubicBezTo>
                      <a:lnTo>
                        <a:pt x="9016" y="9298"/>
                      </a:lnTo>
                      <a:lnTo>
                        <a:pt x="9016" y="8578"/>
                      </a:lnTo>
                      <a:lnTo>
                        <a:pt x="10146" y="8578"/>
                      </a:lnTo>
                      <a:cubicBezTo>
                        <a:pt x="10241" y="8578"/>
                        <a:pt x="10318" y="8501"/>
                        <a:pt x="10318" y="8406"/>
                      </a:cubicBezTo>
                      <a:cubicBezTo>
                        <a:pt x="10318" y="8311"/>
                        <a:pt x="10241" y="8234"/>
                        <a:pt x="10146" y="8234"/>
                      </a:cubicBezTo>
                      <a:lnTo>
                        <a:pt x="7725" y="8234"/>
                      </a:lnTo>
                      <a:cubicBezTo>
                        <a:pt x="7630" y="8234"/>
                        <a:pt x="7553" y="8311"/>
                        <a:pt x="7553" y="8406"/>
                      </a:cubicBezTo>
                      <a:cubicBezTo>
                        <a:pt x="7553" y="8501"/>
                        <a:pt x="7630" y="8578"/>
                        <a:pt x="7725" y="8578"/>
                      </a:cubicBezTo>
                      <a:lnTo>
                        <a:pt x="8673" y="8578"/>
                      </a:lnTo>
                      <a:lnTo>
                        <a:pt x="8672" y="10445"/>
                      </a:lnTo>
                      <a:lnTo>
                        <a:pt x="8080" y="10445"/>
                      </a:lnTo>
                      <a:lnTo>
                        <a:pt x="8080" y="9470"/>
                      </a:lnTo>
                      <a:cubicBezTo>
                        <a:pt x="8080" y="9375"/>
                        <a:pt x="8004" y="9298"/>
                        <a:pt x="7909" y="9298"/>
                      </a:cubicBezTo>
                      <a:cubicBezTo>
                        <a:pt x="7814" y="9298"/>
                        <a:pt x="7737" y="9375"/>
                        <a:pt x="7737" y="9470"/>
                      </a:cubicBezTo>
                      <a:lnTo>
                        <a:pt x="7737" y="10610"/>
                      </a:lnTo>
                      <a:cubicBezTo>
                        <a:pt x="7737" y="10612"/>
                        <a:pt x="7737" y="10613"/>
                        <a:pt x="7737" y="10614"/>
                      </a:cubicBezTo>
                      <a:cubicBezTo>
                        <a:pt x="7737" y="10615"/>
                        <a:pt x="7737" y="10616"/>
                        <a:pt x="7737" y="10617"/>
                      </a:cubicBezTo>
                      <a:cubicBezTo>
                        <a:pt x="7737" y="10712"/>
                        <a:pt x="7813" y="10789"/>
                        <a:pt x="7908" y="10789"/>
                      </a:cubicBezTo>
                      <a:lnTo>
                        <a:pt x="10146" y="10789"/>
                      </a:lnTo>
                      <a:cubicBezTo>
                        <a:pt x="10241" y="10789"/>
                        <a:pt x="10318" y="10712"/>
                        <a:pt x="10318" y="10617"/>
                      </a:cubicBezTo>
                      <a:cubicBezTo>
                        <a:pt x="10318" y="10522"/>
                        <a:pt x="10241" y="10445"/>
                        <a:pt x="10146" y="10445"/>
                      </a:cubicBezTo>
                      <a:lnTo>
                        <a:pt x="9016" y="10445"/>
                      </a:lnTo>
                      <a:lnTo>
                        <a:pt x="9016" y="9642"/>
                      </a:lnTo>
                      <a:lnTo>
                        <a:pt x="11766" y="9642"/>
                      </a:lnTo>
                      <a:cubicBezTo>
                        <a:pt x="11962" y="9638"/>
                        <a:pt x="12055" y="9546"/>
                        <a:pt x="12055" y="9451"/>
                      </a:cubicBezTo>
                      <a:cubicBezTo>
                        <a:pt x="12055" y="7612"/>
                        <a:pt x="10559" y="6116"/>
                        <a:pt x="8721" y="6116"/>
                      </a:cubicBezTo>
                      <a:close/>
                    </a:path>
                  </a:pathLst>
                </a:custGeom>
                <a:solidFill>
                  <a:srgbClr val="0094A1"/>
                </a:solidFill>
                <a:ln w="19050">
                  <a:solidFill>
                    <a:srgbClr val="0094A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5" name="文本框 23"/>
                <p:cNvSpPr txBox="1"/>
                <p:nvPr/>
              </p:nvSpPr>
              <p:spPr>
                <a:xfrm>
                  <a:off x="2595764" y="4164916"/>
                  <a:ext cx="1234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b="1" dirty="0" smtClean="0">
                      <a:solidFill>
                        <a:srgbClr val="0094A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患 者</a:t>
                  </a:r>
                  <a:endParaRPr lang="zh-CN" altLang="en-US" b="1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5088889" y="1620354"/>
                <a:ext cx="1281431" cy="1450928"/>
                <a:chOff x="5088889" y="1620354"/>
                <a:chExt cx="1281431" cy="1450928"/>
              </a:xfrm>
            </p:grpSpPr>
            <p:sp>
              <p:nvSpPr>
                <p:cNvPr id="72" name="iconfont-10950-5213358">
                  <a:extLst>
                    <a:ext uri="{FF2B5EF4-FFF2-40B4-BE49-F238E27FC236}">
                      <a16:creationId xmlns="" xmlns:lc="http://schemas.openxmlformats.org/drawingml/2006/lockedCanvas" xmlns:a16="http://schemas.microsoft.com/office/drawing/2014/main" xmlns:p14="http://schemas.microsoft.com/office/powerpoint/2010/main" id="{54405246-CCE2-4201-BBB1-D3F3EB6E740D}"/>
                    </a:ext>
                  </a:extLst>
                </p:cNvPr>
                <p:cNvSpPr/>
                <p:nvPr/>
              </p:nvSpPr>
              <p:spPr>
                <a:xfrm>
                  <a:off x="5088889" y="1620354"/>
                  <a:ext cx="1097280" cy="1081596"/>
                </a:xfrm>
                <a:custGeom>
                  <a:avLst/>
                  <a:gdLst>
                    <a:gd name="T0" fmla="*/ 4160 w 11520"/>
                    <a:gd name="T1" fmla="*/ 3520 h 10240"/>
                    <a:gd name="T2" fmla="*/ 4160 w 11520"/>
                    <a:gd name="T3" fmla="*/ 4160 h 10240"/>
                    <a:gd name="T4" fmla="*/ 7680 w 11520"/>
                    <a:gd name="T5" fmla="*/ 3840 h 10240"/>
                    <a:gd name="T6" fmla="*/ 7360 w 11520"/>
                    <a:gd name="T7" fmla="*/ 5120 h 10240"/>
                    <a:gd name="T8" fmla="*/ 3840 w 11520"/>
                    <a:gd name="T9" fmla="*/ 5440 h 10240"/>
                    <a:gd name="T10" fmla="*/ 7360 w 11520"/>
                    <a:gd name="T11" fmla="*/ 5760 h 10240"/>
                    <a:gd name="T12" fmla="*/ 7360 w 11520"/>
                    <a:gd name="T13" fmla="*/ 5120 h 10240"/>
                    <a:gd name="T14" fmla="*/ 4160 w 11520"/>
                    <a:gd name="T15" fmla="*/ 6720 h 10240"/>
                    <a:gd name="T16" fmla="*/ 4160 w 11520"/>
                    <a:gd name="T17" fmla="*/ 7360 h 10240"/>
                    <a:gd name="T18" fmla="*/ 7680 w 11520"/>
                    <a:gd name="T19" fmla="*/ 7040 h 10240"/>
                    <a:gd name="T20" fmla="*/ 11200 w 11520"/>
                    <a:gd name="T21" fmla="*/ 9600 h 10240"/>
                    <a:gd name="T22" fmla="*/ 10880 w 11520"/>
                    <a:gd name="T23" fmla="*/ 3840 h 10240"/>
                    <a:gd name="T24" fmla="*/ 8960 w 11520"/>
                    <a:gd name="T25" fmla="*/ 3520 h 10240"/>
                    <a:gd name="T26" fmla="*/ 8320 w 11520"/>
                    <a:gd name="T27" fmla="*/ 1920 h 10240"/>
                    <a:gd name="T28" fmla="*/ 6080 w 11520"/>
                    <a:gd name="T29" fmla="*/ 1280 h 10240"/>
                    <a:gd name="T30" fmla="*/ 6720 w 11520"/>
                    <a:gd name="T31" fmla="*/ 960 h 10240"/>
                    <a:gd name="T32" fmla="*/ 6080 w 11520"/>
                    <a:gd name="T33" fmla="*/ 640 h 10240"/>
                    <a:gd name="T34" fmla="*/ 5760 w 11520"/>
                    <a:gd name="T35" fmla="*/ 0 h 10240"/>
                    <a:gd name="T36" fmla="*/ 5440 w 11520"/>
                    <a:gd name="T37" fmla="*/ 640 h 10240"/>
                    <a:gd name="T38" fmla="*/ 4800 w 11520"/>
                    <a:gd name="T39" fmla="*/ 960 h 10240"/>
                    <a:gd name="T40" fmla="*/ 5440 w 11520"/>
                    <a:gd name="T41" fmla="*/ 1280 h 10240"/>
                    <a:gd name="T42" fmla="*/ 3200 w 11520"/>
                    <a:gd name="T43" fmla="*/ 1920 h 10240"/>
                    <a:gd name="T44" fmla="*/ 2560 w 11520"/>
                    <a:gd name="T45" fmla="*/ 4800 h 10240"/>
                    <a:gd name="T46" fmla="*/ 640 w 11520"/>
                    <a:gd name="T47" fmla="*/ 5120 h 10240"/>
                    <a:gd name="T48" fmla="*/ 320 w 11520"/>
                    <a:gd name="T49" fmla="*/ 9600 h 10240"/>
                    <a:gd name="T50" fmla="*/ 320 w 11520"/>
                    <a:gd name="T51" fmla="*/ 10240 h 10240"/>
                    <a:gd name="T52" fmla="*/ 11520 w 11520"/>
                    <a:gd name="T53" fmla="*/ 9920 h 10240"/>
                    <a:gd name="T54" fmla="*/ 1280 w 11520"/>
                    <a:gd name="T55" fmla="*/ 5440 h 10240"/>
                    <a:gd name="T56" fmla="*/ 2560 w 11520"/>
                    <a:gd name="T57" fmla="*/ 9600 h 10240"/>
                    <a:gd name="T58" fmla="*/ 1280 w 11520"/>
                    <a:gd name="T59" fmla="*/ 5440 h 10240"/>
                    <a:gd name="T60" fmla="*/ 5120 w 11520"/>
                    <a:gd name="T61" fmla="*/ 9600 h 10240"/>
                    <a:gd name="T62" fmla="*/ 6400 w 11520"/>
                    <a:gd name="T63" fmla="*/ 8960 h 10240"/>
                    <a:gd name="T64" fmla="*/ 7040 w 11520"/>
                    <a:gd name="T65" fmla="*/ 9600 h 10240"/>
                    <a:gd name="T66" fmla="*/ 6720 w 11520"/>
                    <a:gd name="T67" fmla="*/ 8320 h 10240"/>
                    <a:gd name="T68" fmla="*/ 4480 w 11520"/>
                    <a:gd name="T69" fmla="*/ 8640 h 10240"/>
                    <a:gd name="T70" fmla="*/ 3200 w 11520"/>
                    <a:gd name="T71" fmla="*/ 9600 h 10240"/>
                    <a:gd name="T72" fmla="*/ 8320 w 11520"/>
                    <a:gd name="T73" fmla="*/ 2560 h 10240"/>
                    <a:gd name="T74" fmla="*/ 7040 w 11520"/>
                    <a:gd name="T75" fmla="*/ 9600 h 10240"/>
                    <a:gd name="T76" fmla="*/ 8960 w 11520"/>
                    <a:gd name="T77" fmla="*/ 4160 h 10240"/>
                    <a:gd name="T78" fmla="*/ 10240 w 11520"/>
                    <a:gd name="T79" fmla="*/ 9600 h 10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1520" h="10240">
                      <a:moveTo>
                        <a:pt x="7360" y="3520"/>
                      </a:moveTo>
                      <a:lnTo>
                        <a:pt x="4160" y="3520"/>
                      </a:lnTo>
                      <a:cubicBezTo>
                        <a:pt x="4000" y="3520"/>
                        <a:pt x="3840" y="3680"/>
                        <a:pt x="3840" y="3840"/>
                      </a:cubicBezTo>
                      <a:cubicBezTo>
                        <a:pt x="3840" y="4000"/>
                        <a:pt x="4000" y="4160"/>
                        <a:pt x="4160" y="4160"/>
                      </a:cubicBezTo>
                      <a:lnTo>
                        <a:pt x="7360" y="4160"/>
                      </a:lnTo>
                      <a:cubicBezTo>
                        <a:pt x="7520" y="4160"/>
                        <a:pt x="7680" y="4000"/>
                        <a:pt x="7680" y="3840"/>
                      </a:cubicBezTo>
                      <a:cubicBezTo>
                        <a:pt x="7680" y="3680"/>
                        <a:pt x="7520" y="3520"/>
                        <a:pt x="7360" y="3520"/>
                      </a:cubicBezTo>
                      <a:close/>
                      <a:moveTo>
                        <a:pt x="7360" y="5120"/>
                      </a:moveTo>
                      <a:lnTo>
                        <a:pt x="4160" y="5120"/>
                      </a:lnTo>
                      <a:cubicBezTo>
                        <a:pt x="4000" y="5120"/>
                        <a:pt x="3840" y="5280"/>
                        <a:pt x="3840" y="5440"/>
                      </a:cubicBezTo>
                      <a:cubicBezTo>
                        <a:pt x="3840" y="5600"/>
                        <a:pt x="4000" y="5760"/>
                        <a:pt x="4160" y="5760"/>
                      </a:cubicBezTo>
                      <a:lnTo>
                        <a:pt x="7360" y="5760"/>
                      </a:lnTo>
                      <a:cubicBezTo>
                        <a:pt x="7520" y="5760"/>
                        <a:pt x="7680" y="5600"/>
                        <a:pt x="7680" y="5440"/>
                      </a:cubicBezTo>
                      <a:cubicBezTo>
                        <a:pt x="7680" y="5280"/>
                        <a:pt x="7520" y="5120"/>
                        <a:pt x="7360" y="5120"/>
                      </a:cubicBezTo>
                      <a:close/>
                      <a:moveTo>
                        <a:pt x="7360" y="6720"/>
                      </a:moveTo>
                      <a:lnTo>
                        <a:pt x="4160" y="6720"/>
                      </a:lnTo>
                      <a:cubicBezTo>
                        <a:pt x="4000" y="6720"/>
                        <a:pt x="3840" y="6880"/>
                        <a:pt x="3840" y="7040"/>
                      </a:cubicBezTo>
                      <a:cubicBezTo>
                        <a:pt x="3840" y="7200"/>
                        <a:pt x="4000" y="7360"/>
                        <a:pt x="4160" y="7360"/>
                      </a:cubicBezTo>
                      <a:lnTo>
                        <a:pt x="7360" y="7360"/>
                      </a:lnTo>
                      <a:cubicBezTo>
                        <a:pt x="7520" y="7360"/>
                        <a:pt x="7680" y="7200"/>
                        <a:pt x="7680" y="7040"/>
                      </a:cubicBezTo>
                      <a:cubicBezTo>
                        <a:pt x="7680" y="6880"/>
                        <a:pt x="7520" y="6720"/>
                        <a:pt x="7360" y="6720"/>
                      </a:cubicBezTo>
                      <a:close/>
                      <a:moveTo>
                        <a:pt x="11200" y="9600"/>
                      </a:moveTo>
                      <a:lnTo>
                        <a:pt x="10880" y="9600"/>
                      </a:lnTo>
                      <a:lnTo>
                        <a:pt x="10880" y="3840"/>
                      </a:lnTo>
                      <a:cubicBezTo>
                        <a:pt x="10880" y="3680"/>
                        <a:pt x="10720" y="3520"/>
                        <a:pt x="10560" y="3520"/>
                      </a:cubicBezTo>
                      <a:lnTo>
                        <a:pt x="8960" y="3520"/>
                      </a:lnTo>
                      <a:lnTo>
                        <a:pt x="8960" y="2560"/>
                      </a:lnTo>
                      <a:cubicBezTo>
                        <a:pt x="8960" y="2208"/>
                        <a:pt x="8672" y="1920"/>
                        <a:pt x="8320" y="1920"/>
                      </a:cubicBezTo>
                      <a:lnTo>
                        <a:pt x="6080" y="1920"/>
                      </a:lnTo>
                      <a:lnTo>
                        <a:pt x="6080" y="1280"/>
                      </a:lnTo>
                      <a:lnTo>
                        <a:pt x="6400" y="1280"/>
                      </a:lnTo>
                      <a:cubicBezTo>
                        <a:pt x="6560" y="1280"/>
                        <a:pt x="6720" y="1120"/>
                        <a:pt x="6720" y="960"/>
                      </a:cubicBezTo>
                      <a:cubicBezTo>
                        <a:pt x="6720" y="768"/>
                        <a:pt x="6560" y="640"/>
                        <a:pt x="6400" y="640"/>
                      </a:cubicBezTo>
                      <a:lnTo>
                        <a:pt x="6080" y="640"/>
                      </a:lnTo>
                      <a:lnTo>
                        <a:pt x="6080" y="320"/>
                      </a:lnTo>
                      <a:cubicBezTo>
                        <a:pt x="6080" y="160"/>
                        <a:pt x="5920" y="0"/>
                        <a:pt x="5760" y="0"/>
                      </a:cubicBezTo>
                      <a:cubicBezTo>
                        <a:pt x="5600" y="0"/>
                        <a:pt x="5440" y="160"/>
                        <a:pt x="5440" y="320"/>
                      </a:cubicBezTo>
                      <a:lnTo>
                        <a:pt x="5440" y="640"/>
                      </a:lnTo>
                      <a:lnTo>
                        <a:pt x="5120" y="640"/>
                      </a:lnTo>
                      <a:cubicBezTo>
                        <a:pt x="4960" y="640"/>
                        <a:pt x="4800" y="768"/>
                        <a:pt x="4800" y="960"/>
                      </a:cubicBezTo>
                      <a:cubicBezTo>
                        <a:pt x="4800" y="1120"/>
                        <a:pt x="4960" y="1280"/>
                        <a:pt x="5120" y="1280"/>
                      </a:cubicBezTo>
                      <a:lnTo>
                        <a:pt x="5440" y="1280"/>
                      </a:lnTo>
                      <a:lnTo>
                        <a:pt x="5440" y="1920"/>
                      </a:lnTo>
                      <a:lnTo>
                        <a:pt x="3200" y="1920"/>
                      </a:lnTo>
                      <a:cubicBezTo>
                        <a:pt x="2848" y="1920"/>
                        <a:pt x="2560" y="2208"/>
                        <a:pt x="2560" y="2560"/>
                      </a:cubicBezTo>
                      <a:lnTo>
                        <a:pt x="2560" y="4800"/>
                      </a:lnTo>
                      <a:lnTo>
                        <a:pt x="960" y="4800"/>
                      </a:lnTo>
                      <a:cubicBezTo>
                        <a:pt x="800" y="4800"/>
                        <a:pt x="640" y="4960"/>
                        <a:pt x="640" y="5120"/>
                      </a:cubicBezTo>
                      <a:lnTo>
                        <a:pt x="640" y="9600"/>
                      </a:lnTo>
                      <a:lnTo>
                        <a:pt x="320" y="9600"/>
                      </a:lnTo>
                      <a:cubicBezTo>
                        <a:pt x="160" y="9600"/>
                        <a:pt x="0" y="9760"/>
                        <a:pt x="0" y="9920"/>
                      </a:cubicBezTo>
                      <a:cubicBezTo>
                        <a:pt x="0" y="10080"/>
                        <a:pt x="160" y="10240"/>
                        <a:pt x="320" y="10240"/>
                      </a:cubicBezTo>
                      <a:lnTo>
                        <a:pt x="11200" y="10240"/>
                      </a:lnTo>
                      <a:cubicBezTo>
                        <a:pt x="11360" y="10240"/>
                        <a:pt x="11520" y="10080"/>
                        <a:pt x="11520" y="9920"/>
                      </a:cubicBezTo>
                      <a:cubicBezTo>
                        <a:pt x="11520" y="9760"/>
                        <a:pt x="11360" y="9600"/>
                        <a:pt x="11200" y="9600"/>
                      </a:cubicBezTo>
                      <a:close/>
                      <a:moveTo>
                        <a:pt x="1280" y="5440"/>
                      </a:moveTo>
                      <a:lnTo>
                        <a:pt x="2560" y="5440"/>
                      </a:lnTo>
                      <a:lnTo>
                        <a:pt x="2560" y="9600"/>
                      </a:lnTo>
                      <a:lnTo>
                        <a:pt x="1280" y="9600"/>
                      </a:lnTo>
                      <a:lnTo>
                        <a:pt x="1280" y="5440"/>
                      </a:lnTo>
                      <a:close/>
                      <a:moveTo>
                        <a:pt x="6400" y="9600"/>
                      </a:moveTo>
                      <a:lnTo>
                        <a:pt x="5120" y="9600"/>
                      </a:lnTo>
                      <a:lnTo>
                        <a:pt x="5120" y="8960"/>
                      </a:lnTo>
                      <a:lnTo>
                        <a:pt x="6400" y="8960"/>
                      </a:lnTo>
                      <a:lnTo>
                        <a:pt x="6400" y="9600"/>
                      </a:lnTo>
                      <a:close/>
                      <a:moveTo>
                        <a:pt x="7040" y="9600"/>
                      </a:moveTo>
                      <a:lnTo>
                        <a:pt x="7040" y="8640"/>
                      </a:lnTo>
                      <a:cubicBezTo>
                        <a:pt x="7040" y="8480"/>
                        <a:pt x="6880" y="8320"/>
                        <a:pt x="6720" y="8320"/>
                      </a:cubicBezTo>
                      <a:lnTo>
                        <a:pt x="4800" y="8320"/>
                      </a:lnTo>
                      <a:cubicBezTo>
                        <a:pt x="4640" y="8320"/>
                        <a:pt x="4480" y="8480"/>
                        <a:pt x="4480" y="8640"/>
                      </a:cubicBezTo>
                      <a:lnTo>
                        <a:pt x="4480" y="9600"/>
                      </a:lnTo>
                      <a:lnTo>
                        <a:pt x="3200" y="9600"/>
                      </a:lnTo>
                      <a:lnTo>
                        <a:pt x="3200" y="2560"/>
                      </a:lnTo>
                      <a:lnTo>
                        <a:pt x="8320" y="2560"/>
                      </a:lnTo>
                      <a:lnTo>
                        <a:pt x="8320" y="9600"/>
                      </a:lnTo>
                      <a:lnTo>
                        <a:pt x="7040" y="9600"/>
                      </a:lnTo>
                      <a:close/>
                      <a:moveTo>
                        <a:pt x="8960" y="9600"/>
                      </a:moveTo>
                      <a:lnTo>
                        <a:pt x="8960" y="4160"/>
                      </a:lnTo>
                      <a:lnTo>
                        <a:pt x="10240" y="4160"/>
                      </a:lnTo>
                      <a:lnTo>
                        <a:pt x="10240" y="9600"/>
                      </a:lnTo>
                      <a:lnTo>
                        <a:pt x="8960" y="9600"/>
                      </a:lnTo>
                      <a:close/>
                    </a:path>
                  </a:pathLst>
                </a:custGeom>
                <a:solidFill>
                  <a:srgbClr val="0094A1"/>
                </a:solidFill>
                <a:ln>
                  <a:solidFill>
                    <a:srgbClr val="0094A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3" name="文本框 35"/>
                <p:cNvSpPr txBox="1"/>
                <p:nvPr/>
              </p:nvSpPr>
              <p:spPr>
                <a:xfrm>
                  <a:off x="5088889" y="2701950"/>
                  <a:ext cx="12814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b="1" dirty="0" smtClean="0">
                      <a:solidFill>
                        <a:srgbClr val="0094A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医 院 </a:t>
                  </a:r>
                  <a:r>
                    <a:rPr lang="en-US" altLang="zh-CN" b="1" dirty="0" smtClean="0">
                      <a:solidFill>
                        <a:srgbClr val="0094A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</a:t>
                  </a:r>
                  <a:endParaRPr lang="zh-CN" altLang="en-US" b="1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8" name="文本框 36"/>
              <p:cNvSpPr txBox="1"/>
              <p:nvPr/>
            </p:nvSpPr>
            <p:spPr>
              <a:xfrm>
                <a:off x="5099316" y="4209670"/>
                <a:ext cx="12814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医 院 </a:t>
                </a:r>
                <a:r>
                  <a:rPr lang="en-US" altLang="zh-CN" b="1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b="1" dirty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9" name="组合 68"/>
              <p:cNvGrpSpPr/>
              <p:nvPr/>
            </p:nvGrpSpPr>
            <p:grpSpPr>
              <a:xfrm>
                <a:off x="5031833" y="4708725"/>
                <a:ext cx="1333674" cy="1610141"/>
                <a:chOff x="5031833" y="4708725"/>
                <a:chExt cx="1333674" cy="1610141"/>
              </a:xfrm>
            </p:grpSpPr>
            <p:sp>
              <p:nvSpPr>
                <p:cNvPr id="70" name="iconfont-10950-5213358">
                  <a:extLst>
                    <a:ext uri="{FF2B5EF4-FFF2-40B4-BE49-F238E27FC236}">
                      <a16:creationId xmlns="" xmlns:lc="http://schemas.openxmlformats.org/drawingml/2006/lockedCanvas" xmlns:a16="http://schemas.microsoft.com/office/drawing/2014/main" xmlns:p14="http://schemas.microsoft.com/office/powerpoint/2010/main" id="{54405246-CCE2-4201-BBB1-D3F3EB6E740D}"/>
                    </a:ext>
                  </a:extLst>
                </p:cNvPr>
                <p:cNvSpPr/>
                <p:nvPr/>
              </p:nvSpPr>
              <p:spPr>
                <a:xfrm>
                  <a:off x="5031833" y="4708725"/>
                  <a:ext cx="1205008" cy="1205008"/>
                </a:xfrm>
                <a:custGeom>
                  <a:avLst/>
                  <a:gdLst>
                    <a:gd name="connsiteX0" fmla="*/ 19145 w 573774"/>
                    <a:gd name="connsiteY0" fmla="*/ 535517 h 573774"/>
                    <a:gd name="connsiteX1" fmla="*/ 19145 w 573774"/>
                    <a:gd name="connsiteY1" fmla="*/ 554693 h 573774"/>
                    <a:gd name="connsiteX2" fmla="*/ 554677 w 573774"/>
                    <a:gd name="connsiteY2" fmla="*/ 554693 h 573774"/>
                    <a:gd name="connsiteX3" fmla="*/ 554677 w 573774"/>
                    <a:gd name="connsiteY3" fmla="*/ 535517 h 573774"/>
                    <a:gd name="connsiteX4" fmla="*/ 0 w 573774"/>
                    <a:gd name="connsiteY4" fmla="*/ 516436 h 573774"/>
                    <a:gd name="connsiteX5" fmla="*/ 38291 w 573774"/>
                    <a:gd name="connsiteY5" fmla="*/ 516436 h 573774"/>
                    <a:gd name="connsiteX6" fmla="*/ 38291 w 573774"/>
                    <a:gd name="connsiteY6" fmla="*/ 535483 h 573774"/>
                    <a:gd name="connsiteX7" fmla="*/ 535582 w 573774"/>
                    <a:gd name="connsiteY7" fmla="*/ 535483 h 573774"/>
                    <a:gd name="connsiteX8" fmla="*/ 535582 w 573774"/>
                    <a:gd name="connsiteY8" fmla="*/ 516436 h 573774"/>
                    <a:gd name="connsiteX9" fmla="*/ 573774 w 573774"/>
                    <a:gd name="connsiteY9" fmla="*/ 516436 h 573774"/>
                    <a:gd name="connsiteX10" fmla="*/ 573774 w 573774"/>
                    <a:gd name="connsiteY10" fmla="*/ 573774 h 573774"/>
                    <a:gd name="connsiteX11" fmla="*/ 0 w 573774"/>
                    <a:gd name="connsiteY11" fmla="*/ 573774 h 573774"/>
                    <a:gd name="connsiteX12" fmla="*/ 401723 w 573774"/>
                    <a:gd name="connsiteY12" fmla="*/ 439911 h 573774"/>
                    <a:gd name="connsiteX13" fmla="*/ 401723 w 573774"/>
                    <a:gd name="connsiteY13" fmla="*/ 516388 h 573774"/>
                    <a:gd name="connsiteX14" fmla="*/ 516487 w 573774"/>
                    <a:gd name="connsiteY14" fmla="*/ 516388 h 573774"/>
                    <a:gd name="connsiteX15" fmla="*/ 516487 w 573774"/>
                    <a:gd name="connsiteY15" fmla="*/ 439911 h 573774"/>
                    <a:gd name="connsiteX16" fmla="*/ 57434 w 573774"/>
                    <a:gd name="connsiteY16" fmla="*/ 439911 h 573774"/>
                    <a:gd name="connsiteX17" fmla="*/ 57434 w 573774"/>
                    <a:gd name="connsiteY17" fmla="*/ 516388 h 573774"/>
                    <a:gd name="connsiteX18" fmla="*/ 153007 w 573774"/>
                    <a:gd name="connsiteY18" fmla="*/ 516388 h 573774"/>
                    <a:gd name="connsiteX19" fmla="*/ 153007 w 573774"/>
                    <a:gd name="connsiteY19" fmla="*/ 439911 h 573774"/>
                    <a:gd name="connsiteX20" fmla="*/ 401723 w 573774"/>
                    <a:gd name="connsiteY20" fmla="*/ 344243 h 573774"/>
                    <a:gd name="connsiteX21" fmla="*/ 401723 w 573774"/>
                    <a:gd name="connsiteY21" fmla="*/ 420720 h 573774"/>
                    <a:gd name="connsiteX22" fmla="*/ 516487 w 573774"/>
                    <a:gd name="connsiteY22" fmla="*/ 420720 h 573774"/>
                    <a:gd name="connsiteX23" fmla="*/ 516487 w 573774"/>
                    <a:gd name="connsiteY23" fmla="*/ 344243 h 573774"/>
                    <a:gd name="connsiteX24" fmla="*/ 286960 w 573774"/>
                    <a:gd name="connsiteY24" fmla="*/ 344243 h 573774"/>
                    <a:gd name="connsiteX25" fmla="*/ 286960 w 573774"/>
                    <a:gd name="connsiteY25" fmla="*/ 516340 h 573774"/>
                    <a:gd name="connsiteX26" fmla="*/ 382533 w 573774"/>
                    <a:gd name="connsiteY26" fmla="*/ 516340 h 573774"/>
                    <a:gd name="connsiteX27" fmla="*/ 382533 w 573774"/>
                    <a:gd name="connsiteY27" fmla="*/ 344243 h 573774"/>
                    <a:gd name="connsiteX28" fmla="*/ 172197 w 573774"/>
                    <a:gd name="connsiteY28" fmla="*/ 344243 h 573774"/>
                    <a:gd name="connsiteX29" fmla="*/ 172197 w 573774"/>
                    <a:gd name="connsiteY29" fmla="*/ 516340 h 573774"/>
                    <a:gd name="connsiteX30" fmla="*/ 172150 w 573774"/>
                    <a:gd name="connsiteY30" fmla="*/ 516340 h 573774"/>
                    <a:gd name="connsiteX31" fmla="*/ 172197 w 573774"/>
                    <a:gd name="connsiteY31" fmla="*/ 516388 h 573774"/>
                    <a:gd name="connsiteX32" fmla="*/ 172197 w 573774"/>
                    <a:gd name="connsiteY32" fmla="*/ 516340 h 573774"/>
                    <a:gd name="connsiteX33" fmla="*/ 267770 w 573774"/>
                    <a:gd name="connsiteY33" fmla="*/ 516340 h 573774"/>
                    <a:gd name="connsiteX34" fmla="*/ 267770 w 573774"/>
                    <a:gd name="connsiteY34" fmla="*/ 344243 h 573774"/>
                    <a:gd name="connsiteX35" fmla="*/ 57434 w 573774"/>
                    <a:gd name="connsiteY35" fmla="*/ 344243 h 573774"/>
                    <a:gd name="connsiteX36" fmla="*/ 57434 w 573774"/>
                    <a:gd name="connsiteY36" fmla="*/ 420720 h 573774"/>
                    <a:gd name="connsiteX37" fmla="*/ 153007 w 573774"/>
                    <a:gd name="connsiteY37" fmla="*/ 420720 h 573774"/>
                    <a:gd name="connsiteX38" fmla="*/ 153007 w 573774"/>
                    <a:gd name="connsiteY38" fmla="*/ 344243 h 573774"/>
                    <a:gd name="connsiteX39" fmla="*/ 401723 w 573774"/>
                    <a:gd name="connsiteY39" fmla="*/ 248670 h 573774"/>
                    <a:gd name="connsiteX40" fmla="*/ 401723 w 573774"/>
                    <a:gd name="connsiteY40" fmla="*/ 325147 h 573774"/>
                    <a:gd name="connsiteX41" fmla="*/ 516487 w 573774"/>
                    <a:gd name="connsiteY41" fmla="*/ 325147 h 573774"/>
                    <a:gd name="connsiteX42" fmla="*/ 516487 w 573774"/>
                    <a:gd name="connsiteY42" fmla="*/ 248670 h 573774"/>
                    <a:gd name="connsiteX43" fmla="*/ 286960 w 573774"/>
                    <a:gd name="connsiteY43" fmla="*/ 248670 h 573774"/>
                    <a:gd name="connsiteX44" fmla="*/ 286960 w 573774"/>
                    <a:gd name="connsiteY44" fmla="*/ 325147 h 573774"/>
                    <a:gd name="connsiteX45" fmla="*/ 382533 w 573774"/>
                    <a:gd name="connsiteY45" fmla="*/ 325147 h 573774"/>
                    <a:gd name="connsiteX46" fmla="*/ 382533 w 573774"/>
                    <a:gd name="connsiteY46" fmla="*/ 248670 h 573774"/>
                    <a:gd name="connsiteX47" fmla="*/ 172197 w 573774"/>
                    <a:gd name="connsiteY47" fmla="*/ 248670 h 573774"/>
                    <a:gd name="connsiteX48" fmla="*/ 172197 w 573774"/>
                    <a:gd name="connsiteY48" fmla="*/ 325147 h 573774"/>
                    <a:gd name="connsiteX49" fmla="*/ 267770 w 573774"/>
                    <a:gd name="connsiteY49" fmla="*/ 325147 h 573774"/>
                    <a:gd name="connsiteX50" fmla="*/ 267770 w 573774"/>
                    <a:gd name="connsiteY50" fmla="*/ 248670 h 573774"/>
                    <a:gd name="connsiteX51" fmla="*/ 57434 w 573774"/>
                    <a:gd name="connsiteY51" fmla="*/ 248670 h 573774"/>
                    <a:gd name="connsiteX52" fmla="*/ 57434 w 573774"/>
                    <a:gd name="connsiteY52" fmla="*/ 325147 h 573774"/>
                    <a:gd name="connsiteX53" fmla="*/ 153007 w 573774"/>
                    <a:gd name="connsiteY53" fmla="*/ 325147 h 573774"/>
                    <a:gd name="connsiteX54" fmla="*/ 153007 w 573774"/>
                    <a:gd name="connsiteY54" fmla="*/ 248670 h 573774"/>
                    <a:gd name="connsiteX55" fmla="*/ 401723 w 573774"/>
                    <a:gd name="connsiteY55" fmla="*/ 153002 h 573774"/>
                    <a:gd name="connsiteX56" fmla="*/ 401723 w 573774"/>
                    <a:gd name="connsiteY56" fmla="*/ 229479 h 573774"/>
                    <a:gd name="connsiteX57" fmla="*/ 516487 w 573774"/>
                    <a:gd name="connsiteY57" fmla="*/ 229479 h 573774"/>
                    <a:gd name="connsiteX58" fmla="*/ 516487 w 573774"/>
                    <a:gd name="connsiteY58" fmla="*/ 153002 h 573774"/>
                    <a:gd name="connsiteX59" fmla="*/ 286960 w 573774"/>
                    <a:gd name="connsiteY59" fmla="*/ 153002 h 573774"/>
                    <a:gd name="connsiteX60" fmla="*/ 286960 w 573774"/>
                    <a:gd name="connsiteY60" fmla="*/ 229479 h 573774"/>
                    <a:gd name="connsiteX61" fmla="*/ 382533 w 573774"/>
                    <a:gd name="connsiteY61" fmla="*/ 229479 h 573774"/>
                    <a:gd name="connsiteX62" fmla="*/ 382533 w 573774"/>
                    <a:gd name="connsiteY62" fmla="*/ 153002 h 573774"/>
                    <a:gd name="connsiteX63" fmla="*/ 172197 w 573774"/>
                    <a:gd name="connsiteY63" fmla="*/ 153002 h 573774"/>
                    <a:gd name="connsiteX64" fmla="*/ 172197 w 573774"/>
                    <a:gd name="connsiteY64" fmla="*/ 229479 h 573774"/>
                    <a:gd name="connsiteX65" fmla="*/ 172150 w 573774"/>
                    <a:gd name="connsiteY65" fmla="*/ 229479 h 573774"/>
                    <a:gd name="connsiteX66" fmla="*/ 172197 w 573774"/>
                    <a:gd name="connsiteY66" fmla="*/ 229527 h 573774"/>
                    <a:gd name="connsiteX67" fmla="*/ 172197 w 573774"/>
                    <a:gd name="connsiteY67" fmla="*/ 229479 h 573774"/>
                    <a:gd name="connsiteX68" fmla="*/ 267770 w 573774"/>
                    <a:gd name="connsiteY68" fmla="*/ 229479 h 573774"/>
                    <a:gd name="connsiteX69" fmla="*/ 267770 w 573774"/>
                    <a:gd name="connsiteY69" fmla="*/ 153002 h 573774"/>
                    <a:gd name="connsiteX70" fmla="*/ 57434 w 573774"/>
                    <a:gd name="connsiteY70" fmla="*/ 153002 h 573774"/>
                    <a:gd name="connsiteX71" fmla="*/ 57434 w 573774"/>
                    <a:gd name="connsiteY71" fmla="*/ 229479 h 573774"/>
                    <a:gd name="connsiteX72" fmla="*/ 153007 w 573774"/>
                    <a:gd name="connsiteY72" fmla="*/ 229479 h 573774"/>
                    <a:gd name="connsiteX73" fmla="*/ 153007 w 573774"/>
                    <a:gd name="connsiteY73" fmla="*/ 153002 h 573774"/>
                    <a:gd name="connsiteX74" fmla="*/ 325199 w 573774"/>
                    <a:gd name="connsiteY74" fmla="*/ 19143 h 573774"/>
                    <a:gd name="connsiteX75" fmla="*/ 325199 w 573774"/>
                    <a:gd name="connsiteY75" fmla="*/ 38286 h 573774"/>
                    <a:gd name="connsiteX76" fmla="*/ 363437 w 573774"/>
                    <a:gd name="connsiteY76" fmla="*/ 38286 h 573774"/>
                    <a:gd name="connsiteX77" fmla="*/ 363437 w 573774"/>
                    <a:gd name="connsiteY77" fmla="*/ 114764 h 573774"/>
                    <a:gd name="connsiteX78" fmla="*/ 325199 w 573774"/>
                    <a:gd name="connsiteY78" fmla="*/ 114764 h 573774"/>
                    <a:gd name="connsiteX79" fmla="*/ 325199 w 573774"/>
                    <a:gd name="connsiteY79" fmla="*/ 133907 h 573774"/>
                    <a:gd name="connsiteX80" fmla="*/ 478200 w 573774"/>
                    <a:gd name="connsiteY80" fmla="*/ 133907 h 573774"/>
                    <a:gd name="connsiteX81" fmla="*/ 478200 w 573774"/>
                    <a:gd name="connsiteY81" fmla="*/ 76477 h 573774"/>
                    <a:gd name="connsiteX82" fmla="*/ 382533 w 573774"/>
                    <a:gd name="connsiteY82" fmla="*/ 76477 h 573774"/>
                    <a:gd name="connsiteX83" fmla="*/ 382533 w 573774"/>
                    <a:gd name="connsiteY83" fmla="*/ 19143 h 573774"/>
                    <a:gd name="connsiteX84" fmla="*/ 267770 w 573774"/>
                    <a:gd name="connsiteY84" fmla="*/ 19143 h 573774"/>
                    <a:gd name="connsiteX85" fmla="*/ 267770 w 573774"/>
                    <a:gd name="connsiteY85" fmla="*/ 57382 h 573774"/>
                    <a:gd name="connsiteX86" fmla="*/ 229579 w 573774"/>
                    <a:gd name="connsiteY86" fmla="*/ 57382 h 573774"/>
                    <a:gd name="connsiteX87" fmla="*/ 229579 w 573774"/>
                    <a:gd name="connsiteY87" fmla="*/ 95621 h 573774"/>
                    <a:gd name="connsiteX88" fmla="*/ 267770 w 573774"/>
                    <a:gd name="connsiteY88" fmla="*/ 95621 h 573774"/>
                    <a:gd name="connsiteX89" fmla="*/ 267770 w 573774"/>
                    <a:gd name="connsiteY89" fmla="*/ 133907 h 573774"/>
                    <a:gd name="connsiteX90" fmla="*/ 306056 w 573774"/>
                    <a:gd name="connsiteY90" fmla="*/ 133907 h 573774"/>
                    <a:gd name="connsiteX91" fmla="*/ 306056 w 573774"/>
                    <a:gd name="connsiteY91" fmla="*/ 95621 h 573774"/>
                    <a:gd name="connsiteX92" fmla="*/ 344294 w 573774"/>
                    <a:gd name="connsiteY92" fmla="*/ 95621 h 573774"/>
                    <a:gd name="connsiteX93" fmla="*/ 344294 w 573774"/>
                    <a:gd name="connsiteY93" fmla="*/ 57382 h 573774"/>
                    <a:gd name="connsiteX94" fmla="*/ 306056 w 573774"/>
                    <a:gd name="connsiteY94" fmla="*/ 57382 h 573774"/>
                    <a:gd name="connsiteX95" fmla="*/ 306056 w 573774"/>
                    <a:gd name="connsiteY95" fmla="*/ 19143 h 573774"/>
                    <a:gd name="connsiteX96" fmla="*/ 191293 w 573774"/>
                    <a:gd name="connsiteY96" fmla="*/ 19143 h 573774"/>
                    <a:gd name="connsiteX97" fmla="*/ 191293 w 573774"/>
                    <a:gd name="connsiteY97" fmla="*/ 76430 h 573774"/>
                    <a:gd name="connsiteX98" fmla="*/ 95673 w 573774"/>
                    <a:gd name="connsiteY98" fmla="*/ 76430 h 573774"/>
                    <a:gd name="connsiteX99" fmla="*/ 95673 w 573774"/>
                    <a:gd name="connsiteY99" fmla="*/ 133811 h 573774"/>
                    <a:gd name="connsiteX100" fmla="*/ 248674 w 573774"/>
                    <a:gd name="connsiteY100" fmla="*/ 133811 h 573774"/>
                    <a:gd name="connsiteX101" fmla="*/ 248674 w 573774"/>
                    <a:gd name="connsiteY101" fmla="*/ 114716 h 573774"/>
                    <a:gd name="connsiteX102" fmla="*/ 210436 w 573774"/>
                    <a:gd name="connsiteY102" fmla="*/ 114716 h 573774"/>
                    <a:gd name="connsiteX103" fmla="*/ 210436 w 573774"/>
                    <a:gd name="connsiteY103" fmla="*/ 38286 h 573774"/>
                    <a:gd name="connsiteX104" fmla="*/ 248674 w 573774"/>
                    <a:gd name="connsiteY104" fmla="*/ 38286 h 573774"/>
                    <a:gd name="connsiteX105" fmla="*/ 248674 w 573774"/>
                    <a:gd name="connsiteY105" fmla="*/ 19143 h 573774"/>
                    <a:gd name="connsiteX106" fmla="*/ 172150 w 573774"/>
                    <a:gd name="connsiteY106" fmla="*/ 0 h 573774"/>
                    <a:gd name="connsiteX107" fmla="*/ 401723 w 573774"/>
                    <a:gd name="connsiteY107" fmla="*/ 0 h 573774"/>
                    <a:gd name="connsiteX108" fmla="*/ 401723 w 573774"/>
                    <a:gd name="connsiteY108" fmla="*/ 57382 h 573774"/>
                    <a:gd name="connsiteX109" fmla="*/ 497296 w 573774"/>
                    <a:gd name="connsiteY109" fmla="*/ 57382 h 573774"/>
                    <a:gd name="connsiteX110" fmla="*/ 497296 w 573774"/>
                    <a:gd name="connsiteY110" fmla="*/ 133907 h 573774"/>
                    <a:gd name="connsiteX111" fmla="*/ 535582 w 573774"/>
                    <a:gd name="connsiteY111" fmla="*/ 133907 h 573774"/>
                    <a:gd name="connsiteX112" fmla="*/ 535582 w 573774"/>
                    <a:gd name="connsiteY112" fmla="*/ 516436 h 573774"/>
                    <a:gd name="connsiteX113" fmla="*/ 38291 w 573774"/>
                    <a:gd name="connsiteY113" fmla="*/ 516436 h 573774"/>
                    <a:gd name="connsiteX114" fmla="*/ 38291 w 573774"/>
                    <a:gd name="connsiteY114" fmla="*/ 133907 h 573774"/>
                    <a:gd name="connsiteX115" fmla="*/ 76529 w 573774"/>
                    <a:gd name="connsiteY115" fmla="*/ 133907 h 573774"/>
                    <a:gd name="connsiteX116" fmla="*/ 76529 w 573774"/>
                    <a:gd name="connsiteY116" fmla="*/ 57382 h 573774"/>
                    <a:gd name="connsiteX117" fmla="*/ 172150 w 573774"/>
                    <a:gd name="connsiteY117" fmla="*/ 57382 h 573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573774" h="573774">
                      <a:moveTo>
                        <a:pt x="19145" y="535517"/>
                      </a:moveTo>
                      <a:lnTo>
                        <a:pt x="19145" y="554693"/>
                      </a:lnTo>
                      <a:lnTo>
                        <a:pt x="554677" y="554693"/>
                      </a:lnTo>
                      <a:lnTo>
                        <a:pt x="554677" y="535517"/>
                      </a:lnTo>
                      <a:close/>
                      <a:moveTo>
                        <a:pt x="0" y="516436"/>
                      </a:moveTo>
                      <a:lnTo>
                        <a:pt x="38291" y="516436"/>
                      </a:lnTo>
                      <a:lnTo>
                        <a:pt x="38291" y="535483"/>
                      </a:lnTo>
                      <a:lnTo>
                        <a:pt x="535582" y="535483"/>
                      </a:lnTo>
                      <a:lnTo>
                        <a:pt x="535582" y="516436"/>
                      </a:lnTo>
                      <a:lnTo>
                        <a:pt x="573774" y="516436"/>
                      </a:lnTo>
                      <a:lnTo>
                        <a:pt x="573774" y="573774"/>
                      </a:lnTo>
                      <a:lnTo>
                        <a:pt x="0" y="573774"/>
                      </a:lnTo>
                      <a:close/>
                      <a:moveTo>
                        <a:pt x="401723" y="439911"/>
                      </a:moveTo>
                      <a:lnTo>
                        <a:pt x="401723" y="516388"/>
                      </a:lnTo>
                      <a:lnTo>
                        <a:pt x="516487" y="516388"/>
                      </a:lnTo>
                      <a:lnTo>
                        <a:pt x="516487" y="439911"/>
                      </a:lnTo>
                      <a:close/>
                      <a:moveTo>
                        <a:pt x="57434" y="439911"/>
                      </a:moveTo>
                      <a:lnTo>
                        <a:pt x="57434" y="516388"/>
                      </a:lnTo>
                      <a:lnTo>
                        <a:pt x="153007" y="516388"/>
                      </a:lnTo>
                      <a:lnTo>
                        <a:pt x="153007" y="439911"/>
                      </a:lnTo>
                      <a:close/>
                      <a:moveTo>
                        <a:pt x="401723" y="344243"/>
                      </a:moveTo>
                      <a:lnTo>
                        <a:pt x="401723" y="420720"/>
                      </a:lnTo>
                      <a:lnTo>
                        <a:pt x="516487" y="420720"/>
                      </a:lnTo>
                      <a:lnTo>
                        <a:pt x="516487" y="344243"/>
                      </a:lnTo>
                      <a:close/>
                      <a:moveTo>
                        <a:pt x="286960" y="344243"/>
                      </a:moveTo>
                      <a:lnTo>
                        <a:pt x="286960" y="516340"/>
                      </a:lnTo>
                      <a:lnTo>
                        <a:pt x="382533" y="516340"/>
                      </a:lnTo>
                      <a:lnTo>
                        <a:pt x="382533" y="344243"/>
                      </a:lnTo>
                      <a:close/>
                      <a:moveTo>
                        <a:pt x="172197" y="344243"/>
                      </a:moveTo>
                      <a:lnTo>
                        <a:pt x="172197" y="516340"/>
                      </a:lnTo>
                      <a:lnTo>
                        <a:pt x="172150" y="516340"/>
                      </a:lnTo>
                      <a:lnTo>
                        <a:pt x="172197" y="516388"/>
                      </a:lnTo>
                      <a:lnTo>
                        <a:pt x="172197" y="516340"/>
                      </a:lnTo>
                      <a:lnTo>
                        <a:pt x="267770" y="516340"/>
                      </a:lnTo>
                      <a:lnTo>
                        <a:pt x="267770" y="344243"/>
                      </a:lnTo>
                      <a:close/>
                      <a:moveTo>
                        <a:pt x="57434" y="344243"/>
                      </a:moveTo>
                      <a:lnTo>
                        <a:pt x="57434" y="420720"/>
                      </a:lnTo>
                      <a:lnTo>
                        <a:pt x="153007" y="420720"/>
                      </a:lnTo>
                      <a:lnTo>
                        <a:pt x="153007" y="344243"/>
                      </a:lnTo>
                      <a:close/>
                      <a:moveTo>
                        <a:pt x="401723" y="248670"/>
                      </a:moveTo>
                      <a:lnTo>
                        <a:pt x="401723" y="325147"/>
                      </a:lnTo>
                      <a:lnTo>
                        <a:pt x="516487" y="325147"/>
                      </a:lnTo>
                      <a:lnTo>
                        <a:pt x="516487" y="248670"/>
                      </a:lnTo>
                      <a:close/>
                      <a:moveTo>
                        <a:pt x="286960" y="248670"/>
                      </a:moveTo>
                      <a:lnTo>
                        <a:pt x="286960" y="325147"/>
                      </a:lnTo>
                      <a:lnTo>
                        <a:pt x="382533" y="325147"/>
                      </a:lnTo>
                      <a:lnTo>
                        <a:pt x="382533" y="248670"/>
                      </a:lnTo>
                      <a:close/>
                      <a:moveTo>
                        <a:pt x="172197" y="248670"/>
                      </a:moveTo>
                      <a:lnTo>
                        <a:pt x="172197" y="325147"/>
                      </a:lnTo>
                      <a:lnTo>
                        <a:pt x="267770" y="325147"/>
                      </a:lnTo>
                      <a:lnTo>
                        <a:pt x="267770" y="248670"/>
                      </a:lnTo>
                      <a:close/>
                      <a:moveTo>
                        <a:pt x="57434" y="248670"/>
                      </a:moveTo>
                      <a:lnTo>
                        <a:pt x="57434" y="325147"/>
                      </a:lnTo>
                      <a:lnTo>
                        <a:pt x="153007" y="325147"/>
                      </a:lnTo>
                      <a:lnTo>
                        <a:pt x="153007" y="248670"/>
                      </a:lnTo>
                      <a:close/>
                      <a:moveTo>
                        <a:pt x="401723" y="153002"/>
                      </a:moveTo>
                      <a:lnTo>
                        <a:pt x="401723" y="229479"/>
                      </a:lnTo>
                      <a:lnTo>
                        <a:pt x="516487" y="229479"/>
                      </a:lnTo>
                      <a:lnTo>
                        <a:pt x="516487" y="153002"/>
                      </a:lnTo>
                      <a:close/>
                      <a:moveTo>
                        <a:pt x="286960" y="153002"/>
                      </a:moveTo>
                      <a:lnTo>
                        <a:pt x="286960" y="229479"/>
                      </a:lnTo>
                      <a:lnTo>
                        <a:pt x="382533" y="229479"/>
                      </a:lnTo>
                      <a:lnTo>
                        <a:pt x="382533" y="153002"/>
                      </a:lnTo>
                      <a:close/>
                      <a:moveTo>
                        <a:pt x="172197" y="153002"/>
                      </a:moveTo>
                      <a:lnTo>
                        <a:pt x="172197" y="229479"/>
                      </a:lnTo>
                      <a:lnTo>
                        <a:pt x="172150" y="229479"/>
                      </a:lnTo>
                      <a:lnTo>
                        <a:pt x="172197" y="229527"/>
                      </a:lnTo>
                      <a:lnTo>
                        <a:pt x="172197" y="229479"/>
                      </a:lnTo>
                      <a:lnTo>
                        <a:pt x="267770" y="229479"/>
                      </a:lnTo>
                      <a:lnTo>
                        <a:pt x="267770" y="153002"/>
                      </a:lnTo>
                      <a:close/>
                      <a:moveTo>
                        <a:pt x="57434" y="153002"/>
                      </a:moveTo>
                      <a:lnTo>
                        <a:pt x="57434" y="229479"/>
                      </a:lnTo>
                      <a:lnTo>
                        <a:pt x="153007" y="229479"/>
                      </a:lnTo>
                      <a:lnTo>
                        <a:pt x="153007" y="153002"/>
                      </a:lnTo>
                      <a:close/>
                      <a:moveTo>
                        <a:pt x="325199" y="19143"/>
                      </a:moveTo>
                      <a:lnTo>
                        <a:pt x="325199" y="38286"/>
                      </a:lnTo>
                      <a:lnTo>
                        <a:pt x="363437" y="38286"/>
                      </a:lnTo>
                      <a:lnTo>
                        <a:pt x="363437" y="114764"/>
                      </a:lnTo>
                      <a:lnTo>
                        <a:pt x="325199" y="114764"/>
                      </a:lnTo>
                      <a:lnTo>
                        <a:pt x="325199" y="133907"/>
                      </a:lnTo>
                      <a:lnTo>
                        <a:pt x="478200" y="133907"/>
                      </a:lnTo>
                      <a:lnTo>
                        <a:pt x="478200" y="76477"/>
                      </a:lnTo>
                      <a:lnTo>
                        <a:pt x="382533" y="76477"/>
                      </a:lnTo>
                      <a:lnTo>
                        <a:pt x="382533" y="19143"/>
                      </a:lnTo>
                      <a:close/>
                      <a:moveTo>
                        <a:pt x="267770" y="19143"/>
                      </a:moveTo>
                      <a:lnTo>
                        <a:pt x="267770" y="57382"/>
                      </a:lnTo>
                      <a:lnTo>
                        <a:pt x="229579" y="57382"/>
                      </a:lnTo>
                      <a:lnTo>
                        <a:pt x="229579" y="95621"/>
                      </a:lnTo>
                      <a:lnTo>
                        <a:pt x="267770" y="95621"/>
                      </a:lnTo>
                      <a:lnTo>
                        <a:pt x="267770" y="133907"/>
                      </a:lnTo>
                      <a:lnTo>
                        <a:pt x="306056" y="133907"/>
                      </a:lnTo>
                      <a:lnTo>
                        <a:pt x="306056" y="95621"/>
                      </a:lnTo>
                      <a:lnTo>
                        <a:pt x="344294" y="95621"/>
                      </a:lnTo>
                      <a:lnTo>
                        <a:pt x="344294" y="57382"/>
                      </a:lnTo>
                      <a:lnTo>
                        <a:pt x="306056" y="57382"/>
                      </a:lnTo>
                      <a:lnTo>
                        <a:pt x="306056" y="19143"/>
                      </a:lnTo>
                      <a:close/>
                      <a:moveTo>
                        <a:pt x="191293" y="19143"/>
                      </a:moveTo>
                      <a:lnTo>
                        <a:pt x="191293" y="76430"/>
                      </a:lnTo>
                      <a:lnTo>
                        <a:pt x="95673" y="76430"/>
                      </a:lnTo>
                      <a:lnTo>
                        <a:pt x="95673" y="133811"/>
                      </a:lnTo>
                      <a:lnTo>
                        <a:pt x="248674" y="133811"/>
                      </a:lnTo>
                      <a:lnTo>
                        <a:pt x="248674" y="114716"/>
                      </a:lnTo>
                      <a:lnTo>
                        <a:pt x="210436" y="114716"/>
                      </a:lnTo>
                      <a:lnTo>
                        <a:pt x="210436" y="38286"/>
                      </a:lnTo>
                      <a:lnTo>
                        <a:pt x="248674" y="38286"/>
                      </a:lnTo>
                      <a:lnTo>
                        <a:pt x="248674" y="19143"/>
                      </a:lnTo>
                      <a:close/>
                      <a:moveTo>
                        <a:pt x="172150" y="0"/>
                      </a:moveTo>
                      <a:lnTo>
                        <a:pt x="401723" y="0"/>
                      </a:lnTo>
                      <a:lnTo>
                        <a:pt x="401723" y="57382"/>
                      </a:lnTo>
                      <a:lnTo>
                        <a:pt x="497296" y="57382"/>
                      </a:lnTo>
                      <a:lnTo>
                        <a:pt x="497296" y="133907"/>
                      </a:lnTo>
                      <a:lnTo>
                        <a:pt x="535582" y="133907"/>
                      </a:lnTo>
                      <a:lnTo>
                        <a:pt x="535582" y="516436"/>
                      </a:lnTo>
                      <a:lnTo>
                        <a:pt x="38291" y="516436"/>
                      </a:lnTo>
                      <a:lnTo>
                        <a:pt x="38291" y="133907"/>
                      </a:lnTo>
                      <a:lnTo>
                        <a:pt x="76529" y="133907"/>
                      </a:lnTo>
                      <a:lnTo>
                        <a:pt x="76529" y="57382"/>
                      </a:lnTo>
                      <a:lnTo>
                        <a:pt x="172150" y="57382"/>
                      </a:lnTo>
                      <a:close/>
                    </a:path>
                  </a:pathLst>
                </a:custGeom>
                <a:solidFill>
                  <a:srgbClr val="0094A1"/>
                </a:solidFill>
                <a:ln>
                  <a:solidFill>
                    <a:srgbClr val="0094A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1" name="文本框 37"/>
                <p:cNvSpPr txBox="1"/>
                <p:nvPr/>
              </p:nvSpPr>
              <p:spPr>
                <a:xfrm>
                  <a:off x="5084076" y="5949534"/>
                  <a:ext cx="12814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b="1" dirty="0" smtClean="0">
                      <a:solidFill>
                        <a:srgbClr val="0094A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医 院 </a:t>
                  </a:r>
                  <a:r>
                    <a:rPr lang="en-US" altLang="zh-CN" b="1" dirty="0" smtClean="0">
                      <a:solidFill>
                        <a:srgbClr val="0094A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</a:t>
                  </a:r>
                  <a:endParaRPr lang="zh-CN" altLang="en-US" b="1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46" name="文本框 48"/>
            <p:cNvSpPr txBox="1"/>
            <p:nvPr/>
          </p:nvSpPr>
          <p:spPr>
            <a:xfrm>
              <a:off x="8244840" y="1870082"/>
              <a:ext cx="274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 smtClean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病历</a:t>
              </a:r>
              <a:r>
                <a:rPr lang="en-US" altLang="zh-CN" b="1" dirty="0" smtClean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b="1" dirty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9"/>
            <p:cNvSpPr txBox="1"/>
            <p:nvPr/>
          </p:nvSpPr>
          <p:spPr>
            <a:xfrm>
              <a:off x="8259563" y="3368201"/>
              <a:ext cx="274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 smtClean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病历 </a:t>
              </a:r>
              <a:r>
                <a:rPr lang="en-US" altLang="zh-CN" b="1" dirty="0" smtClean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b="1" dirty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50"/>
            <p:cNvSpPr txBox="1"/>
            <p:nvPr/>
          </p:nvSpPr>
          <p:spPr>
            <a:xfrm>
              <a:off x="8287671" y="4872262"/>
              <a:ext cx="274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 smtClean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病历</a:t>
              </a:r>
              <a:r>
                <a:rPr lang="en-US" altLang="zh-CN" b="1" dirty="0" smtClean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b="1" dirty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18160" y="1641332"/>
            <a:ext cx="2081737" cy="904118"/>
            <a:chOff x="518160" y="1641332"/>
            <a:chExt cx="2081737" cy="904118"/>
          </a:xfrm>
        </p:grpSpPr>
        <p:sp>
          <p:nvSpPr>
            <p:cNvPr id="53" name="矩形 52"/>
            <p:cNvSpPr/>
            <p:nvPr/>
          </p:nvSpPr>
          <p:spPr>
            <a:xfrm rot="19701348">
              <a:off x="518160" y="1641332"/>
              <a:ext cx="1801612" cy="904118"/>
            </a:xfrm>
            <a:prstGeom prst="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 rot="19615127">
              <a:off x="557973" y="1694272"/>
              <a:ext cx="20419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看 病 难 </a:t>
              </a:r>
              <a:endPara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iconfont-10057-4919907">
            <a:extLst>
              <a:ext uri="{FF2B5EF4-FFF2-40B4-BE49-F238E27FC236}">
                <a16:creationId xmlns="" xmlns:p14="http://schemas.microsoft.com/office/powerpoint/2010/main"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4940492" y="1610461"/>
            <a:ext cx="360890" cy="585738"/>
          </a:xfrm>
          <a:custGeom>
            <a:avLst/>
            <a:gdLst>
              <a:gd name="T0" fmla="*/ 3324 w 7262"/>
              <a:gd name="T1" fmla="*/ 718 h 11113"/>
              <a:gd name="T2" fmla="*/ 2501 w 7262"/>
              <a:gd name="T3" fmla="*/ 1537 h 11113"/>
              <a:gd name="T4" fmla="*/ 3324 w 7262"/>
              <a:gd name="T5" fmla="*/ 1913 h 11113"/>
              <a:gd name="T6" fmla="*/ 3699 w 7262"/>
              <a:gd name="T7" fmla="*/ 2734 h 11113"/>
              <a:gd name="T8" fmla="*/ 4516 w 7262"/>
              <a:gd name="T9" fmla="*/ 1913 h 11113"/>
              <a:gd name="T10" fmla="*/ 3699 w 7262"/>
              <a:gd name="T11" fmla="*/ 1537 h 11113"/>
              <a:gd name="T12" fmla="*/ 5241 w 7262"/>
              <a:gd name="T13" fmla="*/ 5556 h 11113"/>
              <a:gd name="T14" fmla="*/ 6452 w 7262"/>
              <a:gd name="T15" fmla="*/ 3330 h 11113"/>
              <a:gd name="T16" fmla="*/ 6585 w 7262"/>
              <a:gd name="T17" fmla="*/ 432 h 11113"/>
              <a:gd name="T18" fmla="*/ 863 w 7262"/>
              <a:gd name="T19" fmla="*/ 0 h 11113"/>
              <a:gd name="T20" fmla="*/ 432 w 7262"/>
              <a:gd name="T21" fmla="*/ 3019 h 11113"/>
              <a:gd name="T22" fmla="*/ 1424 w 7262"/>
              <a:gd name="T23" fmla="*/ 5254 h 11113"/>
              <a:gd name="T24" fmla="*/ 0 w 7262"/>
              <a:gd name="T25" fmla="*/ 7608 h 11113"/>
              <a:gd name="T26" fmla="*/ 431 w 7262"/>
              <a:gd name="T27" fmla="*/ 11113 h 11113"/>
              <a:gd name="T28" fmla="*/ 7261 w 7262"/>
              <a:gd name="T29" fmla="*/ 10682 h 11113"/>
              <a:gd name="T30" fmla="*/ 5241 w 7262"/>
              <a:gd name="T31" fmla="*/ 5556 h 11113"/>
              <a:gd name="T32" fmla="*/ 6021 w 7262"/>
              <a:gd name="T33" fmla="*/ 563 h 11113"/>
              <a:gd name="T34" fmla="*/ 995 w 7262"/>
              <a:gd name="T35" fmla="*/ 2888 h 11113"/>
              <a:gd name="T36" fmla="*/ 1140 w 7262"/>
              <a:gd name="T37" fmla="*/ 3451 h 11113"/>
              <a:gd name="T38" fmla="*/ 3509 w 7262"/>
              <a:gd name="T39" fmla="*/ 5554 h 11113"/>
              <a:gd name="T40" fmla="*/ 1875 w 7262"/>
              <a:gd name="T41" fmla="*/ 8443 h 11113"/>
              <a:gd name="T42" fmla="*/ 1570 w 7262"/>
              <a:gd name="T43" fmla="*/ 8443 h 11113"/>
              <a:gd name="T44" fmla="*/ 1875 w 7262"/>
              <a:gd name="T45" fmla="*/ 8443 h 11113"/>
              <a:gd name="T46" fmla="*/ 563 w 7262"/>
              <a:gd name="T47" fmla="*/ 10551 h 11113"/>
              <a:gd name="T48" fmla="*/ 1001 w 7262"/>
              <a:gd name="T49" fmla="*/ 6555 h 11113"/>
              <a:gd name="T50" fmla="*/ 1372 w 7262"/>
              <a:gd name="T51" fmla="*/ 7822 h 11113"/>
              <a:gd name="T52" fmla="*/ 1723 w 7262"/>
              <a:gd name="T53" fmla="*/ 9159 h 11113"/>
              <a:gd name="T54" fmla="*/ 1932 w 7262"/>
              <a:gd name="T55" fmla="*/ 7760 h 11113"/>
              <a:gd name="T56" fmla="*/ 4810 w 7262"/>
              <a:gd name="T57" fmla="*/ 6118 h 11113"/>
              <a:gd name="T58" fmla="*/ 4623 w 7262"/>
              <a:gd name="T59" fmla="*/ 7968 h 11113"/>
              <a:gd name="T60" fmla="*/ 4931 w 7262"/>
              <a:gd name="T61" fmla="*/ 9036 h 11113"/>
              <a:gd name="T62" fmla="*/ 5512 w 7262"/>
              <a:gd name="T63" fmla="*/ 9039 h 11113"/>
              <a:gd name="T64" fmla="*/ 6052 w 7262"/>
              <a:gd name="T65" fmla="*/ 9034 h 11113"/>
              <a:gd name="T66" fmla="*/ 5563 w 7262"/>
              <a:gd name="T67" fmla="*/ 7784 h 11113"/>
              <a:gd name="T68" fmla="*/ 6263 w 7262"/>
              <a:gd name="T69" fmla="*/ 6556 h 11113"/>
              <a:gd name="T70" fmla="*/ 6701 w 7262"/>
              <a:gd name="T71" fmla="*/ 10551 h 11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262" h="11113">
                <a:moveTo>
                  <a:pt x="3699" y="718"/>
                </a:moveTo>
                <a:lnTo>
                  <a:pt x="3324" y="718"/>
                </a:lnTo>
                <a:lnTo>
                  <a:pt x="3324" y="1537"/>
                </a:lnTo>
                <a:lnTo>
                  <a:pt x="2501" y="1537"/>
                </a:lnTo>
                <a:lnTo>
                  <a:pt x="2501" y="1913"/>
                </a:lnTo>
                <a:lnTo>
                  <a:pt x="3324" y="1913"/>
                </a:lnTo>
                <a:lnTo>
                  <a:pt x="3324" y="2734"/>
                </a:lnTo>
                <a:lnTo>
                  <a:pt x="3699" y="2734"/>
                </a:lnTo>
                <a:lnTo>
                  <a:pt x="3699" y="1913"/>
                </a:lnTo>
                <a:lnTo>
                  <a:pt x="4516" y="1913"/>
                </a:lnTo>
                <a:lnTo>
                  <a:pt x="4516" y="1537"/>
                </a:lnTo>
                <a:lnTo>
                  <a:pt x="3699" y="1537"/>
                </a:lnTo>
                <a:lnTo>
                  <a:pt x="3699" y="718"/>
                </a:lnTo>
                <a:close/>
                <a:moveTo>
                  <a:pt x="5241" y="5556"/>
                </a:moveTo>
                <a:cubicBezTo>
                  <a:pt x="5365" y="5466"/>
                  <a:pt x="5482" y="5364"/>
                  <a:pt x="5594" y="5254"/>
                </a:cubicBezTo>
                <a:cubicBezTo>
                  <a:pt x="6112" y="4736"/>
                  <a:pt x="6414" y="4058"/>
                  <a:pt x="6452" y="3330"/>
                </a:cubicBezTo>
                <a:cubicBezTo>
                  <a:pt x="6534" y="3252"/>
                  <a:pt x="6585" y="3142"/>
                  <a:pt x="6585" y="3019"/>
                </a:cubicBezTo>
                <a:lnTo>
                  <a:pt x="6585" y="432"/>
                </a:lnTo>
                <a:cubicBezTo>
                  <a:pt x="6585" y="194"/>
                  <a:pt x="6391" y="0"/>
                  <a:pt x="6154" y="0"/>
                </a:cubicBezTo>
                <a:lnTo>
                  <a:pt x="863" y="0"/>
                </a:lnTo>
                <a:cubicBezTo>
                  <a:pt x="626" y="0"/>
                  <a:pt x="432" y="194"/>
                  <a:pt x="432" y="432"/>
                </a:cubicBezTo>
                <a:lnTo>
                  <a:pt x="432" y="3019"/>
                </a:lnTo>
                <a:cubicBezTo>
                  <a:pt x="432" y="3142"/>
                  <a:pt x="484" y="3252"/>
                  <a:pt x="565" y="3330"/>
                </a:cubicBezTo>
                <a:cubicBezTo>
                  <a:pt x="604" y="4058"/>
                  <a:pt x="905" y="4735"/>
                  <a:pt x="1424" y="5254"/>
                </a:cubicBezTo>
                <a:cubicBezTo>
                  <a:pt x="1540" y="5370"/>
                  <a:pt x="1665" y="5477"/>
                  <a:pt x="1797" y="5570"/>
                </a:cubicBezTo>
                <a:cubicBezTo>
                  <a:pt x="786" y="5697"/>
                  <a:pt x="0" y="6562"/>
                  <a:pt x="0" y="7608"/>
                </a:cubicBezTo>
                <a:lnTo>
                  <a:pt x="0" y="10682"/>
                </a:lnTo>
                <a:cubicBezTo>
                  <a:pt x="0" y="10919"/>
                  <a:pt x="193" y="11113"/>
                  <a:pt x="431" y="11113"/>
                </a:cubicBezTo>
                <a:lnTo>
                  <a:pt x="6830" y="11113"/>
                </a:lnTo>
                <a:cubicBezTo>
                  <a:pt x="7067" y="11113"/>
                  <a:pt x="7261" y="10919"/>
                  <a:pt x="7261" y="10682"/>
                </a:cubicBezTo>
                <a:lnTo>
                  <a:pt x="7261" y="7608"/>
                </a:lnTo>
                <a:cubicBezTo>
                  <a:pt x="7262" y="6487"/>
                  <a:pt x="6358" y="5572"/>
                  <a:pt x="5241" y="5556"/>
                </a:cubicBezTo>
                <a:close/>
                <a:moveTo>
                  <a:pt x="995" y="563"/>
                </a:moveTo>
                <a:lnTo>
                  <a:pt x="6021" y="563"/>
                </a:lnTo>
                <a:lnTo>
                  <a:pt x="6021" y="2888"/>
                </a:lnTo>
                <a:lnTo>
                  <a:pt x="995" y="2888"/>
                </a:lnTo>
                <a:lnTo>
                  <a:pt x="995" y="563"/>
                </a:lnTo>
                <a:close/>
                <a:moveTo>
                  <a:pt x="1140" y="3451"/>
                </a:moveTo>
                <a:lnTo>
                  <a:pt x="5877" y="3451"/>
                </a:lnTo>
                <a:cubicBezTo>
                  <a:pt x="5737" y="4633"/>
                  <a:pt x="4729" y="5554"/>
                  <a:pt x="3509" y="5554"/>
                </a:cubicBezTo>
                <a:cubicBezTo>
                  <a:pt x="2289" y="5554"/>
                  <a:pt x="1280" y="4634"/>
                  <a:pt x="1140" y="3451"/>
                </a:cubicBezTo>
                <a:close/>
                <a:moveTo>
                  <a:pt x="1875" y="8443"/>
                </a:moveTo>
                <a:cubicBezTo>
                  <a:pt x="1875" y="8527"/>
                  <a:pt x="1806" y="8596"/>
                  <a:pt x="1722" y="8596"/>
                </a:cubicBezTo>
                <a:cubicBezTo>
                  <a:pt x="1639" y="8596"/>
                  <a:pt x="1570" y="8527"/>
                  <a:pt x="1570" y="8443"/>
                </a:cubicBezTo>
                <a:cubicBezTo>
                  <a:pt x="1570" y="8359"/>
                  <a:pt x="1639" y="8290"/>
                  <a:pt x="1722" y="8290"/>
                </a:cubicBezTo>
                <a:cubicBezTo>
                  <a:pt x="1806" y="8290"/>
                  <a:pt x="1875" y="8359"/>
                  <a:pt x="1875" y="8443"/>
                </a:cubicBezTo>
                <a:close/>
                <a:moveTo>
                  <a:pt x="6700" y="10551"/>
                </a:moveTo>
                <a:lnTo>
                  <a:pt x="563" y="10551"/>
                </a:lnTo>
                <a:lnTo>
                  <a:pt x="563" y="7608"/>
                </a:lnTo>
                <a:cubicBezTo>
                  <a:pt x="563" y="7212"/>
                  <a:pt x="718" y="6838"/>
                  <a:pt x="1001" y="6555"/>
                </a:cubicBezTo>
                <a:cubicBezTo>
                  <a:pt x="1177" y="6379"/>
                  <a:pt x="1391" y="6252"/>
                  <a:pt x="1622" y="6182"/>
                </a:cubicBezTo>
                <a:cubicBezTo>
                  <a:pt x="1486" y="6573"/>
                  <a:pt x="1336" y="7168"/>
                  <a:pt x="1372" y="7822"/>
                </a:cubicBezTo>
                <a:cubicBezTo>
                  <a:pt x="1155" y="7944"/>
                  <a:pt x="1008" y="8178"/>
                  <a:pt x="1008" y="8444"/>
                </a:cubicBezTo>
                <a:cubicBezTo>
                  <a:pt x="1008" y="8838"/>
                  <a:pt x="1330" y="9159"/>
                  <a:pt x="1723" y="9159"/>
                </a:cubicBezTo>
                <a:cubicBezTo>
                  <a:pt x="2117" y="9159"/>
                  <a:pt x="2438" y="8838"/>
                  <a:pt x="2438" y="8444"/>
                </a:cubicBezTo>
                <a:cubicBezTo>
                  <a:pt x="2438" y="8123"/>
                  <a:pt x="2225" y="7850"/>
                  <a:pt x="1932" y="7760"/>
                </a:cubicBezTo>
                <a:cubicBezTo>
                  <a:pt x="1901" y="7047"/>
                  <a:pt x="2131" y="6402"/>
                  <a:pt x="2250" y="6118"/>
                </a:cubicBezTo>
                <a:lnTo>
                  <a:pt x="4810" y="6118"/>
                </a:lnTo>
                <a:cubicBezTo>
                  <a:pt x="4901" y="6450"/>
                  <a:pt x="5063" y="7154"/>
                  <a:pt x="5001" y="7753"/>
                </a:cubicBezTo>
                <a:cubicBezTo>
                  <a:pt x="4823" y="7795"/>
                  <a:pt x="4702" y="7886"/>
                  <a:pt x="4623" y="7968"/>
                </a:cubicBezTo>
                <a:cubicBezTo>
                  <a:pt x="4286" y="8322"/>
                  <a:pt x="4353" y="8968"/>
                  <a:pt x="4362" y="9036"/>
                </a:cubicBezTo>
                <a:lnTo>
                  <a:pt x="4931" y="9036"/>
                </a:lnTo>
                <a:cubicBezTo>
                  <a:pt x="4916" y="8913"/>
                  <a:pt x="4881" y="8293"/>
                  <a:pt x="5257" y="8293"/>
                </a:cubicBezTo>
                <a:cubicBezTo>
                  <a:pt x="5606" y="8293"/>
                  <a:pt x="5542" y="8936"/>
                  <a:pt x="5512" y="9039"/>
                </a:cubicBezTo>
                <a:lnTo>
                  <a:pt x="5512" y="9038"/>
                </a:lnTo>
                <a:lnTo>
                  <a:pt x="6052" y="9034"/>
                </a:lnTo>
                <a:cubicBezTo>
                  <a:pt x="6070" y="8976"/>
                  <a:pt x="6212" y="8453"/>
                  <a:pt x="5951" y="8073"/>
                </a:cubicBezTo>
                <a:cubicBezTo>
                  <a:pt x="5881" y="7972"/>
                  <a:pt x="5761" y="7852"/>
                  <a:pt x="5563" y="7784"/>
                </a:cubicBezTo>
                <a:cubicBezTo>
                  <a:pt x="5620" y="7184"/>
                  <a:pt x="5495" y="6531"/>
                  <a:pt x="5396" y="6129"/>
                </a:cubicBezTo>
                <a:cubicBezTo>
                  <a:pt x="5722" y="6171"/>
                  <a:pt x="6025" y="6318"/>
                  <a:pt x="6263" y="6556"/>
                </a:cubicBezTo>
                <a:cubicBezTo>
                  <a:pt x="6546" y="6838"/>
                  <a:pt x="6701" y="7212"/>
                  <a:pt x="6701" y="7608"/>
                </a:cubicBezTo>
                <a:lnTo>
                  <a:pt x="6701" y="10551"/>
                </a:lnTo>
                <a:lnTo>
                  <a:pt x="6700" y="10551"/>
                </a:lnTo>
                <a:close/>
              </a:path>
            </a:pathLst>
          </a:custGeom>
          <a:solidFill>
            <a:srgbClr val="0094A1"/>
          </a:solidFill>
          <a:ln>
            <a:solidFill>
              <a:srgbClr val="009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confont-10057-4919907">
            <a:extLst>
              <a:ext uri="{FF2B5EF4-FFF2-40B4-BE49-F238E27FC236}">
                <a16:creationId xmlns="" xmlns:p14="http://schemas.microsoft.com/office/powerpoint/2010/main"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4940532" y="4597151"/>
            <a:ext cx="360890" cy="585738"/>
          </a:xfrm>
          <a:custGeom>
            <a:avLst/>
            <a:gdLst>
              <a:gd name="T0" fmla="*/ 3324 w 7262"/>
              <a:gd name="T1" fmla="*/ 718 h 11113"/>
              <a:gd name="T2" fmla="*/ 2501 w 7262"/>
              <a:gd name="T3" fmla="*/ 1537 h 11113"/>
              <a:gd name="T4" fmla="*/ 3324 w 7262"/>
              <a:gd name="T5" fmla="*/ 1913 h 11113"/>
              <a:gd name="T6" fmla="*/ 3699 w 7262"/>
              <a:gd name="T7" fmla="*/ 2734 h 11113"/>
              <a:gd name="T8" fmla="*/ 4516 w 7262"/>
              <a:gd name="T9" fmla="*/ 1913 h 11113"/>
              <a:gd name="T10" fmla="*/ 3699 w 7262"/>
              <a:gd name="T11" fmla="*/ 1537 h 11113"/>
              <a:gd name="T12" fmla="*/ 5241 w 7262"/>
              <a:gd name="T13" fmla="*/ 5556 h 11113"/>
              <a:gd name="T14" fmla="*/ 6452 w 7262"/>
              <a:gd name="T15" fmla="*/ 3330 h 11113"/>
              <a:gd name="T16" fmla="*/ 6585 w 7262"/>
              <a:gd name="T17" fmla="*/ 432 h 11113"/>
              <a:gd name="T18" fmla="*/ 863 w 7262"/>
              <a:gd name="T19" fmla="*/ 0 h 11113"/>
              <a:gd name="T20" fmla="*/ 432 w 7262"/>
              <a:gd name="T21" fmla="*/ 3019 h 11113"/>
              <a:gd name="T22" fmla="*/ 1424 w 7262"/>
              <a:gd name="T23" fmla="*/ 5254 h 11113"/>
              <a:gd name="T24" fmla="*/ 0 w 7262"/>
              <a:gd name="T25" fmla="*/ 7608 h 11113"/>
              <a:gd name="T26" fmla="*/ 431 w 7262"/>
              <a:gd name="T27" fmla="*/ 11113 h 11113"/>
              <a:gd name="T28" fmla="*/ 7261 w 7262"/>
              <a:gd name="T29" fmla="*/ 10682 h 11113"/>
              <a:gd name="T30" fmla="*/ 5241 w 7262"/>
              <a:gd name="T31" fmla="*/ 5556 h 11113"/>
              <a:gd name="T32" fmla="*/ 6021 w 7262"/>
              <a:gd name="T33" fmla="*/ 563 h 11113"/>
              <a:gd name="T34" fmla="*/ 995 w 7262"/>
              <a:gd name="T35" fmla="*/ 2888 h 11113"/>
              <a:gd name="T36" fmla="*/ 1140 w 7262"/>
              <a:gd name="T37" fmla="*/ 3451 h 11113"/>
              <a:gd name="T38" fmla="*/ 3509 w 7262"/>
              <a:gd name="T39" fmla="*/ 5554 h 11113"/>
              <a:gd name="T40" fmla="*/ 1875 w 7262"/>
              <a:gd name="T41" fmla="*/ 8443 h 11113"/>
              <a:gd name="T42" fmla="*/ 1570 w 7262"/>
              <a:gd name="T43" fmla="*/ 8443 h 11113"/>
              <a:gd name="T44" fmla="*/ 1875 w 7262"/>
              <a:gd name="T45" fmla="*/ 8443 h 11113"/>
              <a:gd name="T46" fmla="*/ 563 w 7262"/>
              <a:gd name="T47" fmla="*/ 10551 h 11113"/>
              <a:gd name="T48" fmla="*/ 1001 w 7262"/>
              <a:gd name="T49" fmla="*/ 6555 h 11113"/>
              <a:gd name="T50" fmla="*/ 1372 w 7262"/>
              <a:gd name="T51" fmla="*/ 7822 h 11113"/>
              <a:gd name="T52" fmla="*/ 1723 w 7262"/>
              <a:gd name="T53" fmla="*/ 9159 h 11113"/>
              <a:gd name="T54" fmla="*/ 1932 w 7262"/>
              <a:gd name="T55" fmla="*/ 7760 h 11113"/>
              <a:gd name="T56" fmla="*/ 4810 w 7262"/>
              <a:gd name="T57" fmla="*/ 6118 h 11113"/>
              <a:gd name="T58" fmla="*/ 4623 w 7262"/>
              <a:gd name="T59" fmla="*/ 7968 h 11113"/>
              <a:gd name="T60" fmla="*/ 4931 w 7262"/>
              <a:gd name="T61" fmla="*/ 9036 h 11113"/>
              <a:gd name="T62" fmla="*/ 5512 w 7262"/>
              <a:gd name="T63" fmla="*/ 9039 h 11113"/>
              <a:gd name="T64" fmla="*/ 6052 w 7262"/>
              <a:gd name="T65" fmla="*/ 9034 h 11113"/>
              <a:gd name="T66" fmla="*/ 5563 w 7262"/>
              <a:gd name="T67" fmla="*/ 7784 h 11113"/>
              <a:gd name="T68" fmla="*/ 6263 w 7262"/>
              <a:gd name="T69" fmla="*/ 6556 h 11113"/>
              <a:gd name="T70" fmla="*/ 6701 w 7262"/>
              <a:gd name="T71" fmla="*/ 10551 h 11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262" h="11113">
                <a:moveTo>
                  <a:pt x="3699" y="718"/>
                </a:moveTo>
                <a:lnTo>
                  <a:pt x="3324" y="718"/>
                </a:lnTo>
                <a:lnTo>
                  <a:pt x="3324" y="1537"/>
                </a:lnTo>
                <a:lnTo>
                  <a:pt x="2501" y="1537"/>
                </a:lnTo>
                <a:lnTo>
                  <a:pt x="2501" y="1913"/>
                </a:lnTo>
                <a:lnTo>
                  <a:pt x="3324" y="1913"/>
                </a:lnTo>
                <a:lnTo>
                  <a:pt x="3324" y="2734"/>
                </a:lnTo>
                <a:lnTo>
                  <a:pt x="3699" y="2734"/>
                </a:lnTo>
                <a:lnTo>
                  <a:pt x="3699" y="1913"/>
                </a:lnTo>
                <a:lnTo>
                  <a:pt x="4516" y="1913"/>
                </a:lnTo>
                <a:lnTo>
                  <a:pt x="4516" y="1537"/>
                </a:lnTo>
                <a:lnTo>
                  <a:pt x="3699" y="1537"/>
                </a:lnTo>
                <a:lnTo>
                  <a:pt x="3699" y="718"/>
                </a:lnTo>
                <a:close/>
                <a:moveTo>
                  <a:pt x="5241" y="5556"/>
                </a:moveTo>
                <a:cubicBezTo>
                  <a:pt x="5365" y="5466"/>
                  <a:pt x="5482" y="5364"/>
                  <a:pt x="5594" y="5254"/>
                </a:cubicBezTo>
                <a:cubicBezTo>
                  <a:pt x="6112" y="4736"/>
                  <a:pt x="6414" y="4058"/>
                  <a:pt x="6452" y="3330"/>
                </a:cubicBezTo>
                <a:cubicBezTo>
                  <a:pt x="6534" y="3252"/>
                  <a:pt x="6585" y="3142"/>
                  <a:pt x="6585" y="3019"/>
                </a:cubicBezTo>
                <a:lnTo>
                  <a:pt x="6585" y="432"/>
                </a:lnTo>
                <a:cubicBezTo>
                  <a:pt x="6585" y="194"/>
                  <a:pt x="6391" y="0"/>
                  <a:pt x="6154" y="0"/>
                </a:cubicBezTo>
                <a:lnTo>
                  <a:pt x="863" y="0"/>
                </a:lnTo>
                <a:cubicBezTo>
                  <a:pt x="626" y="0"/>
                  <a:pt x="432" y="194"/>
                  <a:pt x="432" y="432"/>
                </a:cubicBezTo>
                <a:lnTo>
                  <a:pt x="432" y="3019"/>
                </a:lnTo>
                <a:cubicBezTo>
                  <a:pt x="432" y="3142"/>
                  <a:pt x="484" y="3252"/>
                  <a:pt x="565" y="3330"/>
                </a:cubicBezTo>
                <a:cubicBezTo>
                  <a:pt x="604" y="4058"/>
                  <a:pt x="905" y="4735"/>
                  <a:pt x="1424" y="5254"/>
                </a:cubicBezTo>
                <a:cubicBezTo>
                  <a:pt x="1540" y="5370"/>
                  <a:pt x="1665" y="5477"/>
                  <a:pt x="1797" y="5570"/>
                </a:cubicBezTo>
                <a:cubicBezTo>
                  <a:pt x="786" y="5697"/>
                  <a:pt x="0" y="6562"/>
                  <a:pt x="0" y="7608"/>
                </a:cubicBezTo>
                <a:lnTo>
                  <a:pt x="0" y="10682"/>
                </a:lnTo>
                <a:cubicBezTo>
                  <a:pt x="0" y="10919"/>
                  <a:pt x="193" y="11113"/>
                  <a:pt x="431" y="11113"/>
                </a:cubicBezTo>
                <a:lnTo>
                  <a:pt x="6830" y="11113"/>
                </a:lnTo>
                <a:cubicBezTo>
                  <a:pt x="7067" y="11113"/>
                  <a:pt x="7261" y="10919"/>
                  <a:pt x="7261" y="10682"/>
                </a:cubicBezTo>
                <a:lnTo>
                  <a:pt x="7261" y="7608"/>
                </a:lnTo>
                <a:cubicBezTo>
                  <a:pt x="7262" y="6487"/>
                  <a:pt x="6358" y="5572"/>
                  <a:pt x="5241" y="5556"/>
                </a:cubicBezTo>
                <a:close/>
                <a:moveTo>
                  <a:pt x="995" y="563"/>
                </a:moveTo>
                <a:lnTo>
                  <a:pt x="6021" y="563"/>
                </a:lnTo>
                <a:lnTo>
                  <a:pt x="6021" y="2888"/>
                </a:lnTo>
                <a:lnTo>
                  <a:pt x="995" y="2888"/>
                </a:lnTo>
                <a:lnTo>
                  <a:pt x="995" y="563"/>
                </a:lnTo>
                <a:close/>
                <a:moveTo>
                  <a:pt x="1140" y="3451"/>
                </a:moveTo>
                <a:lnTo>
                  <a:pt x="5877" y="3451"/>
                </a:lnTo>
                <a:cubicBezTo>
                  <a:pt x="5737" y="4633"/>
                  <a:pt x="4729" y="5554"/>
                  <a:pt x="3509" y="5554"/>
                </a:cubicBezTo>
                <a:cubicBezTo>
                  <a:pt x="2289" y="5554"/>
                  <a:pt x="1280" y="4634"/>
                  <a:pt x="1140" y="3451"/>
                </a:cubicBezTo>
                <a:close/>
                <a:moveTo>
                  <a:pt x="1875" y="8443"/>
                </a:moveTo>
                <a:cubicBezTo>
                  <a:pt x="1875" y="8527"/>
                  <a:pt x="1806" y="8596"/>
                  <a:pt x="1722" y="8596"/>
                </a:cubicBezTo>
                <a:cubicBezTo>
                  <a:pt x="1639" y="8596"/>
                  <a:pt x="1570" y="8527"/>
                  <a:pt x="1570" y="8443"/>
                </a:cubicBezTo>
                <a:cubicBezTo>
                  <a:pt x="1570" y="8359"/>
                  <a:pt x="1639" y="8290"/>
                  <a:pt x="1722" y="8290"/>
                </a:cubicBezTo>
                <a:cubicBezTo>
                  <a:pt x="1806" y="8290"/>
                  <a:pt x="1875" y="8359"/>
                  <a:pt x="1875" y="8443"/>
                </a:cubicBezTo>
                <a:close/>
                <a:moveTo>
                  <a:pt x="6700" y="10551"/>
                </a:moveTo>
                <a:lnTo>
                  <a:pt x="563" y="10551"/>
                </a:lnTo>
                <a:lnTo>
                  <a:pt x="563" y="7608"/>
                </a:lnTo>
                <a:cubicBezTo>
                  <a:pt x="563" y="7212"/>
                  <a:pt x="718" y="6838"/>
                  <a:pt x="1001" y="6555"/>
                </a:cubicBezTo>
                <a:cubicBezTo>
                  <a:pt x="1177" y="6379"/>
                  <a:pt x="1391" y="6252"/>
                  <a:pt x="1622" y="6182"/>
                </a:cubicBezTo>
                <a:cubicBezTo>
                  <a:pt x="1486" y="6573"/>
                  <a:pt x="1336" y="7168"/>
                  <a:pt x="1372" y="7822"/>
                </a:cubicBezTo>
                <a:cubicBezTo>
                  <a:pt x="1155" y="7944"/>
                  <a:pt x="1008" y="8178"/>
                  <a:pt x="1008" y="8444"/>
                </a:cubicBezTo>
                <a:cubicBezTo>
                  <a:pt x="1008" y="8838"/>
                  <a:pt x="1330" y="9159"/>
                  <a:pt x="1723" y="9159"/>
                </a:cubicBezTo>
                <a:cubicBezTo>
                  <a:pt x="2117" y="9159"/>
                  <a:pt x="2438" y="8838"/>
                  <a:pt x="2438" y="8444"/>
                </a:cubicBezTo>
                <a:cubicBezTo>
                  <a:pt x="2438" y="8123"/>
                  <a:pt x="2225" y="7850"/>
                  <a:pt x="1932" y="7760"/>
                </a:cubicBezTo>
                <a:cubicBezTo>
                  <a:pt x="1901" y="7047"/>
                  <a:pt x="2131" y="6402"/>
                  <a:pt x="2250" y="6118"/>
                </a:cubicBezTo>
                <a:lnTo>
                  <a:pt x="4810" y="6118"/>
                </a:lnTo>
                <a:cubicBezTo>
                  <a:pt x="4901" y="6450"/>
                  <a:pt x="5063" y="7154"/>
                  <a:pt x="5001" y="7753"/>
                </a:cubicBezTo>
                <a:cubicBezTo>
                  <a:pt x="4823" y="7795"/>
                  <a:pt x="4702" y="7886"/>
                  <a:pt x="4623" y="7968"/>
                </a:cubicBezTo>
                <a:cubicBezTo>
                  <a:pt x="4286" y="8322"/>
                  <a:pt x="4353" y="8968"/>
                  <a:pt x="4362" y="9036"/>
                </a:cubicBezTo>
                <a:lnTo>
                  <a:pt x="4931" y="9036"/>
                </a:lnTo>
                <a:cubicBezTo>
                  <a:pt x="4916" y="8913"/>
                  <a:pt x="4881" y="8293"/>
                  <a:pt x="5257" y="8293"/>
                </a:cubicBezTo>
                <a:cubicBezTo>
                  <a:pt x="5606" y="8293"/>
                  <a:pt x="5542" y="8936"/>
                  <a:pt x="5512" y="9039"/>
                </a:cubicBezTo>
                <a:lnTo>
                  <a:pt x="5512" y="9038"/>
                </a:lnTo>
                <a:lnTo>
                  <a:pt x="6052" y="9034"/>
                </a:lnTo>
                <a:cubicBezTo>
                  <a:pt x="6070" y="8976"/>
                  <a:pt x="6212" y="8453"/>
                  <a:pt x="5951" y="8073"/>
                </a:cubicBezTo>
                <a:cubicBezTo>
                  <a:pt x="5881" y="7972"/>
                  <a:pt x="5761" y="7852"/>
                  <a:pt x="5563" y="7784"/>
                </a:cubicBezTo>
                <a:cubicBezTo>
                  <a:pt x="5620" y="7184"/>
                  <a:pt x="5495" y="6531"/>
                  <a:pt x="5396" y="6129"/>
                </a:cubicBezTo>
                <a:cubicBezTo>
                  <a:pt x="5722" y="6171"/>
                  <a:pt x="6025" y="6318"/>
                  <a:pt x="6263" y="6556"/>
                </a:cubicBezTo>
                <a:cubicBezTo>
                  <a:pt x="6546" y="6838"/>
                  <a:pt x="6701" y="7212"/>
                  <a:pt x="6701" y="7608"/>
                </a:cubicBezTo>
                <a:lnTo>
                  <a:pt x="6701" y="10551"/>
                </a:lnTo>
                <a:lnTo>
                  <a:pt x="6700" y="10551"/>
                </a:lnTo>
                <a:close/>
              </a:path>
            </a:pathLst>
          </a:custGeom>
          <a:solidFill>
            <a:srgbClr val="0094A1"/>
          </a:solidFill>
          <a:ln>
            <a:solidFill>
              <a:srgbClr val="009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confont-10057-4919907">
            <a:extLst>
              <a:ext uri="{FF2B5EF4-FFF2-40B4-BE49-F238E27FC236}">
                <a16:creationId xmlns="" xmlns:p14="http://schemas.microsoft.com/office/powerpoint/2010/main"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4940492" y="3146077"/>
            <a:ext cx="360890" cy="585738"/>
          </a:xfrm>
          <a:custGeom>
            <a:avLst/>
            <a:gdLst>
              <a:gd name="T0" fmla="*/ 3324 w 7262"/>
              <a:gd name="T1" fmla="*/ 718 h 11113"/>
              <a:gd name="T2" fmla="*/ 2501 w 7262"/>
              <a:gd name="T3" fmla="*/ 1537 h 11113"/>
              <a:gd name="T4" fmla="*/ 3324 w 7262"/>
              <a:gd name="T5" fmla="*/ 1913 h 11113"/>
              <a:gd name="T6" fmla="*/ 3699 w 7262"/>
              <a:gd name="T7" fmla="*/ 2734 h 11113"/>
              <a:gd name="T8" fmla="*/ 4516 w 7262"/>
              <a:gd name="T9" fmla="*/ 1913 h 11113"/>
              <a:gd name="T10" fmla="*/ 3699 w 7262"/>
              <a:gd name="T11" fmla="*/ 1537 h 11113"/>
              <a:gd name="T12" fmla="*/ 5241 w 7262"/>
              <a:gd name="T13" fmla="*/ 5556 h 11113"/>
              <a:gd name="T14" fmla="*/ 6452 w 7262"/>
              <a:gd name="T15" fmla="*/ 3330 h 11113"/>
              <a:gd name="T16" fmla="*/ 6585 w 7262"/>
              <a:gd name="T17" fmla="*/ 432 h 11113"/>
              <a:gd name="T18" fmla="*/ 863 w 7262"/>
              <a:gd name="T19" fmla="*/ 0 h 11113"/>
              <a:gd name="T20" fmla="*/ 432 w 7262"/>
              <a:gd name="T21" fmla="*/ 3019 h 11113"/>
              <a:gd name="T22" fmla="*/ 1424 w 7262"/>
              <a:gd name="T23" fmla="*/ 5254 h 11113"/>
              <a:gd name="T24" fmla="*/ 0 w 7262"/>
              <a:gd name="T25" fmla="*/ 7608 h 11113"/>
              <a:gd name="T26" fmla="*/ 431 w 7262"/>
              <a:gd name="T27" fmla="*/ 11113 h 11113"/>
              <a:gd name="T28" fmla="*/ 7261 w 7262"/>
              <a:gd name="T29" fmla="*/ 10682 h 11113"/>
              <a:gd name="T30" fmla="*/ 5241 w 7262"/>
              <a:gd name="T31" fmla="*/ 5556 h 11113"/>
              <a:gd name="T32" fmla="*/ 6021 w 7262"/>
              <a:gd name="T33" fmla="*/ 563 h 11113"/>
              <a:gd name="T34" fmla="*/ 995 w 7262"/>
              <a:gd name="T35" fmla="*/ 2888 h 11113"/>
              <a:gd name="T36" fmla="*/ 1140 w 7262"/>
              <a:gd name="T37" fmla="*/ 3451 h 11113"/>
              <a:gd name="T38" fmla="*/ 3509 w 7262"/>
              <a:gd name="T39" fmla="*/ 5554 h 11113"/>
              <a:gd name="T40" fmla="*/ 1875 w 7262"/>
              <a:gd name="T41" fmla="*/ 8443 h 11113"/>
              <a:gd name="T42" fmla="*/ 1570 w 7262"/>
              <a:gd name="T43" fmla="*/ 8443 h 11113"/>
              <a:gd name="T44" fmla="*/ 1875 w 7262"/>
              <a:gd name="T45" fmla="*/ 8443 h 11113"/>
              <a:gd name="T46" fmla="*/ 563 w 7262"/>
              <a:gd name="T47" fmla="*/ 10551 h 11113"/>
              <a:gd name="T48" fmla="*/ 1001 w 7262"/>
              <a:gd name="T49" fmla="*/ 6555 h 11113"/>
              <a:gd name="T50" fmla="*/ 1372 w 7262"/>
              <a:gd name="T51" fmla="*/ 7822 h 11113"/>
              <a:gd name="T52" fmla="*/ 1723 w 7262"/>
              <a:gd name="T53" fmla="*/ 9159 h 11113"/>
              <a:gd name="T54" fmla="*/ 1932 w 7262"/>
              <a:gd name="T55" fmla="*/ 7760 h 11113"/>
              <a:gd name="T56" fmla="*/ 4810 w 7262"/>
              <a:gd name="T57" fmla="*/ 6118 h 11113"/>
              <a:gd name="T58" fmla="*/ 4623 w 7262"/>
              <a:gd name="T59" fmla="*/ 7968 h 11113"/>
              <a:gd name="T60" fmla="*/ 4931 w 7262"/>
              <a:gd name="T61" fmla="*/ 9036 h 11113"/>
              <a:gd name="T62" fmla="*/ 5512 w 7262"/>
              <a:gd name="T63" fmla="*/ 9039 h 11113"/>
              <a:gd name="T64" fmla="*/ 6052 w 7262"/>
              <a:gd name="T65" fmla="*/ 9034 h 11113"/>
              <a:gd name="T66" fmla="*/ 5563 w 7262"/>
              <a:gd name="T67" fmla="*/ 7784 h 11113"/>
              <a:gd name="T68" fmla="*/ 6263 w 7262"/>
              <a:gd name="T69" fmla="*/ 6556 h 11113"/>
              <a:gd name="T70" fmla="*/ 6701 w 7262"/>
              <a:gd name="T71" fmla="*/ 10551 h 11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262" h="11113">
                <a:moveTo>
                  <a:pt x="3699" y="718"/>
                </a:moveTo>
                <a:lnTo>
                  <a:pt x="3324" y="718"/>
                </a:lnTo>
                <a:lnTo>
                  <a:pt x="3324" y="1537"/>
                </a:lnTo>
                <a:lnTo>
                  <a:pt x="2501" y="1537"/>
                </a:lnTo>
                <a:lnTo>
                  <a:pt x="2501" y="1913"/>
                </a:lnTo>
                <a:lnTo>
                  <a:pt x="3324" y="1913"/>
                </a:lnTo>
                <a:lnTo>
                  <a:pt x="3324" y="2734"/>
                </a:lnTo>
                <a:lnTo>
                  <a:pt x="3699" y="2734"/>
                </a:lnTo>
                <a:lnTo>
                  <a:pt x="3699" y="1913"/>
                </a:lnTo>
                <a:lnTo>
                  <a:pt x="4516" y="1913"/>
                </a:lnTo>
                <a:lnTo>
                  <a:pt x="4516" y="1537"/>
                </a:lnTo>
                <a:lnTo>
                  <a:pt x="3699" y="1537"/>
                </a:lnTo>
                <a:lnTo>
                  <a:pt x="3699" y="718"/>
                </a:lnTo>
                <a:close/>
                <a:moveTo>
                  <a:pt x="5241" y="5556"/>
                </a:moveTo>
                <a:cubicBezTo>
                  <a:pt x="5365" y="5466"/>
                  <a:pt x="5482" y="5364"/>
                  <a:pt x="5594" y="5254"/>
                </a:cubicBezTo>
                <a:cubicBezTo>
                  <a:pt x="6112" y="4736"/>
                  <a:pt x="6414" y="4058"/>
                  <a:pt x="6452" y="3330"/>
                </a:cubicBezTo>
                <a:cubicBezTo>
                  <a:pt x="6534" y="3252"/>
                  <a:pt x="6585" y="3142"/>
                  <a:pt x="6585" y="3019"/>
                </a:cubicBezTo>
                <a:lnTo>
                  <a:pt x="6585" y="432"/>
                </a:lnTo>
                <a:cubicBezTo>
                  <a:pt x="6585" y="194"/>
                  <a:pt x="6391" y="0"/>
                  <a:pt x="6154" y="0"/>
                </a:cubicBezTo>
                <a:lnTo>
                  <a:pt x="863" y="0"/>
                </a:lnTo>
                <a:cubicBezTo>
                  <a:pt x="626" y="0"/>
                  <a:pt x="432" y="194"/>
                  <a:pt x="432" y="432"/>
                </a:cubicBezTo>
                <a:lnTo>
                  <a:pt x="432" y="3019"/>
                </a:lnTo>
                <a:cubicBezTo>
                  <a:pt x="432" y="3142"/>
                  <a:pt x="484" y="3252"/>
                  <a:pt x="565" y="3330"/>
                </a:cubicBezTo>
                <a:cubicBezTo>
                  <a:pt x="604" y="4058"/>
                  <a:pt x="905" y="4735"/>
                  <a:pt x="1424" y="5254"/>
                </a:cubicBezTo>
                <a:cubicBezTo>
                  <a:pt x="1540" y="5370"/>
                  <a:pt x="1665" y="5477"/>
                  <a:pt x="1797" y="5570"/>
                </a:cubicBezTo>
                <a:cubicBezTo>
                  <a:pt x="786" y="5697"/>
                  <a:pt x="0" y="6562"/>
                  <a:pt x="0" y="7608"/>
                </a:cubicBezTo>
                <a:lnTo>
                  <a:pt x="0" y="10682"/>
                </a:lnTo>
                <a:cubicBezTo>
                  <a:pt x="0" y="10919"/>
                  <a:pt x="193" y="11113"/>
                  <a:pt x="431" y="11113"/>
                </a:cubicBezTo>
                <a:lnTo>
                  <a:pt x="6830" y="11113"/>
                </a:lnTo>
                <a:cubicBezTo>
                  <a:pt x="7067" y="11113"/>
                  <a:pt x="7261" y="10919"/>
                  <a:pt x="7261" y="10682"/>
                </a:cubicBezTo>
                <a:lnTo>
                  <a:pt x="7261" y="7608"/>
                </a:lnTo>
                <a:cubicBezTo>
                  <a:pt x="7262" y="6487"/>
                  <a:pt x="6358" y="5572"/>
                  <a:pt x="5241" y="5556"/>
                </a:cubicBezTo>
                <a:close/>
                <a:moveTo>
                  <a:pt x="995" y="563"/>
                </a:moveTo>
                <a:lnTo>
                  <a:pt x="6021" y="563"/>
                </a:lnTo>
                <a:lnTo>
                  <a:pt x="6021" y="2888"/>
                </a:lnTo>
                <a:lnTo>
                  <a:pt x="995" y="2888"/>
                </a:lnTo>
                <a:lnTo>
                  <a:pt x="995" y="563"/>
                </a:lnTo>
                <a:close/>
                <a:moveTo>
                  <a:pt x="1140" y="3451"/>
                </a:moveTo>
                <a:lnTo>
                  <a:pt x="5877" y="3451"/>
                </a:lnTo>
                <a:cubicBezTo>
                  <a:pt x="5737" y="4633"/>
                  <a:pt x="4729" y="5554"/>
                  <a:pt x="3509" y="5554"/>
                </a:cubicBezTo>
                <a:cubicBezTo>
                  <a:pt x="2289" y="5554"/>
                  <a:pt x="1280" y="4634"/>
                  <a:pt x="1140" y="3451"/>
                </a:cubicBezTo>
                <a:close/>
                <a:moveTo>
                  <a:pt x="1875" y="8443"/>
                </a:moveTo>
                <a:cubicBezTo>
                  <a:pt x="1875" y="8527"/>
                  <a:pt x="1806" y="8596"/>
                  <a:pt x="1722" y="8596"/>
                </a:cubicBezTo>
                <a:cubicBezTo>
                  <a:pt x="1639" y="8596"/>
                  <a:pt x="1570" y="8527"/>
                  <a:pt x="1570" y="8443"/>
                </a:cubicBezTo>
                <a:cubicBezTo>
                  <a:pt x="1570" y="8359"/>
                  <a:pt x="1639" y="8290"/>
                  <a:pt x="1722" y="8290"/>
                </a:cubicBezTo>
                <a:cubicBezTo>
                  <a:pt x="1806" y="8290"/>
                  <a:pt x="1875" y="8359"/>
                  <a:pt x="1875" y="8443"/>
                </a:cubicBezTo>
                <a:close/>
                <a:moveTo>
                  <a:pt x="6700" y="10551"/>
                </a:moveTo>
                <a:lnTo>
                  <a:pt x="563" y="10551"/>
                </a:lnTo>
                <a:lnTo>
                  <a:pt x="563" y="7608"/>
                </a:lnTo>
                <a:cubicBezTo>
                  <a:pt x="563" y="7212"/>
                  <a:pt x="718" y="6838"/>
                  <a:pt x="1001" y="6555"/>
                </a:cubicBezTo>
                <a:cubicBezTo>
                  <a:pt x="1177" y="6379"/>
                  <a:pt x="1391" y="6252"/>
                  <a:pt x="1622" y="6182"/>
                </a:cubicBezTo>
                <a:cubicBezTo>
                  <a:pt x="1486" y="6573"/>
                  <a:pt x="1336" y="7168"/>
                  <a:pt x="1372" y="7822"/>
                </a:cubicBezTo>
                <a:cubicBezTo>
                  <a:pt x="1155" y="7944"/>
                  <a:pt x="1008" y="8178"/>
                  <a:pt x="1008" y="8444"/>
                </a:cubicBezTo>
                <a:cubicBezTo>
                  <a:pt x="1008" y="8838"/>
                  <a:pt x="1330" y="9159"/>
                  <a:pt x="1723" y="9159"/>
                </a:cubicBezTo>
                <a:cubicBezTo>
                  <a:pt x="2117" y="9159"/>
                  <a:pt x="2438" y="8838"/>
                  <a:pt x="2438" y="8444"/>
                </a:cubicBezTo>
                <a:cubicBezTo>
                  <a:pt x="2438" y="8123"/>
                  <a:pt x="2225" y="7850"/>
                  <a:pt x="1932" y="7760"/>
                </a:cubicBezTo>
                <a:cubicBezTo>
                  <a:pt x="1901" y="7047"/>
                  <a:pt x="2131" y="6402"/>
                  <a:pt x="2250" y="6118"/>
                </a:cubicBezTo>
                <a:lnTo>
                  <a:pt x="4810" y="6118"/>
                </a:lnTo>
                <a:cubicBezTo>
                  <a:pt x="4901" y="6450"/>
                  <a:pt x="5063" y="7154"/>
                  <a:pt x="5001" y="7753"/>
                </a:cubicBezTo>
                <a:cubicBezTo>
                  <a:pt x="4823" y="7795"/>
                  <a:pt x="4702" y="7886"/>
                  <a:pt x="4623" y="7968"/>
                </a:cubicBezTo>
                <a:cubicBezTo>
                  <a:pt x="4286" y="8322"/>
                  <a:pt x="4353" y="8968"/>
                  <a:pt x="4362" y="9036"/>
                </a:cubicBezTo>
                <a:lnTo>
                  <a:pt x="4931" y="9036"/>
                </a:lnTo>
                <a:cubicBezTo>
                  <a:pt x="4916" y="8913"/>
                  <a:pt x="4881" y="8293"/>
                  <a:pt x="5257" y="8293"/>
                </a:cubicBezTo>
                <a:cubicBezTo>
                  <a:pt x="5606" y="8293"/>
                  <a:pt x="5542" y="8936"/>
                  <a:pt x="5512" y="9039"/>
                </a:cubicBezTo>
                <a:lnTo>
                  <a:pt x="5512" y="9038"/>
                </a:lnTo>
                <a:lnTo>
                  <a:pt x="6052" y="9034"/>
                </a:lnTo>
                <a:cubicBezTo>
                  <a:pt x="6070" y="8976"/>
                  <a:pt x="6212" y="8453"/>
                  <a:pt x="5951" y="8073"/>
                </a:cubicBezTo>
                <a:cubicBezTo>
                  <a:pt x="5881" y="7972"/>
                  <a:pt x="5761" y="7852"/>
                  <a:pt x="5563" y="7784"/>
                </a:cubicBezTo>
                <a:cubicBezTo>
                  <a:pt x="5620" y="7184"/>
                  <a:pt x="5495" y="6531"/>
                  <a:pt x="5396" y="6129"/>
                </a:cubicBezTo>
                <a:cubicBezTo>
                  <a:pt x="5722" y="6171"/>
                  <a:pt x="6025" y="6318"/>
                  <a:pt x="6263" y="6556"/>
                </a:cubicBezTo>
                <a:cubicBezTo>
                  <a:pt x="6546" y="6838"/>
                  <a:pt x="6701" y="7212"/>
                  <a:pt x="6701" y="7608"/>
                </a:cubicBezTo>
                <a:lnTo>
                  <a:pt x="6701" y="10551"/>
                </a:lnTo>
                <a:lnTo>
                  <a:pt x="6700" y="10551"/>
                </a:lnTo>
                <a:close/>
              </a:path>
            </a:pathLst>
          </a:custGeom>
          <a:solidFill>
            <a:srgbClr val="0094A1"/>
          </a:solidFill>
          <a:ln>
            <a:solidFill>
              <a:srgbClr val="009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confont-11253-5331110">
            <a:extLst>
              <a:ext uri="{FF2B5EF4-FFF2-40B4-BE49-F238E27FC236}">
                <a16:creationId xmlns:a16="http://schemas.microsoft.com/office/drawing/2014/main" xmlns:p14="http://schemas.microsoft.com/office/powerpoint/2010/main" xmlns="" id="{54405246-CCE2-4201-BBB1-D3F3EB6E740D}"/>
              </a:ext>
            </a:extLst>
          </p:cNvPr>
          <p:cNvSpPr/>
          <p:nvPr/>
        </p:nvSpPr>
        <p:spPr>
          <a:xfrm>
            <a:off x="3161697" y="3243539"/>
            <a:ext cx="1111107" cy="940188"/>
          </a:xfrm>
          <a:custGeom>
            <a:avLst/>
            <a:gdLst>
              <a:gd name="T0" fmla="*/ 9456 w 9998"/>
              <a:gd name="T1" fmla="*/ 1887 h 7716"/>
              <a:gd name="T2" fmla="*/ 7138 w 9998"/>
              <a:gd name="T3" fmla="*/ 6785 h 7716"/>
              <a:gd name="T4" fmla="*/ 6891 w 9998"/>
              <a:gd name="T5" fmla="*/ 6872 h 7716"/>
              <a:gd name="T6" fmla="*/ 3456 w 9998"/>
              <a:gd name="T7" fmla="*/ 0 h 7716"/>
              <a:gd name="T8" fmla="*/ 3122 w 9998"/>
              <a:gd name="T9" fmla="*/ 6986 h 7716"/>
              <a:gd name="T10" fmla="*/ 2857 w 9998"/>
              <a:gd name="T11" fmla="*/ 1536 h 7716"/>
              <a:gd name="T12" fmla="*/ 587 w 9998"/>
              <a:gd name="T13" fmla="*/ 6875 h 7716"/>
              <a:gd name="T14" fmla="*/ 0 w 9998"/>
              <a:gd name="T15" fmla="*/ 7716 h 7716"/>
              <a:gd name="T16" fmla="*/ 9437 w 9998"/>
              <a:gd name="T17" fmla="*/ 6987 h 7716"/>
              <a:gd name="T18" fmla="*/ 2433 w 9998"/>
              <a:gd name="T19" fmla="*/ 2417 h 7716"/>
              <a:gd name="T20" fmla="*/ 1927 w 9998"/>
              <a:gd name="T21" fmla="*/ 2417 h 7716"/>
              <a:gd name="T22" fmla="*/ 2433 w 9998"/>
              <a:gd name="T23" fmla="*/ 3782 h 7716"/>
              <a:gd name="T24" fmla="*/ 1927 w 9998"/>
              <a:gd name="T25" fmla="*/ 4163 h 7716"/>
              <a:gd name="T26" fmla="*/ 1927 w 9998"/>
              <a:gd name="T27" fmla="*/ 4670 h 7716"/>
              <a:gd name="T28" fmla="*/ 1645 w 9998"/>
              <a:gd name="T29" fmla="*/ 2417 h 7716"/>
              <a:gd name="T30" fmla="*/ 1138 w 9998"/>
              <a:gd name="T31" fmla="*/ 2417 h 7716"/>
              <a:gd name="T32" fmla="*/ 1645 w 9998"/>
              <a:gd name="T33" fmla="*/ 3782 h 7716"/>
              <a:gd name="T34" fmla="*/ 1138 w 9998"/>
              <a:gd name="T35" fmla="*/ 4163 h 7716"/>
              <a:gd name="T36" fmla="*/ 1138 w 9998"/>
              <a:gd name="T37" fmla="*/ 4670 h 7716"/>
              <a:gd name="T38" fmla="*/ 1645 w 9998"/>
              <a:gd name="T39" fmla="*/ 5013 h 7716"/>
              <a:gd name="T40" fmla="*/ 1138 w 9998"/>
              <a:gd name="T41" fmla="*/ 5013 h 7716"/>
              <a:gd name="T42" fmla="*/ 1151 w 9998"/>
              <a:gd name="T43" fmla="*/ 5838 h 7716"/>
              <a:gd name="T44" fmla="*/ 1927 w 9998"/>
              <a:gd name="T45" fmla="*/ 5013 h 7716"/>
              <a:gd name="T46" fmla="*/ 1927 w 9998"/>
              <a:gd name="T47" fmla="*/ 5520 h 7716"/>
              <a:gd name="T48" fmla="*/ 1939 w 9998"/>
              <a:gd name="T49" fmla="*/ 6345 h 7716"/>
              <a:gd name="T50" fmla="*/ 2446 w 9998"/>
              <a:gd name="T51" fmla="*/ 6345 h 7716"/>
              <a:gd name="T52" fmla="*/ 4297 w 9998"/>
              <a:gd name="T53" fmla="*/ 4235 h 7716"/>
              <a:gd name="T54" fmla="*/ 4997 w 9998"/>
              <a:gd name="T55" fmla="*/ 2646 h 7716"/>
              <a:gd name="T56" fmla="*/ 6241 w 9998"/>
              <a:gd name="T57" fmla="*/ 1402 h 7716"/>
              <a:gd name="T58" fmla="*/ 8997 w 9998"/>
              <a:gd name="T59" fmla="*/ 2417 h 7716"/>
              <a:gd name="T60" fmla="*/ 8491 w 9998"/>
              <a:gd name="T61" fmla="*/ 2417 h 7716"/>
              <a:gd name="T62" fmla="*/ 8997 w 9998"/>
              <a:gd name="T63" fmla="*/ 3782 h 7716"/>
              <a:gd name="T64" fmla="*/ 8491 w 9998"/>
              <a:gd name="T65" fmla="*/ 4163 h 7716"/>
              <a:gd name="T66" fmla="*/ 8491 w 9998"/>
              <a:gd name="T67" fmla="*/ 4670 h 7716"/>
              <a:gd name="T68" fmla="*/ 8208 w 9998"/>
              <a:gd name="T69" fmla="*/ 2417 h 7716"/>
              <a:gd name="T70" fmla="*/ 7702 w 9998"/>
              <a:gd name="T71" fmla="*/ 2417 h 7716"/>
              <a:gd name="T72" fmla="*/ 8208 w 9998"/>
              <a:gd name="T73" fmla="*/ 3782 h 7716"/>
              <a:gd name="T74" fmla="*/ 7702 w 9998"/>
              <a:gd name="T75" fmla="*/ 4163 h 7716"/>
              <a:gd name="T76" fmla="*/ 7702 w 9998"/>
              <a:gd name="T77" fmla="*/ 4670 h 7716"/>
              <a:gd name="T78" fmla="*/ 8208 w 9998"/>
              <a:gd name="T79" fmla="*/ 5013 h 7716"/>
              <a:gd name="T80" fmla="*/ 7702 w 9998"/>
              <a:gd name="T81" fmla="*/ 5013 h 7716"/>
              <a:gd name="T82" fmla="*/ 7715 w 9998"/>
              <a:gd name="T83" fmla="*/ 5838 h 7716"/>
              <a:gd name="T84" fmla="*/ 8491 w 9998"/>
              <a:gd name="T85" fmla="*/ 5013 h 7716"/>
              <a:gd name="T86" fmla="*/ 8491 w 9998"/>
              <a:gd name="T87" fmla="*/ 5520 h 7716"/>
              <a:gd name="T88" fmla="*/ 8502 w 9998"/>
              <a:gd name="T89" fmla="*/ 6345 h 7716"/>
              <a:gd name="T90" fmla="*/ 9008 w 9998"/>
              <a:gd name="T91" fmla="*/ 6345 h 7716"/>
              <a:gd name="T92" fmla="*/ 5306 w 9998"/>
              <a:gd name="T93" fmla="*/ 1711 h 7716"/>
              <a:gd name="T94" fmla="*/ 4688 w 9998"/>
              <a:gd name="T95" fmla="*/ 1711 h 7716"/>
              <a:gd name="T96" fmla="*/ 4688 w 9998"/>
              <a:gd name="T97" fmla="*/ 1093 h 7716"/>
              <a:gd name="T98" fmla="*/ 5306 w 9998"/>
              <a:gd name="T99" fmla="*/ 1093 h 7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998" h="7716">
                <a:moveTo>
                  <a:pt x="9437" y="6986"/>
                </a:moveTo>
                <a:cubicBezTo>
                  <a:pt x="9448" y="6951"/>
                  <a:pt x="9456" y="6913"/>
                  <a:pt x="9456" y="6873"/>
                </a:cubicBezTo>
                <a:lnTo>
                  <a:pt x="9456" y="1887"/>
                </a:lnTo>
                <a:cubicBezTo>
                  <a:pt x="9456" y="1692"/>
                  <a:pt x="9298" y="1535"/>
                  <a:pt x="9103" y="1535"/>
                </a:cubicBezTo>
                <a:lnTo>
                  <a:pt x="7138" y="1535"/>
                </a:lnTo>
                <a:lnTo>
                  <a:pt x="7138" y="6785"/>
                </a:lnTo>
                <a:cubicBezTo>
                  <a:pt x="7138" y="6855"/>
                  <a:pt x="7126" y="6922"/>
                  <a:pt x="7103" y="6985"/>
                </a:cubicBezTo>
                <a:lnTo>
                  <a:pt x="6872" y="6985"/>
                </a:lnTo>
                <a:cubicBezTo>
                  <a:pt x="6883" y="6950"/>
                  <a:pt x="6891" y="6912"/>
                  <a:pt x="6891" y="6872"/>
                </a:cubicBezTo>
                <a:lnTo>
                  <a:pt x="6891" y="352"/>
                </a:lnTo>
                <a:cubicBezTo>
                  <a:pt x="6891" y="157"/>
                  <a:pt x="6733" y="0"/>
                  <a:pt x="6538" y="0"/>
                </a:cubicBezTo>
                <a:lnTo>
                  <a:pt x="3456" y="0"/>
                </a:lnTo>
                <a:cubicBezTo>
                  <a:pt x="3261" y="0"/>
                  <a:pt x="3103" y="157"/>
                  <a:pt x="3103" y="352"/>
                </a:cubicBezTo>
                <a:lnTo>
                  <a:pt x="3103" y="6873"/>
                </a:lnTo>
                <a:cubicBezTo>
                  <a:pt x="3103" y="6912"/>
                  <a:pt x="3110" y="6950"/>
                  <a:pt x="3122" y="6986"/>
                </a:cubicBezTo>
                <a:lnTo>
                  <a:pt x="2892" y="6986"/>
                </a:lnTo>
                <a:cubicBezTo>
                  <a:pt x="2870" y="6923"/>
                  <a:pt x="2857" y="6856"/>
                  <a:pt x="2857" y="6786"/>
                </a:cubicBezTo>
                <a:lnTo>
                  <a:pt x="2857" y="1536"/>
                </a:lnTo>
                <a:lnTo>
                  <a:pt x="940" y="1536"/>
                </a:lnTo>
                <a:cubicBezTo>
                  <a:pt x="745" y="1536"/>
                  <a:pt x="587" y="1693"/>
                  <a:pt x="587" y="1888"/>
                </a:cubicBezTo>
                <a:lnTo>
                  <a:pt x="587" y="6875"/>
                </a:lnTo>
                <a:cubicBezTo>
                  <a:pt x="587" y="6913"/>
                  <a:pt x="593" y="6951"/>
                  <a:pt x="606" y="6987"/>
                </a:cubicBezTo>
                <a:lnTo>
                  <a:pt x="0" y="6987"/>
                </a:lnTo>
                <a:lnTo>
                  <a:pt x="0" y="7716"/>
                </a:lnTo>
                <a:lnTo>
                  <a:pt x="9998" y="7716"/>
                </a:lnTo>
                <a:lnTo>
                  <a:pt x="9998" y="6987"/>
                </a:lnTo>
                <a:lnTo>
                  <a:pt x="9437" y="6987"/>
                </a:lnTo>
                <a:lnTo>
                  <a:pt x="9437" y="6986"/>
                </a:lnTo>
                <a:close/>
                <a:moveTo>
                  <a:pt x="1927" y="2417"/>
                </a:moveTo>
                <a:lnTo>
                  <a:pt x="2433" y="2417"/>
                </a:lnTo>
                <a:lnTo>
                  <a:pt x="2433" y="2923"/>
                </a:lnTo>
                <a:lnTo>
                  <a:pt x="1927" y="2923"/>
                </a:lnTo>
                <a:lnTo>
                  <a:pt x="1927" y="2417"/>
                </a:lnTo>
                <a:close/>
                <a:moveTo>
                  <a:pt x="1927" y="3276"/>
                </a:moveTo>
                <a:lnTo>
                  <a:pt x="2433" y="3276"/>
                </a:lnTo>
                <a:lnTo>
                  <a:pt x="2433" y="3782"/>
                </a:lnTo>
                <a:lnTo>
                  <a:pt x="1927" y="3782"/>
                </a:lnTo>
                <a:lnTo>
                  <a:pt x="1927" y="3276"/>
                </a:lnTo>
                <a:close/>
                <a:moveTo>
                  <a:pt x="1927" y="4163"/>
                </a:moveTo>
                <a:lnTo>
                  <a:pt x="2433" y="4163"/>
                </a:lnTo>
                <a:lnTo>
                  <a:pt x="2433" y="4670"/>
                </a:lnTo>
                <a:lnTo>
                  <a:pt x="1927" y="4670"/>
                </a:lnTo>
                <a:lnTo>
                  <a:pt x="1927" y="4163"/>
                </a:lnTo>
                <a:close/>
                <a:moveTo>
                  <a:pt x="1138" y="2417"/>
                </a:moveTo>
                <a:lnTo>
                  <a:pt x="1645" y="2417"/>
                </a:lnTo>
                <a:lnTo>
                  <a:pt x="1645" y="2923"/>
                </a:lnTo>
                <a:lnTo>
                  <a:pt x="1138" y="2923"/>
                </a:lnTo>
                <a:lnTo>
                  <a:pt x="1138" y="2417"/>
                </a:lnTo>
                <a:close/>
                <a:moveTo>
                  <a:pt x="1138" y="3276"/>
                </a:moveTo>
                <a:lnTo>
                  <a:pt x="1645" y="3276"/>
                </a:lnTo>
                <a:lnTo>
                  <a:pt x="1645" y="3782"/>
                </a:lnTo>
                <a:lnTo>
                  <a:pt x="1138" y="3782"/>
                </a:lnTo>
                <a:lnTo>
                  <a:pt x="1138" y="3276"/>
                </a:lnTo>
                <a:close/>
                <a:moveTo>
                  <a:pt x="1138" y="4163"/>
                </a:moveTo>
                <a:lnTo>
                  <a:pt x="1645" y="4163"/>
                </a:lnTo>
                <a:lnTo>
                  <a:pt x="1645" y="4670"/>
                </a:lnTo>
                <a:lnTo>
                  <a:pt x="1138" y="4670"/>
                </a:lnTo>
                <a:lnTo>
                  <a:pt x="1138" y="4163"/>
                </a:lnTo>
                <a:close/>
                <a:moveTo>
                  <a:pt x="1138" y="5013"/>
                </a:moveTo>
                <a:lnTo>
                  <a:pt x="1645" y="5013"/>
                </a:lnTo>
                <a:lnTo>
                  <a:pt x="1645" y="5520"/>
                </a:lnTo>
                <a:lnTo>
                  <a:pt x="1138" y="5520"/>
                </a:lnTo>
                <a:lnTo>
                  <a:pt x="1138" y="5013"/>
                </a:lnTo>
                <a:close/>
                <a:moveTo>
                  <a:pt x="1657" y="6345"/>
                </a:moveTo>
                <a:lnTo>
                  <a:pt x="1151" y="6345"/>
                </a:lnTo>
                <a:lnTo>
                  <a:pt x="1151" y="5838"/>
                </a:lnTo>
                <a:lnTo>
                  <a:pt x="1657" y="5838"/>
                </a:lnTo>
                <a:lnTo>
                  <a:pt x="1657" y="6345"/>
                </a:lnTo>
                <a:close/>
                <a:moveTo>
                  <a:pt x="1927" y="5013"/>
                </a:moveTo>
                <a:lnTo>
                  <a:pt x="2433" y="5013"/>
                </a:lnTo>
                <a:lnTo>
                  <a:pt x="2433" y="5520"/>
                </a:lnTo>
                <a:lnTo>
                  <a:pt x="1927" y="5520"/>
                </a:lnTo>
                <a:lnTo>
                  <a:pt x="1927" y="5013"/>
                </a:lnTo>
                <a:close/>
                <a:moveTo>
                  <a:pt x="2446" y="6345"/>
                </a:moveTo>
                <a:lnTo>
                  <a:pt x="1939" y="6345"/>
                </a:lnTo>
                <a:lnTo>
                  <a:pt x="1939" y="5838"/>
                </a:lnTo>
                <a:lnTo>
                  <a:pt x="2446" y="5838"/>
                </a:lnTo>
                <a:lnTo>
                  <a:pt x="2446" y="6345"/>
                </a:lnTo>
                <a:close/>
                <a:moveTo>
                  <a:pt x="5782" y="6962"/>
                </a:moveTo>
                <a:lnTo>
                  <a:pt x="4297" y="6962"/>
                </a:lnTo>
                <a:lnTo>
                  <a:pt x="4297" y="4235"/>
                </a:lnTo>
                <a:lnTo>
                  <a:pt x="5782" y="4235"/>
                </a:lnTo>
                <a:lnTo>
                  <a:pt x="5782" y="6962"/>
                </a:lnTo>
                <a:close/>
                <a:moveTo>
                  <a:pt x="4997" y="2646"/>
                </a:moveTo>
                <a:cubicBezTo>
                  <a:pt x="4310" y="2646"/>
                  <a:pt x="3753" y="2090"/>
                  <a:pt x="3753" y="1402"/>
                </a:cubicBezTo>
                <a:cubicBezTo>
                  <a:pt x="3753" y="715"/>
                  <a:pt x="4311" y="158"/>
                  <a:pt x="4997" y="158"/>
                </a:cubicBezTo>
                <a:cubicBezTo>
                  <a:pt x="5685" y="158"/>
                  <a:pt x="6241" y="715"/>
                  <a:pt x="6241" y="1402"/>
                </a:cubicBezTo>
                <a:cubicBezTo>
                  <a:pt x="6241" y="2090"/>
                  <a:pt x="5685" y="2646"/>
                  <a:pt x="4997" y="2646"/>
                </a:cubicBezTo>
                <a:close/>
                <a:moveTo>
                  <a:pt x="8491" y="2417"/>
                </a:moveTo>
                <a:lnTo>
                  <a:pt x="8997" y="2417"/>
                </a:lnTo>
                <a:lnTo>
                  <a:pt x="8997" y="2923"/>
                </a:lnTo>
                <a:lnTo>
                  <a:pt x="8491" y="2923"/>
                </a:lnTo>
                <a:lnTo>
                  <a:pt x="8491" y="2417"/>
                </a:lnTo>
                <a:close/>
                <a:moveTo>
                  <a:pt x="8491" y="3276"/>
                </a:moveTo>
                <a:lnTo>
                  <a:pt x="8997" y="3276"/>
                </a:lnTo>
                <a:lnTo>
                  <a:pt x="8997" y="3782"/>
                </a:lnTo>
                <a:lnTo>
                  <a:pt x="8491" y="3782"/>
                </a:lnTo>
                <a:lnTo>
                  <a:pt x="8491" y="3276"/>
                </a:lnTo>
                <a:close/>
                <a:moveTo>
                  <a:pt x="8491" y="4163"/>
                </a:moveTo>
                <a:lnTo>
                  <a:pt x="8997" y="4163"/>
                </a:lnTo>
                <a:lnTo>
                  <a:pt x="8997" y="4670"/>
                </a:lnTo>
                <a:lnTo>
                  <a:pt x="8491" y="4670"/>
                </a:lnTo>
                <a:lnTo>
                  <a:pt x="8491" y="4163"/>
                </a:lnTo>
                <a:close/>
                <a:moveTo>
                  <a:pt x="7702" y="2417"/>
                </a:moveTo>
                <a:lnTo>
                  <a:pt x="8208" y="2417"/>
                </a:lnTo>
                <a:lnTo>
                  <a:pt x="8208" y="2923"/>
                </a:lnTo>
                <a:lnTo>
                  <a:pt x="7702" y="2923"/>
                </a:lnTo>
                <a:lnTo>
                  <a:pt x="7702" y="2417"/>
                </a:lnTo>
                <a:close/>
                <a:moveTo>
                  <a:pt x="7702" y="3276"/>
                </a:moveTo>
                <a:lnTo>
                  <a:pt x="8208" y="3276"/>
                </a:lnTo>
                <a:lnTo>
                  <a:pt x="8208" y="3782"/>
                </a:lnTo>
                <a:lnTo>
                  <a:pt x="7702" y="3782"/>
                </a:lnTo>
                <a:lnTo>
                  <a:pt x="7702" y="3276"/>
                </a:lnTo>
                <a:close/>
                <a:moveTo>
                  <a:pt x="7702" y="4163"/>
                </a:moveTo>
                <a:lnTo>
                  <a:pt x="8208" y="4163"/>
                </a:lnTo>
                <a:lnTo>
                  <a:pt x="8208" y="4670"/>
                </a:lnTo>
                <a:lnTo>
                  <a:pt x="7702" y="4670"/>
                </a:lnTo>
                <a:lnTo>
                  <a:pt x="7702" y="4163"/>
                </a:lnTo>
                <a:close/>
                <a:moveTo>
                  <a:pt x="7702" y="5013"/>
                </a:moveTo>
                <a:lnTo>
                  <a:pt x="8208" y="5013"/>
                </a:lnTo>
                <a:lnTo>
                  <a:pt x="8208" y="5520"/>
                </a:lnTo>
                <a:lnTo>
                  <a:pt x="7702" y="5520"/>
                </a:lnTo>
                <a:lnTo>
                  <a:pt x="7702" y="5013"/>
                </a:lnTo>
                <a:close/>
                <a:moveTo>
                  <a:pt x="8221" y="6345"/>
                </a:moveTo>
                <a:lnTo>
                  <a:pt x="7715" y="6345"/>
                </a:lnTo>
                <a:lnTo>
                  <a:pt x="7715" y="5838"/>
                </a:lnTo>
                <a:lnTo>
                  <a:pt x="8221" y="5838"/>
                </a:lnTo>
                <a:lnTo>
                  <a:pt x="8221" y="6345"/>
                </a:lnTo>
                <a:close/>
                <a:moveTo>
                  <a:pt x="8491" y="5013"/>
                </a:moveTo>
                <a:lnTo>
                  <a:pt x="8997" y="5013"/>
                </a:lnTo>
                <a:lnTo>
                  <a:pt x="8997" y="5520"/>
                </a:lnTo>
                <a:lnTo>
                  <a:pt x="8491" y="5520"/>
                </a:lnTo>
                <a:lnTo>
                  <a:pt x="8491" y="5013"/>
                </a:lnTo>
                <a:close/>
                <a:moveTo>
                  <a:pt x="9008" y="6345"/>
                </a:moveTo>
                <a:lnTo>
                  <a:pt x="8502" y="6345"/>
                </a:lnTo>
                <a:lnTo>
                  <a:pt x="8502" y="5838"/>
                </a:lnTo>
                <a:lnTo>
                  <a:pt x="9008" y="5838"/>
                </a:lnTo>
                <a:lnTo>
                  <a:pt x="9008" y="6345"/>
                </a:lnTo>
                <a:close/>
                <a:moveTo>
                  <a:pt x="5782" y="1093"/>
                </a:moveTo>
                <a:lnTo>
                  <a:pt x="5782" y="1711"/>
                </a:lnTo>
                <a:lnTo>
                  <a:pt x="5306" y="1711"/>
                </a:lnTo>
                <a:lnTo>
                  <a:pt x="5306" y="2187"/>
                </a:lnTo>
                <a:lnTo>
                  <a:pt x="4688" y="2187"/>
                </a:lnTo>
                <a:lnTo>
                  <a:pt x="4688" y="1711"/>
                </a:lnTo>
                <a:lnTo>
                  <a:pt x="4212" y="1711"/>
                </a:lnTo>
                <a:lnTo>
                  <a:pt x="4212" y="1093"/>
                </a:lnTo>
                <a:lnTo>
                  <a:pt x="4688" y="1093"/>
                </a:lnTo>
                <a:lnTo>
                  <a:pt x="4688" y="617"/>
                </a:lnTo>
                <a:lnTo>
                  <a:pt x="5306" y="617"/>
                </a:lnTo>
                <a:lnTo>
                  <a:pt x="5306" y="1093"/>
                </a:lnTo>
                <a:lnTo>
                  <a:pt x="5782" y="1093"/>
                </a:lnTo>
                <a:close/>
              </a:path>
            </a:pathLst>
          </a:custGeom>
          <a:solidFill>
            <a:srgbClr val="0094A1"/>
          </a:solidFill>
          <a:ln>
            <a:solidFill>
              <a:srgbClr val="009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426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2"/>
          <p:cNvSpPr/>
          <p:nvPr/>
        </p:nvSpPr>
        <p:spPr>
          <a:xfrm>
            <a:off x="226060" y="-24765"/>
            <a:ext cx="123825" cy="454819"/>
          </a:xfrm>
          <a:prstGeom prst="rect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Rectangle 12"/>
          <p:cNvSpPr/>
          <p:nvPr/>
        </p:nvSpPr>
        <p:spPr>
          <a:xfrm>
            <a:off x="378460" y="111760"/>
            <a:ext cx="11615419" cy="756919"/>
          </a:xfrm>
          <a:prstGeom prst="rect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dirty="0">
                <a:solidFill>
                  <a:srgbClr val="E8E8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商业</a:t>
            </a:r>
            <a:r>
              <a:rPr lang="zh-CN" altLang="en-US" sz="3600" b="1" dirty="0" smtClean="0">
                <a:solidFill>
                  <a:srgbClr val="E8E8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场景</a:t>
            </a:r>
            <a:r>
              <a:rPr lang="en-US" altLang="zh-CN" sz="3600" b="1" dirty="0" smtClean="0">
                <a:solidFill>
                  <a:srgbClr val="E8E8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—What we face to?</a:t>
            </a:r>
            <a:endParaRPr lang="en-US" sz="3600" dirty="0">
              <a:solidFill>
                <a:srgbClr val="E8E8E8"/>
              </a:solidFill>
              <a:latin typeface="Calibri" panose="020F0502020204030204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55320" y="1564342"/>
            <a:ext cx="5996627" cy="4748700"/>
            <a:chOff x="2595764" y="1533493"/>
            <a:chExt cx="5996627" cy="4748700"/>
          </a:xfrm>
        </p:grpSpPr>
        <p:sp>
          <p:nvSpPr>
            <p:cNvPr id="30" name="iconfont-11964-5737228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id="{54405246-CCE2-4201-BBB1-D3F3EB6E740D}"/>
                </a:ext>
              </a:extLst>
            </p:cNvPr>
            <p:cNvSpPr/>
            <p:nvPr/>
          </p:nvSpPr>
          <p:spPr>
            <a:xfrm>
              <a:off x="7755188" y="1533493"/>
              <a:ext cx="837203" cy="1091467"/>
            </a:xfrm>
            <a:custGeom>
              <a:avLst/>
              <a:gdLst>
                <a:gd name="T0" fmla="*/ 200 w 8000"/>
                <a:gd name="T1" fmla="*/ 12700 h 12700"/>
                <a:gd name="T2" fmla="*/ 0 w 8000"/>
                <a:gd name="T3" fmla="*/ 2490 h 12700"/>
                <a:gd name="T4" fmla="*/ 1760 w 8000"/>
                <a:gd name="T5" fmla="*/ 2290 h 12700"/>
                <a:gd name="T6" fmla="*/ 2400 w 8000"/>
                <a:gd name="T7" fmla="*/ 2860 h 12700"/>
                <a:gd name="T8" fmla="*/ 6040 w 8000"/>
                <a:gd name="T9" fmla="*/ 2470 h 12700"/>
                <a:gd name="T10" fmla="*/ 7800 w 8000"/>
                <a:gd name="T11" fmla="*/ 2290 h 12700"/>
                <a:gd name="T12" fmla="*/ 8000 w 8000"/>
                <a:gd name="T13" fmla="*/ 12500 h 12700"/>
                <a:gd name="T14" fmla="*/ 400 w 8000"/>
                <a:gd name="T15" fmla="*/ 12300 h 12700"/>
                <a:gd name="T16" fmla="*/ 7600 w 8000"/>
                <a:gd name="T17" fmla="*/ 2690 h 12700"/>
                <a:gd name="T18" fmla="*/ 5600 w 8000"/>
                <a:gd name="T19" fmla="*/ 3260 h 12700"/>
                <a:gd name="T20" fmla="*/ 1600 w 8000"/>
                <a:gd name="T21" fmla="*/ 2690 h 12700"/>
                <a:gd name="T22" fmla="*/ 400 w 8000"/>
                <a:gd name="T23" fmla="*/ 12300 h 12700"/>
                <a:gd name="T24" fmla="*/ 2400 w 8000"/>
                <a:gd name="T25" fmla="*/ 3260 h 12700"/>
                <a:gd name="T26" fmla="*/ 1550 w 8000"/>
                <a:gd name="T27" fmla="*/ 2410 h 12700"/>
                <a:gd name="T28" fmla="*/ 5600 w 8000"/>
                <a:gd name="T29" fmla="*/ 1560 h 12700"/>
                <a:gd name="T30" fmla="*/ 6440 w 8000"/>
                <a:gd name="T31" fmla="*/ 2510 h 12700"/>
                <a:gd name="T32" fmla="*/ 2400 w 8000"/>
                <a:gd name="T33" fmla="*/ 1960 h 12700"/>
                <a:gd name="T34" fmla="*/ 1950 w 8000"/>
                <a:gd name="T35" fmla="*/ 2460 h 12700"/>
                <a:gd name="T36" fmla="*/ 5600 w 8000"/>
                <a:gd name="T37" fmla="*/ 2850 h 12700"/>
                <a:gd name="T38" fmla="*/ 6040 w 8000"/>
                <a:gd name="T39" fmla="*/ 2410 h 12700"/>
                <a:gd name="T40" fmla="*/ 2400 w 8000"/>
                <a:gd name="T41" fmla="*/ 1960 h 12700"/>
                <a:gd name="T42" fmla="*/ 3020 w 8000"/>
                <a:gd name="T43" fmla="*/ 980 h 12700"/>
                <a:gd name="T44" fmla="*/ 4980 w 8000"/>
                <a:gd name="T45" fmla="*/ 980 h 12700"/>
                <a:gd name="T46" fmla="*/ 4000 w 8000"/>
                <a:gd name="T47" fmla="*/ 400 h 12700"/>
                <a:gd name="T48" fmla="*/ 4000 w 8000"/>
                <a:gd name="T49" fmla="*/ 1560 h 12700"/>
                <a:gd name="T50" fmla="*/ 4000 w 8000"/>
                <a:gd name="T51" fmla="*/ 400 h 12700"/>
                <a:gd name="T52" fmla="*/ 1130 w 8000"/>
                <a:gd name="T53" fmla="*/ 11700 h 12700"/>
                <a:gd name="T54" fmla="*/ 1030 w 8000"/>
                <a:gd name="T55" fmla="*/ 4400 h 12700"/>
                <a:gd name="T56" fmla="*/ 6860 w 8000"/>
                <a:gd name="T57" fmla="*/ 4300 h 12700"/>
                <a:gd name="T58" fmla="*/ 6960 w 8000"/>
                <a:gd name="T59" fmla="*/ 11600 h 12700"/>
                <a:gd name="T60" fmla="*/ 1230 w 8000"/>
                <a:gd name="T61" fmla="*/ 11500 h 12700"/>
                <a:gd name="T62" fmla="*/ 6760 w 8000"/>
                <a:gd name="T63" fmla="*/ 4500 h 12700"/>
                <a:gd name="T64" fmla="*/ 1230 w 8000"/>
                <a:gd name="T65" fmla="*/ 11500 h 12700"/>
                <a:gd name="T66" fmla="*/ 2310 w 8000"/>
                <a:gd name="T67" fmla="*/ 6680 h 12700"/>
                <a:gd name="T68" fmla="*/ 2030 w 8000"/>
                <a:gd name="T69" fmla="*/ 6240 h 12700"/>
                <a:gd name="T70" fmla="*/ 2380 w 8000"/>
                <a:gd name="T71" fmla="*/ 6460 h 12700"/>
                <a:gd name="T72" fmla="*/ 3150 w 8000"/>
                <a:gd name="T73" fmla="*/ 5780 h 12700"/>
                <a:gd name="T74" fmla="*/ 2450 w 8000"/>
                <a:gd name="T75" fmla="*/ 6670 h 12700"/>
                <a:gd name="T76" fmla="*/ 2380 w 8000"/>
                <a:gd name="T77" fmla="*/ 8480 h 12700"/>
                <a:gd name="T78" fmla="*/ 2030 w 8000"/>
                <a:gd name="T79" fmla="*/ 8150 h 12700"/>
                <a:gd name="T80" fmla="*/ 2170 w 8000"/>
                <a:gd name="T81" fmla="*/ 8010 h 12700"/>
                <a:gd name="T82" fmla="*/ 3010 w 8000"/>
                <a:gd name="T83" fmla="*/ 7550 h 12700"/>
                <a:gd name="T84" fmla="*/ 3150 w 8000"/>
                <a:gd name="T85" fmla="*/ 7690 h 12700"/>
                <a:gd name="T86" fmla="*/ 2380 w 8000"/>
                <a:gd name="T87" fmla="*/ 8480 h 12700"/>
                <a:gd name="T88" fmla="*/ 3680 w 8000"/>
                <a:gd name="T89" fmla="*/ 6600 h 12700"/>
                <a:gd name="T90" fmla="*/ 3680 w 8000"/>
                <a:gd name="T91" fmla="*/ 6400 h 12700"/>
                <a:gd name="T92" fmla="*/ 6040 w 8000"/>
                <a:gd name="T93" fmla="*/ 6500 h 12700"/>
                <a:gd name="T94" fmla="*/ 5950 w 8000"/>
                <a:gd name="T95" fmla="*/ 8360 h 12700"/>
                <a:gd name="T96" fmla="*/ 3580 w 8000"/>
                <a:gd name="T97" fmla="*/ 8260 h 12700"/>
                <a:gd name="T98" fmla="*/ 5940 w 8000"/>
                <a:gd name="T99" fmla="*/ 8160 h 12700"/>
                <a:gd name="T100" fmla="*/ 5950 w 8000"/>
                <a:gd name="T101" fmla="*/ 8360 h 12700"/>
                <a:gd name="T102" fmla="*/ 3680 w 8000"/>
                <a:gd name="T103" fmla="*/ 10130 h 12700"/>
                <a:gd name="T104" fmla="*/ 3680 w 8000"/>
                <a:gd name="T105" fmla="*/ 9930 h 12700"/>
                <a:gd name="T106" fmla="*/ 6040 w 8000"/>
                <a:gd name="T107" fmla="*/ 10030 h 12700"/>
                <a:gd name="T108" fmla="*/ 2380 w 8000"/>
                <a:gd name="T109" fmla="*/ 10240 h 12700"/>
                <a:gd name="T110" fmla="*/ 2030 w 8000"/>
                <a:gd name="T111" fmla="*/ 9910 h 12700"/>
                <a:gd name="T112" fmla="*/ 2170 w 8000"/>
                <a:gd name="T113" fmla="*/ 9770 h 12700"/>
                <a:gd name="T114" fmla="*/ 3010 w 8000"/>
                <a:gd name="T115" fmla="*/ 9310 h 12700"/>
                <a:gd name="T116" fmla="*/ 3150 w 8000"/>
                <a:gd name="T117" fmla="*/ 9450 h 12700"/>
                <a:gd name="T118" fmla="*/ 2380 w 8000"/>
                <a:gd name="T119" fmla="*/ 10240 h 1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000" h="12700">
                  <a:moveTo>
                    <a:pt x="7800" y="12700"/>
                  </a:moveTo>
                  <a:lnTo>
                    <a:pt x="200" y="12700"/>
                  </a:lnTo>
                  <a:cubicBezTo>
                    <a:pt x="90" y="12700"/>
                    <a:pt x="0" y="12610"/>
                    <a:pt x="0" y="12500"/>
                  </a:cubicBezTo>
                  <a:lnTo>
                    <a:pt x="0" y="2490"/>
                  </a:lnTo>
                  <a:cubicBezTo>
                    <a:pt x="0" y="2380"/>
                    <a:pt x="90" y="2290"/>
                    <a:pt x="200" y="2290"/>
                  </a:cubicBezTo>
                  <a:lnTo>
                    <a:pt x="1760" y="2290"/>
                  </a:lnTo>
                  <a:cubicBezTo>
                    <a:pt x="1860" y="2290"/>
                    <a:pt x="1950" y="2370"/>
                    <a:pt x="1960" y="2470"/>
                  </a:cubicBezTo>
                  <a:cubicBezTo>
                    <a:pt x="1990" y="2690"/>
                    <a:pt x="2180" y="2860"/>
                    <a:pt x="2400" y="2860"/>
                  </a:cubicBezTo>
                  <a:lnTo>
                    <a:pt x="5600" y="2860"/>
                  </a:lnTo>
                  <a:cubicBezTo>
                    <a:pt x="5830" y="2860"/>
                    <a:pt x="6020" y="2690"/>
                    <a:pt x="6040" y="2470"/>
                  </a:cubicBezTo>
                  <a:cubicBezTo>
                    <a:pt x="6050" y="2370"/>
                    <a:pt x="6140" y="2290"/>
                    <a:pt x="6240" y="2290"/>
                  </a:cubicBezTo>
                  <a:lnTo>
                    <a:pt x="7800" y="2290"/>
                  </a:lnTo>
                  <a:cubicBezTo>
                    <a:pt x="7910" y="2290"/>
                    <a:pt x="8000" y="2380"/>
                    <a:pt x="8000" y="2490"/>
                  </a:cubicBezTo>
                  <a:lnTo>
                    <a:pt x="8000" y="12500"/>
                  </a:lnTo>
                  <a:cubicBezTo>
                    <a:pt x="8000" y="12610"/>
                    <a:pt x="7910" y="12700"/>
                    <a:pt x="7800" y="12700"/>
                  </a:cubicBezTo>
                  <a:close/>
                  <a:moveTo>
                    <a:pt x="400" y="12300"/>
                  </a:moveTo>
                  <a:lnTo>
                    <a:pt x="7600" y="12300"/>
                  </a:lnTo>
                  <a:lnTo>
                    <a:pt x="7600" y="2690"/>
                  </a:lnTo>
                  <a:lnTo>
                    <a:pt x="6400" y="2690"/>
                  </a:lnTo>
                  <a:cubicBezTo>
                    <a:pt x="6280" y="3020"/>
                    <a:pt x="5970" y="3260"/>
                    <a:pt x="5600" y="3260"/>
                  </a:cubicBezTo>
                  <a:lnTo>
                    <a:pt x="2400" y="3260"/>
                  </a:lnTo>
                  <a:cubicBezTo>
                    <a:pt x="2030" y="3260"/>
                    <a:pt x="1720" y="3020"/>
                    <a:pt x="1600" y="2690"/>
                  </a:cubicBezTo>
                  <a:lnTo>
                    <a:pt x="400" y="2690"/>
                  </a:lnTo>
                  <a:lnTo>
                    <a:pt x="400" y="12300"/>
                  </a:lnTo>
                  <a:close/>
                  <a:moveTo>
                    <a:pt x="5600" y="3260"/>
                  </a:moveTo>
                  <a:lnTo>
                    <a:pt x="2400" y="3260"/>
                  </a:lnTo>
                  <a:cubicBezTo>
                    <a:pt x="1970" y="3260"/>
                    <a:pt x="1610" y="2940"/>
                    <a:pt x="1560" y="2510"/>
                  </a:cubicBezTo>
                  <a:cubicBezTo>
                    <a:pt x="1560" y="2480"/>
                    <a:pt x="1550" y="2440"/>
                    <a:pt x="1550" y="2410"/>
                  </a:cubicBezTo>
                  <a:cubicBezTo>
                    <a:pt x="1550" y="1940"/>
                    <a:pt x="1930" y="1560"/>
                    <a:pt x="2400" y="1560"/>
                  </a:cubicBezTo>
                  <a:lnTo>
                    <a:pt x="5600" y="1560"/>
                  </a:lnTo>
                  <a:cubicBezTo>
                    <a:pt x="6070" y="1560"/>
                    <a:pt x="6450" y="1940"/>
                    <a:pt x="6450" y="2410"/>
                  </a:cubicBezTo>
                  <a:cubicBezTo>
                    <a:pt x="6450" y="2440"/>
                    <a:pt x="6450" y="2480"/>
                    <a:pt x="6440" y="2510"/>
                  </a:cubicBezTo>
                  <a:cubicBezTo>
                    <a:pt x="6390" y="2940"/>
                    <a:pt x="6020" y="3260"/>
                    <a:pt x="5600" y="3260"/>
                  </a:cubicBezTo>
                  <a:close/>
                  <a:moveTo>
                    <a:pt x="2400" y="1960"/>
                  </a:moveTo>
                  <a:cubicBezTo>
                    <a:pt x="2150" y="1960"/>
                    <a:pt x="1950" y="2160"/>
                    <a:pt x="1950" y="2410"/>
                  </a:cubicBezTo>
                  <a:lnTo>
                    <a:pt x="1950" y="2460"/>
                  </a:lnTo>
                  <a:cubicBezTo>
                    <a:pt x="1980" y="2680"/>
                    <a:pt x="2170" y="2850"/>
                    <a:pt x="2390" y="2850"/>
                  </a:cubicBezTo>
                  <a:lnTo>
                    <a:pt x="5600" y="2850"/>
                  </a:lnTo>
                  <a:cubicBezTo>
                    <a:pt x="5830" y="2850"/>
                    <a:pt x="6020" y="2680"/>
                    <a:pt x="6040" y="2460"/>
                  </a:cubicBezTo>
                  <a:lnTo>
                    <a:pt x="6040" y="2410"/>
                  </a:lnTo>
                  <a:cubicBezTo>
                    <a:pt x="6040" y="2160"/>
                    <a:pt x="5840" y="1960"/>
                    <a:pt x="5590" y="1960"/>
                  </a:cubicBezTo>
                  <a:lnTo>
                    <a:pt x="2400" y="1960"/>
                  </a:lnTo>
                  <a:close/>
                  <a:moveTo>
                    <a:pt x="4000" y="1960"/>
                  </a:moveTo>
                  <a:cubicBezTo>
                    <a:pt x="3460" y="1960"/>
                    <a:pt x="3020" y="1520"/>
                    <a:pt x="3020" y="980"/>
                  </a:cubicBezTo>
                  <a:cubicBezTo>
                    <a:pt x="3020" y="440"/>
                    <a:pt x="3460" y="0"/>
                    <a:pt x="4000" y="0"/>
                  </a:cubicBezTo>
                  <a:cubicBezTo>
                    <a:pt x="4540" y="0"/>
                    <a:pt x="4980" y="440"/>
                    <a:pt x="4980" y="980"/>
                  </a:cubicBezTo>
                  <a:cubicBezTo>
                    <a:pt x="4980" y="1520"/>
                    <a:pt x="4540" y="1960"/>
                    <a:pt x="4000" y="1960"/>
                  </a:cubicBezTo>
                  <a:close/>
                  <a:moveTo>
                    <a:pt x="4000" y="400"/>
                  </a:moveTo>
                  <a:cubicBezTo>
                    <a:pt x="3680" y="400"/>
                    <a:pt x="3420" y="660"/>
                    <a:pt x="3420" y="980"/>
                  </a:cubicBezTo>
                  <a:cubicBezTo>
                    <a:pt x="3420" y="1300"/>
                    <a:pt x="3680" y="1560"/>
                    <a:pt x="4000" y="1560"/>
                  </a:cubicBezTo>
                  <a:cubicBezTo>
                    <a:pt x="4320" y="1560"/>
                    <a:pt x="4580" y="1300"/>
                    <a:pt x="4580" y="980"/>
                  </a:cubicBezTo>
                  <a:cubicBezTo>
                    <a:pt x="4580" y="660"/>
                    <a:pt x="4320" y="400"/>
                    <a:pt x="4000" y="400"/>
                  </a:cubicBezTo>
                  <a:close/>
                  <a:moveTo>
                    <a:pt x="6870" y="11700"/>
                  </a:moveTo>
                  <a:lnTo>
                    <a:pt x="1130" y="11700"/>
                  </a:lnTo>
                  <a:cubicBezTo>
                    <a:pt x="1070" y="11700"/>
                    <a:pt x="1030" y="11660"/>
                    <a:pt x="1030" y="11600"/>
                  </a:cubicBezTo>
                  <a:lnTo>
                    <a:pt x="1030" y="4400"/>
                  </a:lnTo>
                  <a:cubicBezTo>
                    <a:pt x="1030" y="4340"/>
                    <a:pt x="1070" y="4300"/>
                    <a:pt x="1130" y="4300"/>
                  </a:cubicBezTo>
                  <a:lnTo>
                    <a:pt x="6860" y="4300"/>
                  </a:lnTo>
                  <a:cubicBezTo>
                    <a:pt x="6920" y="4300"/>
                    <a:pt x="6960" y="4340"/>
                    <a:pt x="6960" y="4400"/>
                  </a:cubicBezTo>
                  <a:lnTo>
                    <a:pt x="6960" y="11600"/>
                  </a:lnTo>
                  <a:cubicBezTo>
                    <a:pt x="6970" y="11650"/>
                    <a:pt x="6920" y="11700"/>
                    <a:pt x="6870" y="11700"/>
                  </a:cubicBezTo>
                  <a:close/>
                  <a:moveTo>
                    <a:pt x="1230" y="11500"/>
                  </a:moveTo>
                  <a:lnTo>
                    <a:pt x="6760" y="11500"/>
                  </a:lnTo>
                  <a:lnTo>
                    <a:pt x="6760" y="4500"/>
                  </a:lnTo>
                  <a:lnTo>
                    <a:pt x="1230" y="4500"/>
                  </a:lnTo>
                  <a:lnTo>
                    <a:pt x="1230" y="11500"/>
                  </a:lnTo>
                  <a:close/>
                  <a:moveTo>
                    <a:pt x="2380" y="6710"/>
                  </a:moveTo>
                  <a:cubicBezTo>
                    <a:pt x="2350" y="6710"/>
                    <a:pt x="2330" y="6700"/>
                    <a:pt x="2310" y="6680"/>
                  </a:cubicBezTo>
                  <a:lnTo>
                    <a:pt x="2030" y="6380"/>
                  </a:lnTo>
                  <a:cubicBezTo>
                    <a:pt x="1990" y="6340"/>
                    <a:pt x="1990" y="6280"/>
                    <a:pt x="2030" y="6240"/>
                  </a:cubicBezTo>
                  <a:cubicBezTo>
                    <a:pt x="2070" y="6200"/>
                    <a:pt x="2130" y="6200"/>
                    <a:pt x="2170" y="6240"/>
                  </a:cubicBezTo>
                  <a:lnTo>
                    <a:pt x="2380" y="6460"/>
                  </a:lnTo>
                  <a:lnTo>
                    <a:pt x="3010" y="5780"/>
                  </a:lnTo>
                  <a:cubicBezTo>
                    <a:pt x="3050" y="5740"/>
                    <a:pt x="3110" y="5740"/>
                    <a:pt x="3150" y="5780"/>
                  </a:cubicBezTo>
                  <a:cubicBezTo>
                    <a:pt x="3190" y="5820"/>
                    <a:pt x="3190" y="5880"/>
                    <a:pt x="3150" y="5920"/>
                  </a:cubicBezTo>
                  <a:lnTo>
                    <a:pt x="2450" y="6670"/>
                  </a:lnTo>
                  <a:cubicBezTo>
                    <a:pt x="2440" y="6700"/>
                    <a:pt x="2410" y="6710"/>
                    <a:pt x="2380" y="6710"/>
                  </a:cubicBezTo>
                  <a:close/>
                  <a:moveTo>
                    <a:pt x="2380" y="8480"/>
                  </a:moveTo>
                  <a:cubicBezTo>
                    <a:pt x="2350" y="8480"/>
                    <a:pt x="2330" y="8470"/>
                    <a:pt x="2310" y="8450"/>
                  </a:cubicBezTo>
                  <a:lnTo>
                    <a:pt x="2030" y="8150"/>
                  </a:lnTo>
                  <a:cubicBezTo>
                    <a:pt x="1990" y="8110"/>
                    <a:pt x="1990" y="8050"/>
                    <a:pt x="2030" y="8010"/>
                  </a:cubicBezTo>
                  <a:cubicBezTo>
                    <a:pt x="2070" y="7970"/>
                    <a:pt x="2130" y="7970"/>
                    <a:pt x="2170" y="8010"/>
                  </a:cubicBezTo>
                  <a:lnTo>
                    <a:pt x="2380" y="8230"/>
                  </a:lnTo>
                  <a:lnTo>
                    <a:pt x="3010" y="7550"/>
                  </a:lnTo>
                  <a:cubicBezTo>
                    <a:pt x="3050" y="7510"/>
                    <a:pt x="3110" y="7510"/>
                    <a:pt x="3150" y="7550"/>
                  </a:cubicBezTo>
                  <a:cubicBezTo>
                    <a:pt x="3190" y="7590"/>
                    <a:pt x="3190" y="7650"/>
                    <a:pt x="3150" y="7690"/>
                  </a:cubicBezTo>
                  <a:lnTo>
                    <a:pt x="2450" y="8440"/>
                  </a:lnTo>
                  <a:cubicBezTo>
                    <a:pt x="2440" y="8460"/>
                    <a:pt x="2410" y="8480"/>
                    <a:pt x="2380" y="8480"/>
                  </a:cubicBezTo>
                  <a:close/>
                  <a:moveTo>
                    <a:pt x="5950" y="6600"/>
                  </a:moveTo>
                  <a:lnTo>
                    <a:pt x="3680" y="6600"/>
                  </a:lnTo>
                  <a:cubicBezTo>
                    <a:pt x="3620" y="6600"/>
                    <a:pt x="3580" y="6560"/>
                    <a:pt x="3580" y="6500"/>
                  </a:cubicBezTo>
                  <a:cubicBezTo>
                    <a:pt x="3580" y="6440"/>
                    <a:pt x="3620" y="6400"/>
                    <a:pt x="3680" y="6400"/>
                  </a:cubicBezTo>
                  <a:lnTo>
                    <a:pt x="5940" y="6400"/>
                  </a:lnTo>
                  <a:cubicBezTo>
                    <a:pt x="6000" y="6400"/>
                    <a:pt x="6040" y="6440"/>
                    <a:pt x="6040" y="6500"/>
                  </a:cubicBezTo>
                  <a:cubicBezTo>
                    <a:pt x="6050" y="6550"/>
                    <a:pt x="6000" y="6600"/>
                    <a:pt x="5950" y="6600"/>
                  </a:cubicBezTo>
                  <a:close/>
                  <a:moveTo>
                    <a:pt x="5950" y="8360"/>
                  </a:moveTo>
                  <a:lnTo>
                    <a:pt x="3680" y="8360"/>
                  </a:lnTo>
                  <a:cubicBezTo>
                    <a:pt x="3620" y="8360"/>
                    <a:pt x="3580" y="8320"/>
                    <a:pt x="3580" y="8260"/>
                  </a:cubicBezTo>
                  <a:cubicBezTo>
                    <a:pt x="3580" y="8200"/>
                    <a:pt x="3620" y="8160"/>
                    <a:pt x="3680" y="8160"/>
                  </a:cubicBezTo>
                  <a:lnTo>
                    <a:pt x="5940" y="8160"/>
                  </a:lnTo>
                  <a:cubicBezTo>
                    <a:pt x="6000" y="8160"/>
                    <a:pt x="6040" y="8200"/>
                    <a:pt x="6040" y="8260"/>
                  </a:cubicBezTo>
                  <a:cubicBezTo>
                    <a:pt x="6050" y="8320"/>
                    <a:pt x="6000" y="8360"/>
                    <a:pt x="5950" y="8360"/>
                  </a:cubicBezTo>
                  <a:close/>
                  <a:moveTo>
                    <a:pt x="5950" y="10130"/>
                  </a:moveTo>
                  <a:lnTo>
                    <a:pt x="3680" y="10130"/>
                  </a:lnTo>
                  <a:cubicBezTo>
                    <a:pt x="3620" y="10130"/>
                    <a:pt x="3580" y="10090"/>
                    <a:pt x="3580" y="10030"/>
                  </a:cubicBezTo>
                  <a:cubicBezTo>
                    <a:pt x="3580" y="9970"/>
                    <a:pt x="3620" y="9930"/>
                    <a:pt x="3680" y="9930"/>
                  </a:cubicBezTo>
                  <a:lnTo>
                    <a:pt x="5940" y="9930"/>
                  </a:lnTo>
                  <a:cubicBezTo>
                    <a:pt x="6000" y="9930"/>
                    <a:pt x="6040" y="9970"/>
                    <a:pt x="6040" y="10030"/>
                  </a:cubicBezTo>
                  <a:cubicBezTo>
                    <a:pt x="6050" y="10090"/>
                    <a:pt x="6000" y="10130"/>
                    <a:pt x="5950" y="10130"/>
                  </a:cubicBezTo>
                  <a:close/>
                  <a:moveTo>
                    <a:pt x="2380" y="10240"/>
                  </a:moveTo>
                  <a:cubicBezTo>
                    <a:pt x="2350" y="10240"/>
                    <a:pt x="2330" y="10230"/>
                    <a:pt x="2310" y="10210"/>
                  </a:cubicBezTo>
                  <a:lnTo>
                    <a:pt x="2030" y="9910"/>
                  </a:lnTo>
                  <a:cubicBezTo>
                    <a:pt x="1990" y="9870"/>
                    <a:pt x="1990" y="9810"/>
                    <a:pt x="2030" y="9770"/>
                  </a:cubicBezTo>
                  <a:cubicBezTo>
                    <a:pt x="2070" y="9730"/>
                    <a:pt x="2130" y="9730"/>
                    <a:pt x="2170" y="9770"/>
                  </a:cubicBezTo>
                  <a:lnTo>
                    <a:pt x="2380" y="9990"/>
                  </a:lnTo>
                  <a:lnTo>
                    <a:pt x="3010" y="9310"/>
                  </a:lnTo>
                  <a:cubicBezTo>
                    <a:pt x="3050" y="9270"/>
                    <a:pt x="3110" y="9270"/>
                    <a:pt x="3150" y="9310"/>
                  </a:cubicBezTo>
                  <a:cubicBezTo>
                    <a:pt x="3190" y="9350"/>
                    <a:pt x="3190" y="9410"/>
                    <a:pt x="3150" y="9450"/>
                  </a:cubicBezTo>
                  <a:lnTo>
                    <a:pt x="2450" y="10200"/>
                  </a:lnTo>
                  <a:cubicBezTo>
                    <a:pt x="2440" y="10230"/>
                    <a:pt x="2410" y="10240"/>
                    <a:pt x="2380" y="10240"/>
                  </a:cubicBezTo>
                  <a:close/>
                </a:path>
              </a:pathLst>
            </a:custGeom>
            <a:solidFill>
              <a:srgbClr val="0094A1"/>
            </a:solidFill>
            <a:ln w="19050">
              <a:solidFill>
                <a:srgbClr val="009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4" name="直接箭头连接符 3"/>
            <p:cNvCxnSpPr/>
            <p:nvPr/>
          </p:nvCxnSpPr>
          <p:spPr>
            <a:xfrm>
              <a:off x="6644640" y="3778676"/>
              <a:ext cx="914400" cy="0"/>
            </a:xfrm>
            <a:prstGeom prst="straightConnector1">
              <a:avLst/>
            </a:prstGeom>
            <a:ln w="28575">
              <a:solidFill>
                <a:srgbClr val="0094A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6644640" y="5216637"/>
              <a:ext cx="914400" cy="0"/>
            </a:xfrm>
            <a:prstGeom prst="straightConnector1">
              <a:avLst/>
            </a:prstGeom>
            <a:ln w="28575">
              <a:solidFill>
                <a:srgbClr val="0094A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6644640" y="2240280"/>
              <a:ext cx="914400" cy="0"/>
            </a:xfrm>
            <a:prstGeom prst="straightConnector1">
              <a:avLst/>
            </a:prstGeom>
            <a:ln w="28575">
              <a:solidFill>
                <a:srgbClr val="0094A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V="1">
              <a:off x="3887473" y="2514601"/>
              <a:ext cx="745487" cy="595898"/>
            </a:xfrm>
            <a:prstGeom prst="straightConnector1">
              <a:avLst/>
            </a:prstGeom>
            <a:ln w="28575">
              <a:solidFill>
                <a:srgbClr val="0094A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3898348" y="3691560"/>
              <a:ext cx="837399" cy="0"/>
            </a:xfrm>
            <a:prstGeom prst="straightConnector1">
              <a:avLst/>
            </a:prstGeom>
            <a:ln w="28575">
              <a:solidFill>
                <a:srgbClr val="0094A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>
              <a:off x="3913594" y="4300404"/>
              <a:ext cx="712318" cy="581229"/>
            </a:xfrm>
            <a:prstGeom prst="straightConnector1">
              <a:avLst/>
            </a:prstGeom>
            <a:ln w="28575">
              <a:solidFill>
                <a:srgbClr val="0094A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合 25"/>
            <p:cNvGrpSpPr/>
            <p:nvPr/>
          </p:nvGrpSpPr>
          <p:grpSpPr>
            <a:xfrm>
              <a:off x="2595764" y="3204298"/>
              <a:ext cx="1234440" cy="1329950"/>
              <a:chOff x="2595764" y="3204298"/>
              <a:chExt cx="1234440" cy="1329950"/>
            </a:xfrm>
          </p:grpSpPr>
          <p:sp>
            <p:nvSpPr>
              <p:cNvPr id="13" name="iconfont-1192-812035">
                <a:extLst>
                  <a:ext uri="{FF2B5EF4-FFF2-40B4-BE49-F238E27FC236}">
                    <a16:creationId xmlns="" xmlns:p14="http://schemas.microsoft.com/office/powerpoint/2010/main" xmlns:a16="http://schemas.microsoft.com/office/drawing/2014/main" id="{54405246-CCE2-4201-BBB1-D3F3EB6E740D}"/>
                  </a:ext>
                </a:extLst>
              </p:cNvPr>
              <p:cNvSpPr/>
              <p:nvPr/>
            </p:nvSpPr>
            <p:spPr>
              <a:xfrm>
                <a:off x="2829174" y="3204298"/>
                <a:ext cx="858494" cy="869963"/>
              </a:xfrm>
              <a:custGeom>
                <a:avLst/>
                <a:gdLst>
                  <a:gd name="T0" fmla="*/ 2634 w 12055"/>
                  <a:gd name="T1" fmla="*/ 3559 h 12786"/>
                  <a:gd name="T2" fmla="*/ 8377 w 12055"/>
                  <a:gd name="T3" fmla="*/ 3559 h 12786"/>
                  <a:gd name="T4" fmla="*/ 7650 w 12055"/>
                  <a:gd name="T5" fmla="*/ 5915 h 12786"/>
                  <a:gd name="T6" fmla="*/ 9064 w 12055"/>
                  <a:gd name="T7" fmla="*/ 3559 h 12786"/>
                  <a:gd name="T8" fmla="*/ 1947 w 12055"/>
                  <a:gd name="T9" fmla="*/ 3559 h 12786"/>
                  <a:gd name="T10" fmla="*/ 344 w 12055"/>
                  <a:gd name="T11" fmla="*/ 9155 h 12786"/>
                  <a:gd name="T12" fmla="*/ 79 w 12055"/>
                  <a:gd name="T13" fmla="*/ 11858 h 12786"/>
                  <a:gd name="T14" fmla="*/ 464 w 12055"/>
                  <a:gd name="T15" fmla="*/ 12155 h 12786"/>
                  <a:gd name="T16" fmla="*/ 805 w 12055"/>
                  <a:gd name="T17" fmla="*/ 10118 h 12786"/>
                  <a:gd name="T18" fmla="*/ 3571 w 12055"/>
                  <a:gd name="T19" fmla="*/ 6268 h 12786"/>
                  <a:gd name="T20" fmla="*/ 3617 w 12055"/>
                  <a:gd name="T21" fmla="*/ 5717 h 12786"/>
                  <a:gd name="T22" fmla="*/ 6943 w 12055"/>
                  <a:gd name="T23" fmla="*/ 10953 h 12786"/>
                  <a:gd name="T24" fmla="*/ 7476 w 12055"/>
                  <a:gd name="T25" fmla="*/ 10789 h 12786"/>
                  <a:gd name="T26" fmla="*/ 7370 w 12055"/>
                  <a:gd name="T27" fmla="*/ 10462 h 12786"/>
                  <a:gd name="T28" fmla="*/ 7281 w 12055"/>
                  <a:gd name="T29" fmla="*/ 9128 h 12786"/>
                  <a:gd name="T30" fmla="*/ 7114 w 12055"/>
                  <a:gd name="T31" fmla="*/ 8853 h 12786"/>
                  <a:gd name="T32" fmla="*/ 6370 w 12055"/>
                  <a:gd name="T33" fmla="*/ 9025 h 12786"/>
                  <a:gd name="T34" fmla="*/ 6932 w 12055"/>
                  <a:gd name="T35" fmla="*/ 9197 h 12786"/>
                  <a:gd name="T36" fmla="*/ 6777 w 12055"/>
                  <a:gd name="T37" fmla="*/ 10840 h 12786"/>
                  <a:gd name="T38" fmla="*/ 6931 w 12055"/>
                  <a:gd name="T39" fmla="*/ 8201 h 12786"/>
                  <a:gd name="T40" fmla="*/ 6931 w 12055"/>
                  <a:gd name="T41" fmla="*/ 8659 h 12786"/>
                  <a:gd name="T42" fmla="*/ 8721 w 12055"/>
                  <a:gd name="T43" fmla="*/ 6116 h 12786"/>
                  <a:gd name="T44" fmla="*/ 8721 w 12055"/>
                  <a:gd name="T45" fmla="*/ 12786 h 12786"/>
                  <a:gd name="T46" fmla="*/ 11499 w 12055"/>
                  <a:gd name="T47" fmla="*/ 10974 h 12786"/>
                  <a:gd name="T48" fmla="*/ 8721 w 12055"/>
                  <a:gd name="T49" fmla="*/ 12442 h 12786"/>
                  <a:gd name="T50" fmla="*/ 8721 w 12055"/>
                  <a:gd name="T51" fmla="*/ 6460 h 12786"/>
                  <a:gd name="T52" fmla="*/ 9016 w 12055"/>
                  <a:gd name="T53" fmla="*/ 9298 h 12786"/>
                  <a:gd name="T54" fmla="*/ 10146 w 12055"/>
                  <a:gd name="T55" fmla="*/ 8578 h 12786"/>
                  <a:gd name="T56" fmla="*/ 10146 w 12055"/>
                  <a:gd name="T57" fmla="*/ 8234 h 12786"/>
                  <a:gd name="T58" fmla="*/ 7553 w 12055"/>
                  <a:gd name="T59" fmla="*/ 8406 h 12786"/>
                  <a:gd name="T60" fmla="*/ 8673 w 12055"/>
                  <a:gd name="T61" fmla="*/ 8578 h 12786"/>
                  <a:gd name="T62" fmla="*/ 8080 w 12055"/>
                  <a:gd name="T63" fmla="*/ 10445 h 12786"/>
                  <a:gd name="T64" fmla="*/ 7909 w 12055"/>
                  <a:gd name="T65" fmla="*/ 9298 h 12786"/>
                  <a:gd name="T66" fmla="*/ 7737 w 12055"/>
                  <a:gd name="T67" fmla="*/ 10610 h 12786"/>
                  <a:gd name="T68" fmla="*/ 7737 w 12055"/>
                  <a:gd name="T69" fmla="*/ 10617 h 12786"/>
                  <a:gd name="T70" fmla="*/ 10146 w 12055"/>
                  <a:gd name="T71" fmla="*/ 10789 h 12786"/>
                  <a:gd name="T72" fmla="*/ 10146 w 12055"/>
                  <a:gd name="T73" fmla="*/ 10445 h 12786"/>
                  <a:gd name="T74" fmla="*/ 9016 w 12055"/>
                  <a:gd name="T75" fmla="*/ 9642 h 12786"/>
                  <a:gd name="T76" fmla="*/ 12055 w 12055"/>
                  <a:gd name="T77" fmla="*/ 9451 h 12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055" h="12786">
                    <a:moveTo>
                      <a:pt x="3617" y="5717"/>
                    </a:moveTo>
                    <a:cubicBezTo>
                      <a:pt x="2992" y="5171"/>
                      <a:pt x="2634" y="4384"/>
                      <a:pt x="2634" y="3559"/>
                    </a:cubicBezTo>
                    <a:cubicBezTo>
                      <a:pt x="2634" y="1975"/>
                      <a:pt x="3922" y="687"/>
                      <a:pt x="5505" y="687"/>
                    </a:cubicBezTo>
                    <a:cubicBezTo>
                      <a:pt x="7089" y="687"/>
                      <a:pt x="8377" y="1975"/>
                      <a:pt x="8377" y="3559"/>
                    </a:cubicBezTo>
                    <a:cubicBezTo>
                      <a:pt x="8377" y="4538"/>
                      <a:pt x="8221" y="4958"/>
                      <a:pt x="7682" y="5430"/>
                    </a:cubicBezTo>
                    <a:cubicBezTo>
                      <a:pt x="7539" y="5555"/>
                      <a:pt x="7525" y="5772"/>
                      <a:pt x="7650" y="5915"/>
                    </a:cubicBezTo>
                    <a:cubicBezTo>
                      <a:pt x="7775" y="6058"/>
                      <a:pt x="7992" y="6072"/>
                      <a:pt x="8135" y="5947"/>
                    </a:cubicBezTo>
                    <a:cubicBezTo>
                      <a:pt x="8916" y="5263"/>
                      <a:pt x="9064" y="4580"/>
                      <a:pt x="9064" y="3559"/>
                    </a:cubicBezTo>
                    <a:cubicBezTo>
                      <a:pt x="9064" y="1596"/>
                      <a:pt x="7468" y="0"/>
                      <a:pt x="5505" y="0"/>
                    </a:cubicBezTo>
                    <a:cubicBezTo>
                      <a:pt x="3543" y="0"/>
                      <a:pt x="1947" y="1596"/>
                      <a:pt x="1947" y="3559"/>
                    </a:cubicBezTo>
                    <a:cubicBezTo>
                      <a:pt x="1947" y="4433"/>
                      <a:pt x="2271" y="5272"/>
                      <a:pt x="2848" y="5921"/>
                    </a:cubicBezTo>
                    <a:cubicBezTo>
                      <a:pt x="1619" y="6772"/>
                      <a:pt x="778" y="7859"/>
                      <a:pt x="344" y="9155"/>
                    </a:cubicBezTo>
                    <a:cubicBezTo>
                      <a:pt x="252" y="9428"/>
                      <a:pt x="180" y="9711"/>
                      <a:pt x="128" y="9996"/>
                    </a:cubicBezTo>
                    <a:cubicBezTo>
                      <a:pt x="17" y="10613"/>
                      <a:pt x="0" y="11239"/>
                      <a:pt x="79" y="11858"/>
                    </a:cubicBezTo>
                    <a:cubicBezTo>
                      <a:pt x="101" y="12031"/>
                      <a:pt x="249" y="12158"/>
                      <a:pt x="420" y="12158"/>
                    </a:cubicBezTo>
                    <a:cubicBezTo>
                      <a:pt x="434" y="12158"/>
                      <a:pt x="449" y="12157"/>
                      <a:pt x="464" y="12155"/>
                    </a:cubicBezTo>
                    <a:cubicBezTo>
                      <a:pt x="652" y="12131"/>
                      <a:pt x="785" y="11959"/>
                      <a:pt x="761" y="11771"/>
                    </a:cubicBezTo>
                    <a:cubicBezTo>
                      <a:pt x="691" y="11222"/>
                      <a:pt x="706" y="10666"/>
                      <a:pt x="805" y="10118"/>
                    </a:cubicBezTo>
                    <a:cubicBezTo>
                      <a:pt x="850" y="9866"/>
                      <a:pt x="914" y="9615"/>
                      <a:pt x="995" y="9374"/>
                    </a:cubicBezTo>
                    <a:cubicBezTo>
                      <a:pt x="1419" y="8110"/>
                      <a:pt x="2285" y="7065"/>
                      <a:pt x="3571" y="6268"/>
                    </a:cubicBezTo>
                    <a:cubicBezTo>
                      <a:pt x="3664" y="6211"/>
                      <a:pt x="3724" y="6113"/>
                      <a:pt x="3733" y="6004"/>
                    </a:cubicBezTo>
                    <a:cubicBezTo>
                      <a:pt x="3742" y="5896"/>
                      <a:pt x="3699" y="5789"/>
                      <a:pt x="3617" y="5717"/>
                    </a:cubicBezTo>
                    <a:close/>
                    <a:moveTo>
                      <a:pt x="6777" y="10840"/>
                    </a:moveTo>
                    <a:cubicBezTo>
                      <a:pt x="6800" y="10913"/>
                      <a:pt x="6854" y="10947"/>
                      <a:pt x="6943" y="10953"/>
                    </a:cubicBezTo>
                    <a:cubicBezTo>
                      <a:pt x="6961" y="10954"/>
                      <a:pt x="6979" y="10950"/>
                      <a:pt x="6996" y="10944"/>
                    </a:cubicBezTo>
                    <a:lnTo>
                      <a:pt x="7476" y="10789"/>
                    </a:lnTo>
                    <a:cubicBezTo>
                      <a:pt x="7566" y="10760"/>
                      <a:pt x="7616" y="10663"/>
                      <a:pt x="7586" y="10573"/>
                    </a:cubicBezTo>
                    <a:cubicBezTo>
                      <a:pt x="7557" y="10483"/>
                      <a:pt x="7461" y="10433"/>
                      <a:pt x="7370" y="10462"/>
                    </a:cubicBezTo>
                    <a:lnTo>
                      <a:pt x="7123" y="10542"/>
                    </a:lnTo>
                    <a:lnTo>
                      <a:pt x="7281" y="9128"/>
                    </a:lnTo>
                    <a:cubicBezTo>
                      <a:pt x="7284" y="9105"/>
                      <a:pt x="7290" y="9071"/>
                      <a:pt x="7286" y="9025"/>
                    </a:cubicBezTo>
                    <a:cubicBezTo>
                      <a:pt x="7279" y="8930"/>
                      <a:pt x="7209" y="8853"/>
                      <a:pt x="7114" y="8853"/>
                    </a:cubicBezTo>
                    <a:lnTo>
                      <a:pt x="6542" y="8853"/>
                    </a:lnTo>
                    <a:cubicBezTo>
                      <a:pt x="6447" y="8853"/>
                      <a:pt x="6370" y="8930"/>
                      <a:pt x="6370" y="9025"/>
                    </a:cubicBezTo>
                    <a:cubicBezTo>
                      <a:pt x="6370" y="9120"/>
                      <a:pt x="6447" y="9197"/>
                      <a:pt x="6542" y="9197"/>
                    </a:cubicBezTo>
                    <a:lnTo>
                      <a:pt x="6932" y="9197"/>
                    </a:lnTo>
                    <a:lnTo>
                      <a:pt x="6761" y="10684"/>
                    </a:lnTo>
                    <a:cubicBezTo>
                      <a:pt x="6755" y="10756"/>
                      <a:pt x="6770" y="10817"/>
                      <a:pt x="6777" y="10840"/>
                    </a:cubicBezTo>
                    <a:close/>
                    <a:moveTo>
                      <a:pt x="7160" y="8430"/>
                    </a:moveTo>
                    <a:cubicBezTo>
                      <a:pt x="7160" y="8303"/>
                      <a:pt x="7058" y="8201"/>
                      <a:pt x="6931" y="8201"/>
                    </a:cubicBezTo>
                    <a:cubicBezTo>
                      <a:pt x="6805" y="8201"/>
                      <a:pt x="6702" y="8303"/>
                      <a:pt x="6702" y="8430"/>
                    </a:cubicBezTo>
                    <a:cubicBezTo>
                      <a:pt x="6702" y="8556"/>
                      <a:pt x="6805" y="8659"/>
                      <a:pt x="6931" y="8659"/>
                    </a:cubicBezTo>
                    <a:cubicBezTo>
                      <a:pt x="7058" y="8659"/>
                      <a:pt x="7160" y="8556"/>
                      <a:pt x="7160" y="8430"/>
                    </a:cubicBezTo>
                    <a:close/>
                    <a:moveTo>
                      <a:pt x="8721" y="6116"/>
                    </a:moveTo>
                    <a:cubicBezTo>
                      <a:pt x="6882" y="6116"/>
                      <a:pt x="5386" y="7612"/>
                      <a:pt x="5386" y="9451"/>
                    </a:cubicBezTo>
                    <a:cubicBezTo>
                      <a:pt x="5386" y="11290"/>
                      <a:pt x="6882" y="12786"/>
                      <a:pt x="8721" y="12786"/>
                    </a:cubicBezTo>
                    <a:cubicBezTo>
                      <a:pt x="9881" y="12786"/>
                      <a:pt x="10940" y="12197"/>
                      <a:pt x="11554" y="11211"/>
                    </a:cubicBezTo>
                    <a:cubicBezTo>
                      <a:pt x="11604" y="11130"/>
                      <a:pt x="11579" y="11025"/>
                      <a:pt x="11499" y="10974"/>
                    </a:cubicBezTo>
                    <a:cubicBezTo>
                      <a:pt x="11418" y="10924"/>
                      <a:pt x="11312" y="10949"/>
                      <a:pt x="11262" y="11029"/>
                    </a:cubicBezTo>
                    <a:cubicBezTo>
                      <a:pt x="10711" y="11914"/>
                      <a:pt x="9761" y="12442"/>
                      <a:pt x="8721" y="12442"/>
                    </a:cubicBezTo>
                    <a:cubicBezTo>
                      <a:pt x="7071" y="12442"/>
                      <a:pt x="5730" y="11100"/>
                      <a:pt x="5730" y="9451"/>
                    </a:cubicBezTo>
                    <a:cubicBezTo>
                      <a:pt x="5730" y="7802"/>
                      <a:pt x="7071" y="6460"/>
                      <a:pt x="8721" y="6460"/>
                    </a:cubicBezTo>
                    <a:cubicBezTo>
                      <a:pt x="10319" y="6460"/>
                      <a:pt x="11628" y="7720"/>
                      <a:pt x="11708" y="9299"/>
                    </a:cubicBezTo>
                    <a:lnTo>
                      <a:pt x="9016" y="9298"/>
                    </a:lnTo>
                    <a:lnTo>
                      <a:pt x="9016" y="8578"/>
                    </a:lnTo>
                    <a:lnTo>
                      <a:pt x="10146" y="8578"/>
                    </a:lnTo>
                    <a:cubicBezTo>
                      <a:pt x="10241" y="8578"/>
                      <a:pt x="10318" y="8501"/>
                      <a:pt x="10318" y="8406"/>
                    </a:cubicBezTo>
                    <a:cubicBezTo>
                      <a:pt x="10318" y="8311"/>
                      <a:pt x="10241" y="8234"/>
                      <a:pt x="10146" y="8234"/>
                    </a:cubicBezTo>
                    <a:lnTo>
                      <a:pt x="7725" y="8234"/>
                    </a:lnTo>
                    <a:cubicBezTo>
                      <a:pt x="7630" y="8234"/>
                      <a:pt x="7553" y="8311"/>
                      <a:pt x="7553" y="8406"/>
                    </a:cubicBezTo>
                    <a:cubicBezTo>
                      <a:pt x="7553" y="8501"/>
                      <a:pt x="7630" y="8578"/>
                      <a:pt x="7725" y="8578"/>
                    </a:cubicBezTo>
                    <a:lnTo>
                      <a:pt x="8673" y="8578"/>
                    </a:lnTo>
                    <a:lnTo>
                      <a:pt x="8672" y="10445"/>
                    </a:lnTo>
                    <a:lnTo>
                      <a:pt x="8080" y="10445"/>
                    </a:lnTo>
                    <a:lnTo>
                      <a:pt x="8080" y="9470"/>
                    </a:lnTo>
                    <a:cubicBezTo>
                      <a:pt x="8080" y="9375"/>
                      <a:pt x="8004" y="9298"/>
                      <a:pt x="7909" y="9298"/>
                    </a:cubicBezTo>
                    <a:cubicBezTo>
                      <a:pt x="7814" y="9298"/>
                      <a:pt x="7737" y="9375"/>
                      <a:pt x="7737" y="9470"/>
                    </a:cubicBezTo>
                    <a:lnTo>
                      <a:pt x="7737" y="10610"/>
                    </a:lnTo>
                    <a:cubicBezTo>
                      <a:pt x="7737" y="10612"/>
                      <a:pt x="7737" y="10613"/>
                      <a:pt x="7737" y="10614"/>
                    </a:cubicBezTo>
                    <a:cubicBezTo>
                      <a:pt x="7737" y="10615"/>
                      <a:pt x="7737" y="10616"/>
                      <a:pt x="7737" y="10617"/>
                    </a:cubicBezTo>
                    <a:cubicBezTo>
                      <a:pt x="7737" y="10712"/>
                      <a:pt x="7813" y="10789"/>
                      <a:pt x="7908" y="10789"/>
                    </a:cubicBezTo>
                    <a:lnTo>
                      <a:pt x="10146" y="10789"/>
                    </a:lnTo>
                    <a:cubicBezTo>
                      <a:pt x="10241" y="10789"/>
                      <a:pt x="10318" y="10712"/>
                      <a:pt x="10318" y="10617"/>
                    </a:cubicBezTo>
                    <a:cubicBezTo>
                      <a:pt x="10318" y="10522"/>
                      <a:pt x="10241" y="10445"/>
                      <a:pt x="10146" y="10445"/>
                    </a:cubicBezTo>
                    <a:lnTo>
                      <a:pt x="9016" y="10445"/>
                    </a:lnTo>
                    <a:lnTo>
                      <a:pt x="9016" y="9642"/>
                    </a:lnTo>
                    <a:lnTo>
                      <a:pt x="11766" y="9642"/>
                    </a:lnTo>
                    <a:cubicBezTo>
                      <a:pt x="11962" y="9638"/>
                      <a:pt x="12055" y="9546"/>
                      <a:pt x="12055" y="9451"/>
                    </a:cubicBezTo>
                    <a:cubicBezTo>
                      <a:pt x="12055" y="7612"/>
                      <a:pt x="10559" y="6116"/>
                      <a:pt x="8721" y="6116"/>
                    </a:cubicBezTo>
                    <a:close/>
                  </a:path>
                </a:pathLst>
              </a:custGeom>
              <a:solidFill>
                <a:srgbClr val="0094A1"/>
              </a:solidFill>
              <a:ln w="19050">
                <a:solidFill>
                  <a:srgbClr val="0094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595764" y="4164916"/>
                <a:ext cx="12344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患 者</a:t>
                </a:r>
                <a:endParaRPr lang="zh-CN" altLang="en-US" b="1" dirty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088889" y="1620354"/>
              <a:ext cx="1281431" cy="1450928"/>
              <a:chOff x="5088889" y="1620354"/>
              <a:chExt cx="1281431" cy="1450928"/>
            </a:xfrm>
          </p:grpSpPr>
          <p:sp>
            <p:nvSpPr>
              <p:cNvPr id="19" name="iconfont-10950-5213358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6="http://schemas.microsoft.com/office/drawing/2014/main" id="{54405246-CCE2-4201-BBB1-D3F3EB6E740D}"/>
                  </a:ext>
                </a:extLst>
              </p:cNvPr>
              <p:cNvSpPr/>
              <p:nvPr/>
            </p:nvSpPr>
            <p:spPr>
              <a:xfrm>
                <a:off x="5088889" y="1620354"/>
                <a:ext cx="1097280" cy="1081596"/>
              </a:xfrm>
              <a:custGeom>
                <a:avLst/>
                <a:gdLst>
                  <a:gd name="T0" fmla="*/ 4160 w 11520"/>
                  <a:gd name="T1" fmla="*/ 3520 h 10240"/>
                  <a:gd name="T2" fmla="*/ 4160 w 11520"/>
                  <a:gd name="T3" fmla="*/ 4160 h 10240"/>
                  <a:gd name="T4" fmla="*/ 7680 w 11520"/>
                  <a:gd name="T5" fmla="*/ 3840 h 10240"/>
                  <a:gd name="T6" fmla="*/ 7360 w 11520"/>
                  <a:gd name="T7" fmla="*/ 5120 h 10240"/>
                  <a:gd name="T8" fmla="*/ 3840 w 11520"/>
                  <a:gd name="T9" fmla="*/ 5440 h 10240"/>
                  <a:gd name="T10" fmla="*/ 7360 w 11520"/>
                  <a:gd name="T11" fmla="*/ 5760 h 10240"/>
                  <a:gd name="T12" fmla="*/ 7360 w 11520"/>
                  <a:gd name="T13" fmla="*/ 5120 h 10240"/>
                  <a:gd name="T14" fmla="*/ 4160 w 11520"/>
                  <a:gd name="T15" fmla="*/ 6720 h 10240"/>
                  <a:gd name="T16" fmla="*/ 4160 w 11520"/>
                  <a:gd name="T17" fmla="*/ 7360 h 10240"/>
                  <a:gd name="T18" fmla="*/ 7680 w 11520"/>
                  <a:gd name="T19" fmla="*/ 7040 h 10240"/>
                  <a:gd name="T20" fmla="*/ 11200 w 11520"/>
                  <a:gd name="T21" fmla="*/ 9600 h 10240"/>
                  <a:gd name="T22" fmla="*/ 10880 w 11520"/>
                  <a:gd name="T23" fmla="*/ 3840 h 10240"/>
                  <a:gd name="T24" fmla="*/ 8960 w 11520"/>
                  <a:gd name="T25" fmla="*/ 3520 h 10240"/>
                  <a:gd name="T26" fmla="*/ 8320 w 11520"/>
                  <a:gd name="T27" fmla="*/ 1920 h 10240"/>
                  <a:gd name="T28" fmla="*/ 6080 w 11520"/>
                  <a:gd name="T29" fmla="*/ 1280 h 10240"/>
                  <a:gd name="T30" fmla="*/ 6720 w 11520"/>
                  <a:gd name="T31" fmla="*/ 960 h 10240"/>
                  <a:gd name="T32" fmla="*/ 6080 w 11520"/>
                  <a:gd name="T33" fmla="*/ 640 h 10240"/>
                  <a:gd name="T34" fmla="*/ 5760 w 11520"/>
                  <a:gd name="T35" fmla="*/ 0 h 10240"/>
                  <a:gd name="T36" fmla="*/ 5440 w 11520"/>
                  <a:gd name="T37" fmla="*/ 640 h 10240"/>
                  <a:gd name="T38" fmla="*/ 4800 w 11520"/>
                  <a:gd name="T39" fmla="*/ 960 h 10240"/>
                  <a:gd name="T40" fmla="*/ 5440 w 11520"/>
                  <a:gd name="T41" fmla="*/ 1280 h 10240"/>
                  <a:gd name="T42" fmla="*/ 3200 w 11520"/>
                  <a:gd name="T43" fmla="*/ 1920 h 10240"/>
                  <a:gd name="T44" fmla="*/ 2560 w 11520"/>
                  <a:gd name="T45" fmla="*/ 4800 h 10240"/>
                  <a:gd name="T46" fmla="*/ 640 w 11520"/>
                  <a:gd name="T47" fmla="*/ 5120 h 10240"/>
                  <a:gd name="T48" fmla="*/ 320 w 11520"/>
                  <a:gd name="T49" fmla="*/ 9600 h 10240"/>
                  <a:gd name="T50" fmla="*/ 320 w 11520"/>
                  <a:gd name="T51" fmla="*/ 10240 h 10240"/>
                  <a:gd name="T52" fmla="*/ 11520 w 11520"/>
                  <a:gd name="T53" fmla="*/ 9920 h 10240"/>
                  <a:gd name="T54" fmla="*/ 1280 w 11520"/>
                  <a:gd name="T55" fmla="*/ 5440 h 10240"/>
                  <a:gd name="T56" fmla="*/ 2560 w 11520"/>
                  <a:gd name="T57" fmla="*/ 9600 h 10240"/>
                  <a:gd name="T58" fmla="*/ 1280 w 11520"/>
                  <a:gd name="T59" fmla="*/ 5440 h 10240"/>
                  <a:gd name="T60" fmla="*/ 5120 w 11520"/>
                  <a:gd name="T61" fmla="*/ 9600 h 10240"/>
                  <a:gd name="T62" fmla="*/ 6400 w 11520"/>
                  <a:gd name="T63" fmla="*/ 8960 h 10240"/>
                  <a:gd name="T64" fmla="*/ 7040 w 11520"/>
                  <a:gd name="T65" fmla="*/ 9600 h 10240"/>
                  <a:gd name="T66" fmla="*/ 6720 w 11520"/>
                  <a:gd name="T67" fmla="*/ 8320 h 10240"/>
                  <a:gd name="T68" fmla="*/ 4480 w 11520"/>
                  <a:gd name="T69" fmla="*/ 8640 h 10240"/>
                  <a:gd name="T70" fmla="*/ 3200 w 11520"/>
                  <a:gd name="T71" fmla="*/ 9600 h 10240"/>
                  <a:gd name="T72" fmla="*/ 8320 w 11520"/>
                  <a:gd name="T73" fmla="*/ 2560 h 10240"/>
                  <a:gd name="T74" fmla="*/ 7040 w 11520"/>
                  <a:gd name="T75" fmla="*/ 9600 h 10240"/>
                  <a:gd name="T76" fmla="*/ 8960 w 11520"/>
                  <a:gd name="T77" fmla="*/ 4160 h 10240"/>
                  <a:gd name="T78" fmla="*/ 10240 w 11520"/>
                  <a:gd name="T79" fmla="*/ 9600 h 10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0" h="10240">
                    <a:moveTo>
                      <a:pt x="7360" y="3520"/>
                    </a:moveTo>
                    <a:lnTo>
                      <a:pt x="4160" y="3520"/>
                    </a:lnTo>
                    <a:cubicBezTo>
                      <a:pt x="4000" y="3520"/>
                      <a:pt x="3840" y="3680"/>
                      <a:pt x="3840" y="3840"/>
                    </a:cubicBezTo>
                    <a:cubicBezTo>
                      <a:pt x="3840" y="4000"/>
                      <a:pt x="4000" y="4160"/>
                      <a:pt x="4160" y="4160"/>
                    </a:cubicBezTo>
                    <a:lnTo>
                      <a:pt x="7360" y="4160"/>
                    </a:lnTo>
                    <a:cubicBezTo>
                      <a:pt x="7520" y="4160"/>
                      <a:pt x="7680" y="4000"/>
                      <a:pt x="7680" y="3840"/>
                    </a:cubicBezTo>
                    <a:cubicBezTo>
                      <a:pt x="7680" y="3680"/>
                      <a:pt x="7520" y="3520"/>
                      <a:pt x="7360" y="3520"/>
                    </a:cubicBezTo>
                    <a:close/>
                    <a:moveTo>
                      <a:pt x="7360" y="5120"/>
                    </a:moveTo>
                    <a:lnTo>
                      <a:pt x="4160" y="5120"/>
                    </a:lnTo>
                    <a:cubicBezTo>
                      <a:pt x="4000" y="5120"/>
                      <a:pt x="3840" y="5280"/>
                      <a:pt x="3840" y="5440"/>
                    </a:cubicBezTo>
                    <a:cubicBezTo>
                      <a:pt x="3840" y="5600"/>
                      <a:pt x="4000" y="5760"/>
                      <a:pt x="4160" y="5760"/>
                    </a:cubicBezTo>
                    <a:lnTo>
                      <a:pt x="7360" y="5760"/>
                    </a:lnTo>
                    <a:cubicBezTo>
                      <a:pt x="7520" y="5760"/>
                      <a:pt x="7680" y="5600"/>
                      <a:pt x="7680" y="5440"/>
                    </a:cubicBezTo>
                    <a:cubicBezTo>
                      <a:pt x="7680" y="5280"/>
                      <a:pt x="7520" y="5120"/>
                      <a:pt x="7360" y="5120"/>
                    </a:cubicBezTo>
                    <a:close/>
                    <a:moveTo>
                      <a:pt x="7360" y="6720"/>
                    </a:moveTo>
                    <a:lnTo>
                      <a:pt x="4160" y="6720"/>
                    </a:lnTo>
                    <a:cubicBezTo>
                      <a:pt x="4000" y="6720"/>
                      <a:pt x="3840" y="6880"/>
                      <a:pt x="3840" y="7040"/>
                    </a:cubicBezTo>
                    <a:cubicBezTo>
                      <a:pt x="3840" y="7200"/>
                      <a:pt x="4000" y="7360"/>
                      <a:pt x="4160" y="7360"/>
                    </a:cubicBezTo>
                    <a:lnTo>
                      <a:pt x="7360" y="7360"/>
                    </a:lnTo>
                    <a:cubicBezTo>
                      <a:pt x="7520" y="7360"/>
                      <a:pt x="7680" y="7200"/>
                      <a:pt x="7680" y="7040"/>
                    </a:cubicBezTo>
                    <a:cubicBezTo>
                      <a:pt x="7680" y="6880"/>
                      <a:pt x="7520" y="6720"/>
                      <a:pt x="7360" y="6720"/>
                    </a:cubicBezTo>
                    <a:close/>
                    <a:moveTo>
                      <a:pt x="11200" y="9600"/>
                    </a:moveTo>
                    <a:lnTo>
                      <a:pt x="10880" y="9600"/>
                    </a:lnTo>
                    <a:lnTo>
                      <a:pt x="10880" y="3840"/>
                    </a:lnTo>
                    <a:cubicBezTo>
                      <a:pt x="10880" y="3680"/>
                      <a:pt x="10720" y="3520"/>
                      <a:pt x="10560" y="3520"/>
                    </a:cubicBezTo>
                    <a:lnTo>
                      <a:pt x="8960" y="3520"/>
                    </a:lnTo>
                    <a:lnTo>
                      <a:pt x="8960" y="2560"/>
                    </a:lnTo>
                    <a:cubicBezTo>
                      <a:pt x="8960" y="2208"/>
                      <a:pt x="8672" y="1920"/>
                      <a:pt x="8320" y="1920"/>
                    </a:cubicBezTo>
                    <a:lnTo>
                      <a:pt x="6080" y="1920"/>
                    </a:lnTo>
                    <a:lnTo>
                      <a:pt x="6080" y="1280"/>
                    </a:lnTo>
                    <a:lnTo>
                      <a:pt x="6400" y="1280"/>
                    </a:lnTo>
                    <a:cubicBezTo>
                      <a:pt x="6560" y="1280"/>
                      <a:pt x="6720" y="1120"/>
                      <a:pt x="6720" y="960"/>
                    </a:cubicBezTo>
                    <a:cubicBezTo>
                      <a:pt x="6720" y="768"/>
                      <a:pt x="6560" y="640"/>
                      <a:pt x="6400" y="640"/>
                    </a:cubicBezTo>
                    <a:lnTo>
                      <a:pt x="6080" y="640"/>
                    </a:lnTo>
                    <a:lnTo>
                      <a:pt x="6080" y="320"/>
                    </a:lnTo>
                    <a:cubicBezTo>
                      <a:pt x="6080" y="160"/>
                      <a:pt x="5920" y="0"/>
                      <a:pt x="5760" y="0"/>
                    </a:cubicBezTo>
                    <a:cubicBezTo>
                      <a:pt x="5600" y="0"/>
                      <a:pt x="5440" y="160"/>
                      <a:pt x="5440" y="320"/>
                    </a:cubicBezTo>
                    <a:lnTo>
                      <a:pt x="5440" y="640"/>
                    </a:lnTo>
                    <a:lnTo>
                      <a:pt x="5120" y="640"/>
                    </a:lnTo>
                    <a:cubicBezTo>
                      <a:pt x="4960" y="640"/>
                      <a:pt x="4800" y="768"/>
                      <a:pt x="4800" y="960"/>
                    </a:cubicBezTo>
                    <a:cubicBezTo>
                      <a:pt x="4800" y="1120"/>
                      <a:pt x="4960" y="1280"/>
                      <a:pt x="5120" y="1280"/>
                    </a:cubicBezTo>
                    <a:lnTo>
                      <a:pt x="5440" y="1280"/>
                    </a:lnTo>
                    <a:lnTo>
                      <a:pt x="5440" y="1920"/>
                    </a:lnTo>
                    <a:lnTo>
                      <a:pt x="3200" y="1920"/>
                    </a:lnTo>
                    <a:cubicBezTo>
                      <a:pt x="2848" y="1920"/>
                      <a:pt x="2560" y="2208"/>
                      <a:pt x="2560" y="2560"/>
                    </a:cubicBezTo>
                    <a:lnTo>
                      <a:pt x="2560" y="4800"/>
                    </a:lnTo>
                    <a:lnTo>
                      <a:pt x="960" y="4800"/>
                    </a:lnTo>
                    <a:cubicBezTo>
                      <a:pt x="800" y="4800"/>
                      <a:pt x="640" y="4960"/>
                      <a:pt x="640" y="5120"/>
                    </a:cubicBezTo>
                    <a:lnTo>
                      <a:pt x="640" y="9600"/>
                    </a:lnTo>
                    <a:lnTo>
                      <a:pt x="320" y="9600"/>
                    </a:lnTo>
                    <a:cubicBezTo>
                      <a:pt x="160" y="9600"/>
                      <a:pt x="0" y="9760"/>
                      <a:pt x="0" y="9920"/>
                    </a:cubicBezTo>
                    <a:cubicBezTo>
                      <a:pt x="0" y="10080"/>
                      <a:pt x="160" y="10240"/>
                      <a:pt x="320" y="10240"/>
                    </a:cubicBezTo>
                    <a:lnTo>
                      <a:pt x="11200" y="10240"/>
                    </a:lnTo>
                    <a:cubicBezTo>
                      <a:pt x="11360" y="10240"/>
                      <a:pt x="11520" y="10080"/>
                      <a:pt x="11520" y="9920"/>
                    </a:cubicBezTo>
                    <a:cubicBezTo>
                      <a:pt x="11520" y="9760"/>
                      <a:pt x="11360" y="9600"/>
                      <a:pt x="11200" y="9600"/>
                    </a:cubicBezTo>
                    <a:close/>
                    <a:moveTo>
                      <a:pt x="1280" y="5440"/>
                    </a:moveTo>
                    <a:lnTo>
                      <a:pt x="2560" y="5440"/>
                    </a:lnTo>
                    <a:lnTo>
                      <a:pt x="2560" y="9600"/>
                    </a:lnTo>
                    <a:lnTo>
                      <a:pt x="1280" y="9600"/>
                    </a:lnTo>
                    <a:lnTo>
                      <a:pt x="1280" y="5440"/>
                    </a:lnTo>
                    <a:close/>
                    <a:moveTo>
                      <a:pt x="6400" y="9600"/>
                    </a:moveTo>
                    <a:lnTo>
                      <a:pt x="5120" y="9600"/>
                    </a:lnTo>
                    <a:lnTo>
                      <a:pt x="5120" y="8960"/>
                    </a:lnTo>
                    <a:lnTo>
                      <a:pt x="6400" y="8960"/>
                    </a:lnTo>
                    <a:lnTo>
                      <a:pt x="6400" y="9600"/>
                    </a:lnTo>
                    <a:close/>
                    <a:moveTo>
                      <a:pt x="7040" y="9600"/>
                    </a:moveTo>
                    <a:lnTo>
                      <a:pt x="7040" y="8640"/>
                    </a:lnTo>
                    <a:cubicBezTo>
                      <a:pt x="7040" y="8480"/>
                      <a:pt x="6880" y="8320"/>
                      <a:pt x="6720" y="8320"/>
                    </a:cubicBezTo>
                    <a:lnTo>
                      <a:pt x="4800" y="8320"/>
                    </a:lnTo>
                    <a:cubicBezTo>
                      <a:pt x="4640" y="8320"/>
                      <a:pt x="4480" y="8480"/>
                      <a:pt x="4480" y="8640"/>
                    </a:cubicBezTo>
                    <a:lnTo>
                      <a:pt x="4480" y="9600"/>
                    </a:lnTo>
                    <a:lnTo>
                      <a:pt x="3200" y="9600"/>
                    </a:lnTo>
                    <a:lnTo>
                      <a:pt x="3200" y="2560"/>
                    </a:lnTo>
                    <a:lnTo>
                      <a:pt x="8320" y="2560"/>
                    </a:lnTo>
                    <a:lnTo>
                      <a:pt x="8320" y="9600"/>
                    </a:lnTo>
                    <a:lnTo>
                      <a:pt x="7040" y="9600"/>
                    </a:lnTo>
                    <a:close/>
                    <a:moveTo>
                      <a:pt x="8960" y="9600"/>
                    </a:moveTo>
                    <a:lnTo>
                      <a:pt x="8960" y="4160"/>
                    </a:lnTo>
                    <a:lnTo>
                      <a:pt x="10240" y="4160"/>
                    </a:lnTo>
                    <a:lnTo>
                      <a:pt x="10240" y="9600"/>
                    </a:lnTo>
                    <a:lnTo>
                      <a:pt x="8960" y="9600"/>
                    </a:lnTo>
                    <a:close/>
                  </a:path>
                </a:pathLst>
              </a:custGeom>
              <a:solidFill>
                <a:srgbClr val="0094A1"/>
              </a:solidFill>
              <a:ln>
                <a:solidFill>
                  <a:srgbClr val="0094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5088889" y="2701950"/>
                <a:ext cx="12814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医 院 </a:t>
                </a:r>
                <a:r>
                  <a:rPr lang="en-US" altLang="zh-CN" b="1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b="1" dirty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5099316" y="4209670"/>
              <a:ext cx="1281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 院 </a:t>
              </a:r>
              <a:r>
                <a:rPr lang="en-US" altLang="zh-CN" b="1" dirty="0" smtClean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b="1" dirty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086342" y="5912861"/>
              <a:ext cx="1281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 院 </a:t>
              </a:r>
              <a:r>
                <a:rPr lang="en-US" altLang="zh-CN" b="1" dirty="0" smtClean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b="1" dirty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5709415" y="2704081"/>
                <a:ext cx="1055991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0094A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处方</m:t>
                    </m:r>
                  </m:oMath>
                </a14:m>
                <a:r>
                  <a:rPr lang="en-US" altLang="zh-CN" b="1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b="1" dirty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415" y="2704081"/>
                <a:ext cx="1055991" cy="370294"/>
              </a:xfrm>
              <a:prstGeom prst="rect">
                <a:avLst/>
              </a:prstGeom>
              <a:blipFill rotWithShape="0"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组合 54"/>
          <p:cNvGrpSpPr/>
          <p:nvPr/>
        </p:nvGrpSpPr>
        <p:grpSpPr>
          <a:xfrm>
            <a:off x="518160" y="1641332"/>
            <a:ext cx="2081737" cy="904118"/>
            <a:chOff x="518160" y="1641332"/>
            <a:chExt cx="2081737" cy="904118"/>
          </a:xfrm>
        </p:grpSpPr>
        <p:sp>
          <p:nvSpPr>
            <p:cNvPr id="53" name="矩形 52"/>
            <p:cNvSpPr/>
            <p:nvPr/>
          </p:nvSpPr>
          <p:spPr>
            <a:xfrm rot="19701348">
              <a:off x="518160" y="1641332"/>
              <a:ext cx="1801612" cy="904118"/>
            </a:xfrm>
            <a:prstGeom prst="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 rot="19615127">
              <a:off x="557973" y="1694272"/>
              <a:ext cx="20419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 药 难 </a:t>
              </a:r>
              <a:endPara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iconfont-10057-4919907">
            <a:extLst>
              <a:ext uri="{FF2B5EF4-FFF2-40B4-BE49-F238E27FC236}">
                <a16:creationId xmlns="" xmlns:p14="http://schemas.microsoft.com/office/powerpoint/2010/main"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4940492" y="1610461"/>
            <a:ext cx="360890" cy="585738"/>
          </a:xfrm>
          <a:custGeom>
            <a:avLst/>
            <a:gdLst>
              <a:gd name="T0" fmla="*/ 3324 w 7262"/>
              <a:gd name="T1" fmla="*/ 718 h 11113"/>
              <a:gd name="T2" fmla="*/ 2501 w 7262"/>
              <a:gd name="T3" fmla="*/ 1537 h 11113"/>
              <a:gd name="T4" fmla="*/ 3324 w 7262"/>
              <a:gd name="T5" fmla="*/ 1913 h 11113"/>
              <a:gd name="T6" fmla="*/ 3699 w 7262"/>
              <a:gd name="T7" fmla="*/ 2734 h 11113"/>
              <a:gd name="T8" fmla="*/ 4516 w 7262"/>
              <a:gd name="T9" fmla="*/ 1913 h 11113"/>
              <a:gd name="T10" fmla="*/ 3699 w 7262"/>
              <a:gd name="T11" fmla="*/ 1537 h 11113"/>
              <a:gd name="T12" fmla="*/ 5241 w 7262"/>
              <a:gd name="T13" fmla="*/ 5556 h 11113"/>
              <a:gd name="T14" fmla="*/ 6452 w 7262"/>
              <a:gd name="T15" fmla="*/ 3330 h 11113"/>
              <a:gd name="T16" fmla="*/ 6585 w 7262"/>
              <a:gd name="T17" fmla="*/ 432 h 11113"/>
              <a:gd name="T18" fmla="*/ 863 w 7262"/>
              <a:gd name="T19" fmla="*/ 0 h 11113"/>
              <a:gd name="T20" fmla="*/ 432 w 7262"/>
              <a:gd name="T21" fmla="*/ 3019 h 11113"/>
              <a:gd name="T22" fmla="*/ 1424 w 7262"/>
              <a:gd name="T23" fmla="*/ 5254 h 11113"/>
              <a:gd name="T24" fmla="*/ 0 w 7262"/>
              <a:gd name="T25" fmla="*/ 7608 h 11113"/>
              <a:gd name="T26" fmla="*/ 431 w 7262"/>
              <a:gd name="T27" fmla="*/ 11113 h 11113"/>
              <a:gd name="T28" fmla="*/ 7261 w 7262"/>
              <a:gd name="T29" fmla="*/ 10682 h 11113"/>
              <a:gd name="T30" fmla="*/ 5241 w 7262"/>
              <a:gd name="T31" fmla="*/ 5556 h 11113"/>
              <a:gd name="T32" fmla="*/ 6021 w 7262"/>
              <a:gd name="T33" fmla="*/ 563 h 11113"/>
              <a:gd name="T34" fmla="*/ 995 w 7262"/>
              <a:gd name="T35" fmla="*/ 2888 h 11113"/>
              <a:gd name="T36" fmla="*/ 1140 w 7262"/>
              <a:gd name="T37" fmla="*/ 3451 h 11113"/>
              <a:gd name="T38" fmla="*/ 3509 w 7262"/>
              <a:gd name="T39" fmla="*/ 5554 h 11113"/>
              <a:gd name="T40" fmla="*/ 1875 w 7262"/>
              <a:gd name="T41" fmla="*/ 8443 h 11113"/>
              <a:gd name="T42" fmla="*/ 1570 w 7262"/>
              <a:gd name="T43" fmla="*/ 8443 h 11113"/>
              <a:gd name="T44" fmla="*/ 1875 w 7262"/>
              <a:gd name="T45" fmla="*/ 8443 h 11113"/>
              <a:gd name="T46" fmla="*/ 563 w 7262"/>
              <a:gd name="T47" fmla="*/ 10551 h 11113"/>
              <a:gd name="T48" fmla="*/ 1001 w 7262"/>
              <a:gd name="T49" fmla="*/ 6555 h 11113"/>
              <a:gd name="T50" fmla="*/ 1372 w 7262"/>
              <a:gd name="T51" fmla="*/ 7822 h 11113"/>
              <a:gd name="T52" fmla="*/ 1723 w 7262"/>
              <a:gd name="T53" fmla="*/ 9159 h 11113"/>
              <a:gd name="T54" fmla="*/ 1932 w 7262"/>
              <a:gd name="T55" fmla="*/ 7760 h 11113"/>
              <a:gd name="T56" fmla="*/ 4810 w 7262"/>
              <a:gd name="T57" fmla="*/ 6118 h 11113"/>
              <a:gd name="T58" fmla="*/ 4623 w 7262"/>
              <a:gd name="T59" fmla="*/ 7968 h 11113"/>
              <a:gd name="T60" fmla="*/ 4931 w 7262"/>
              <a:gd name="T61" fmla="*/ 9036 h 11113"/>
              <a:gd name="T62" fmla="*/ 5512 w 7262"/>
              <a:gd name="T63" fmla="*/ 9039 h 11113"/>
              <a:gd name="T64" fmla="*/ 6052 w 7262"/>
              <a:gd name="T65" fmla="*/ 9034 h 11113"/>
              <a:gd name="T66" fmla="*/ 5563 w 7262"/>
              <a:gd name="T67" fmla="*/ 7784 h 11113"/>
              <a:gd name="T68" fmla="*/ 6263 w 7262"/>
              <a:gd name="T69" fmla="*/ 6556 h 11113"/>
              <a:gd name="T70" fmla="*/ 6701 w 7262"/>
              <a:gd name="T71" fmla="*/ 10551 h 11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262" h="11113">
                <a:moveTo>
                  <a:pt x="3699" y="718"/>
                </a:moveTo>
                <a:lnTo>
                  <a:pt x="3324" y="718"/>
                </a:lnTo>
                <a:lnTo>
                  <a:pt x="3324" y="1537"/>
                </a:lnTo>
                <a:lnTo>
                  <a:pt x="2501" y="1537"/>
                </a:lnTo>
                <a:lnTo>
                  <a:pt x="2501" y="1913"/>
                </a:lnTo>
                <a:lnTo>
                  <a:pt x="3324" y="1913"/>
                </a:lnTo>
                <a:lnTo>
                  <a:pt x="3324" y="2734"/>
                </a:lnTo>
                <a:lnTo>
                  <a:pt x="3699" y="2734"/>
                </a:lnTo>
                <a:lnTo>
                  <a:pt x="3699" y="1913"/>
                </a:lnTo>
                <a:lnTo>
                  <a:pt x="4516" y="1913"/>
                </a:lnTo>
                <a:lnTo>
                  <a:pt x="4516" y="1537"/>
                </a:lnTo>
                <a:lnTo>
                  <a:pt x="3699" y="1537"/>
                </a:lnTo>
                <a:lnTo>
                  <a:pt x="3699" y="718"/>
                </a:lnTo>
                <a:close/>
                <a:moveTo>
                  <a:pt x="5241" y="5556"/>
                </a:moveTo>
                <a:cubicBezTo>
                  <a:pt x="5365" y="5466"/>
                  <a:pt x="5482" y="5364"/>
                  <a:pt x="5594" y="5254"/>
                </a:cubicBezTo>
                <a:cubicBezTo>
                  <a:pt x="6112" y="4736"/>
                  <a:pt x="6414" y="4058"/>
                  <a:pt x="6452" y="3330"/>
                </a:cubicBezTo>
                <a:cubicBezTo>
                  <a:pt x="6534" y="3252"/>
                  <a:pt x="6585" y="3142"/>
                  <a:pt x="6585" y="3019"/>
                </a:cubicBezTo>
                <a:lnTo>
                  <a:pt x="6585" y="432"/>
                </a:lnTo>
                <a:cubicBezTo>
                  <a:pt x="6585" y="194"/>
                  <a:pt x="6391" y="0"/>
                  <a:pt x="6154" y="0"/>
                </a:cubicBezTo>
                <a:lnTo>
                  <a:pt x="863" y="0"/>
                </a:lnTo>
                <a:cubicBezTo>
                  <a:pt x="626" y="0"/>
                  <a:pt x="432" y="194"/>
                  <a:pt x="432" y="432"/>
                </a:cubicBezTo>
                <a:lnTo>
                  <a:pt x="432" y="3019"/>
                </a:lnTo>
                <a:cubicBezTo>
                  <a:pt x="432" y="3142"/>
                  <a:pt x="484" y="3252"/>
                  <a:pt x="565" y="3330"/>
                </a:cubicBezTo>
                <a:cubicBezTo>
                  <a:pt x="604" y="4058"/>
                  <a:pt x="905" y="4735"/>
                  <a:pt x="1424" y="5254"/>
                </a:cubicBezTo>
                <a:cubicBezTo>
                  <a:pt x="1540" y="5370"/>
                  <a:pt x="1665" y="5477"/>
                  <a:pt x="1797" y="5570"/>
                </a:cubicBezTo>
                <a:cubicBezTo>
                  <a:pt x="786" y="5697"/>
                  <a:pt x="0" y="6562"/>
                  <a:pt x="0" y="7608"/>
                </a:cubicBezTo>
                <a:lnTo>
                  <a:pt x="0" y="10682"/>
                </a:lnTo>
                <a:cubicBezTo>
                  <a:pt x="0" y="10919"/>
                  <a:pt x="193" y="11113"/>
                  <a:pt x="431" y="11113"/>
                </a:cubicBezTo>
                <a:lnTo>
                  <a:pt x="6830" y="11113"/>
                </a:lnTo>
                <a:cubicBezTo>
                  <a:pt x="7067" y="11113"/>
                  <a:pt x="7261" y="10919"/>
                  <a:pt x="7261" y="10682"/>
                </a:cubicBezTo>
                <a:lnTo>
                  <a:pt x="7261" y="7608"/>
                </a:lnTo>
                <a:cubicBezTo>
                  <a:pt x="7262" y="6487"/>
                  <a:pt x="6358" y="5572"/>
                  <a:pt x="5241" y="5556"/>
                </a:cubicBezTo>
                <a:close/>
                <a:moveTo>
                  <a:pt x="995" y="563"/>
                </a:moveTo>
                <a:lnTo>
                  <a:pt x="6021" y="563"/>
                </a:lnTo>
                <a:lnTo>
                  <a:pt x="6021" y="2888"/>
                </a:lnTo>
                <a:lnTo>
                  <a:pt x="995" y="2888"/>
                </a:lnTo>
                <a:lnTo>
                  <a:pt x="995" y="563"/>
                </a:lnTo>
                <a:close/>
                <a:moveTo>
                  <a:pt x="1140" y="3451"/>
                </a:moveTo>
                <a:lnTo>
                  <a:pt x="5877" y="3451"/>
                </a:lnTo>
                <a:cubicBezTo>
                  <a:pt x="5737" y="4633"/>
                  <a:pt x="4729" y="5554"/>
                  <a:pt x="3509" y="5554"/>
                </a:cubicBezTo>
                <a:cubicBezTo>
                  <a:pt x="2289" y="5554"/>
                  <a:pt x="1280" y="4634"/>
                  <a:pt x="1140" y="3451"/>
                </a:cubicBezTo>
                <a:close/>
                <a:moveTo>
                  <a:pt x="1875" y="8443"/>
                </a:moveTo>
                <a:cubicBezTo>
                  <a:pt x="1875" y="8527"/>
                  <a:pt x="1806" y="8596"/>
                  <a:pt x="1722" y="8596"/>
                </a:cubicBezTo>
                <a:cubicBezTo>
                  <a:pt x="1639" y="8596"/>
                  <a:pt x="1570" y="8527"/>
                  <a:pt x="1570" y="8443"/>
                </a:cubicBezTo>
                <a:cubicBezTo>
                  <a:pt x="1570" y="8359"/>
                  <a:pt x="1639" y="8290"/>
                  <a:pt x="1722" y="8290"/>
                </a:cubicBezTo>
                <a:cubicBezTo>
                  <a:pt x="1806" y="8290"/>
                  <a:pt x="1875" y="8359"/>
                  <a:pt x="1875" y="8443"/>
                </a:cubicBezTo>
                <a:close/>
                <a:moveTo>
                  <a:pt x="6700" y="10551"/>
                </a:moveTo>
                <a:lnTo>
                  <a:pt x="563" y="10551"/>
                </a:lnTo>
                <a:lnTo>
                  <a:pt x="563" y="7608"/>
                </a:lnTo>
                <a:cubicBezTo>
                  <a:pt x="563" y="7212"/>
                  <a:pt x="718" y="6838"/>
                  <a:pt x="1001" y="6555"/>
                </a:cubicBezTo>
                <a:cubicBezTo>
                  <a:pt x="1177" y="6379"/>
                  <a:pt x="1391" y="6252"/>
                  <a:pt x="1622" y="6182"/>
                </a:cubicBezTo>
                <a:cubicBezTo>
                  <a:pt x="1486" y="6573"/>
                  <a:pt x="1336" y="7168"/>
                  <a:pt x="1372" y="7822"/>
                </a:cubicBezTo>
                <a:cubicBezTo>
                  <a:pt x="1155" y="7944"/>
                  <a:pt x="1008" y="8178"/>
                  <a:pt x="1008" y="8444"/>
                </a:cubicBezTo>
                <a:cubicBezTo>
                  <a:pt x="1008" y="8838"/>
                  <a:pt x="1330" y="9159"/>
                  <a:pt x="1723" y="9159"/>
                </a:cubicBezTo>
                <a:cubicBezTo>
                  <a:pt x="2117" y="9159"/>
                  <a:pt x="2438" y="8838"/>
                  <a:pt x="2438" y="8444"/>
                </a:cubicBezTo>
                <a:cubicBezTo>
                  <a:pt x="2438" y="8123"/>
                  <a:pt x="2225" y="7850"/>
                  <a:pt x="1932" y="7760"/>
                </a:cubicBezTo>
                <a:cubicBezTo>
                  <a:pt x="1901" y="7047"/>
                  <a:pt x="2131" y="6402"/>
                  <a:pt x="2250" y="6118"/>
                </a:cubicBezTo>
                <a:lnTo>
                  <a:pt x="4810" y="6118"/>
                </a:lnTo>
                <a:cubicBezTo>
                  <a:pt x="4901" y="6450"/>
                  <a:pt x="5063" y="7154"/>
                  <a:pt x="5001" y="7753"/>
                </a:cubicBezTo>
                <a:cubicBezTo>
                  <a:pt x="4823" y="7795"/>
                  <a:pt x="4702" y="7886"/>
                  <a:pt x="4623" y="7968"/>
                </a:cubicBezTo>
                <a:cubicBezTo>
                  <a:pt x="4286" y="8322"/>
                  <a:pt x="4353" y="8968"/>
                  <a:pt x="4362" y="9036"/>
                </a:cubicBezTo>
                <a:lnTo>
                  <a:pt x="4931" y="9036"/>
                </a:lnTo>
                <a:cubicBezTo>
                  <a:pt x="4916" y="8913"/>
                  <a:pt x="4881" y="8293"/>
                  <a:pt x="5257" y="8293"/>
                </a:cubicBezTo>
                <a:cubicBezTo>
                  <a:pt x="5606" y="8293"/>
                  <a:pt x="5542" y="8936"/>
                  <a:pt x="5512" y="9039"/>
                </a:cubicBezTo>
                <a:lnTo>
                  <a:pt x="5512" y="9038"/>
                </a:lnTo>
                <a:lnTo>
                  <a:pt x="6052" y="9034"/>
                </a:lnTo>
                <a:cubicBezTo>
                  <a:pt x="6070" y="8976"/>
                  <a:pt x="6212" y="8453"/>
                  <a:pt x="5951" y="8073"/>
                </a:cubicBezTo>
                <a:cubicBezTo>
                  <a:pt x="5881" y="7972"/>
                  <a:pt x="5761" y="7852"/>
                  <a:pt x="5563" y="7784"/>
                </a:cubicBezTo>
                <a:cubicBezTo>
                  <a:pt x="5620" y="7184"/>
                  <a:pt x="5495" y="6531"/>
                  <a:pt x="5396" y="6129"/>
                </a:cubicBezTo>
                <a:cubicBezTo>
                  <a:pt x="5722" y="6171"/>
                  <a:pt x="6025" y="6318"/>
                  <a:pt x="6263" y="6556"/>
                </a:cubicBezTo>
                <a:cubicBezTo>
                  <a:pt x="6546" y="6838"/>
                  <a:pt x="6701" y="7212"/>
                  <a:pt x="6701" y="7608"/>
                </a:cubicBezTo>
                <a:lnTo>
                  <a:pt x="6701" y="10551"/>
                </a:lnTo>
                <a:lnTo>
                  <a:pt x="6700" y="10551"/>
                </a:lnTo>
                <a:close/>
              </a:path>
            </a:pathLst>
          </a:custGeom>
          <a:solidFill>
            <a:srgbClr val="0094A1"/>
          </a:solidFill>
          <a:ln>
            <a:solidFill>
              <a:srgbClr val="009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confont-10057-4919907">
            <a:extLst>
              <a:ext uri="{FF2B5EF4-FFF2-40B4-BE49-F238E27FC236}">
                <a16:creationId xmlns="" xmlns:p14="http://schemas.microsoft.com/office/powerpoint/2010/main"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4940532" y="4597151"/>
            <a:ext cx="360890" cy="585738"/>
          </a:xfrm>
          <a:custGeom>
            <a:avLst/>
            <a:gdLst>
              <a:gd name="T0" fmla="*/ 3324 w 7262"/>
              <a:gd name="T1" fmla="*/ 718 h 11113"/>
              <a:gd name="T2" fmla="*/ 2501 w 7262"/>
              <a:gd name="T3" fmla="*/ 1537 h 11113"/>
              <a:gd name="T4" fmla="*/ 3324 w 7262"/>
              <a:gd name="T5" fmla="*/ 1913 h 11113"/>
              <a:gd name="T6" fmla="*/ 3699 w 7262"/>
              <a:gd name="T7" fmla="*/ 2734 h 11113"/>
              <a:gd name="T8" fmla="*/ 4516 w 7262"/>
              <a:gd name="T9" fmla="*/ 1913 h 11113"/>
              <a:gd name="T10" fmla="*/ 3699 w 7262"/>
              <a:gd name="T11" fmla="*/ 1537 h 11113"/>
              <a:gd name="T12" fmla="*/ 5241 w 7262"/>
              <a:gd name="T13" fmla="*/ 5556 h 11113"/>
              <a:gd name="T14" fmla="*/ 6452 w 7262"/>
              <a:gd name="T15" fmla="*/ 3330 h 11113"/>
              <a:gd name="T16" fmla="*/ 6585 w 7262"/>
              <a:gd name="T17" fmla="*/ 432 h 11113"/>
              <a:gd name="T18" fmla="*/ 863 w 7262"/>
              <a:gd name="T19" fmla="*/ 0 h 11113"/>
              <a:gd name="T20" fmla="*/ 432 w 7262"/>
              <a:gd name="T21" fmla="*/ 3019 h 11113"/>
              <a:gd name="T22" fmla="*/ 1424 w 7262"/>
              <a:gd name="T23" fmla="*/ 5254 h 11113"/>
              <a:gd name="T24" fmla="*/ 0 w 7262"/>
              <a:gd name="T25" fmla="*/ 7608 h 11113"/>
              <a:gd name="T26" fmla="*/ 431 w 7262"/>
              <a:gd name="T27" fmla="*/ 11113 h 11113"/>
              <a:gd name="T28" fmla="*/ 7261 w 7262"/>
              <a:gd name="T29" fmla="*/ 10682 h 11113"/>
              <a:gd name="T30" fmla="*/ 5241 w 7262"/>
              <a:gd name="T31" fmla="*/ 5556 h 11113"/>
              <a:gd name="T32" fmla="*/ 6021 w 7262"/>
              <a:gd name="T33" fmla="*/ 563 h 11113"/>
              <a:gd name="T34" fmla="*/ 995 w 7262"/>
              <a:gd name="T35" fmla="*/ 2888 h 11113"/>
              <a:gd name="T36" fmla="*/ 1140 w 7262"/>
              <a:gd name="T37" fmla="*/ 3451 h 11113"/>
              <a:gd name="T38" fmla="*/ 3509 w 7262"/>
              <a:gd name="T39" fmla="*/ 5554 h 11113"/>
              <a:gd name="T40" fmla="*/ 1875 w 7262"/>
              <a:gd name="T41" fmla="*/ 8443 h 11113"/>
              <a:gd name="T42" fmla="*/ 1570 w 7262"/>
              <a:gd name="T43" fmla="*/ 8443 h 11113"/>
              <a:gd name="T44" fmla="*/ 1875 w 7262"/>
              <a:gd name="T45" fmla="*/ 8443 h 11113"/>
              <a:gd name="T46" fmla="*/ 563 w 7262"/>
              <a:gd name="T47" fmla="*/ 10551 h 11113"/>
              <a:gd name="T48" fmla="*/ 1001 w 7262"/>
              <a:gd name="T49" fmla="*/ 6555 h 11113"/>
              <a:gd name="T50" fmla="*/ 1372 w 7262"/>
              <a:gd name="T51" fmla="*/ 7822 h 11113"/>
              <a:gd name="T52" fmla="*/ 1723 w 7262"/>
              <a:gd name="T53" fmla="*/ 9159 h 11113"/>
              <a:gd name="T54" fmla="*/ 1932 w 7262"/>
              <a:gd name="T55" fmla="*/ 7760 h 11113"/>
              <a:gd name="T56" fmla="*/ 4810 w 7262"/>
              <a:gd name="T57" fmla="*/ 6118 h 11113"/>
              <a:gd name="T58" fmla="*/ 4623 w 7262"/>
              <a:gd name="T59" fmla="*/ 7968 h 11113"/>
              <a:gd name="T60" fmla="*/ 4931 w 7262"/>
              <a:gd name="T61" fmla="*/ 9036 h 11113"/>
              <a:gd name="T62" fmla="*/ 5512 w 7262"/>
              <a:gd name="T63" fmla="*/ 9039 h 11113"/>
              <a:gd name="T64" fmla="*/ 6052 w 7262"/>
              <a:gd name="T65" fmla="*/ 9034 h 11113"/>
              <a:gd name="T66" fmla="*/ 5563 w 7262"/>
              <a:gd name="T67" fmla="*/ 7784 h 11113"/>
              <a:gd name="T68" fmla="*/ 6263 w 7262"/>
              <a:gd name="T69" fmla="*/ 6556 h 11113"/>
              <a:gd name="T70" fmla="*/ 6701 w 7262"/>
              <a:gd name="T71" fmla="*/ 10551 h 11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262" h="11113">
                <a:moveTo>
                  <a:pt x="3699" y="718"/>
                </a:moveTo>
                <a:lnTo>
                  <a:pt x="3324" y="718"/>
                </a:lnTo>
                <a:lnTo>
                  <a:pt x="3324" y="1537"/>
                </a:lnTo>
                <a:lnTo>
                  <a:pt x="2501" y="1537"/>
                </a:lnTo>
                <a:lnTo>
                  <a:pt x="2501" y="1913"/>
                </a:lnTo>
                <a:lnTo>
                  <a:pt x="3324" y="1913"/>
                </a:lnTo>
                <a:lnTo>
                  <a:pt x="3324" y="2734"/>
                </a:lnTo>
                <a:lnTo>
                  <a:pt x="3699" y="2734"/>
                </a:lnTo>
                <a:lnTo>
                  <a:pt x="3699" y="1913"/>
                </a:lnTo>
                <a:lnTo>
                  <a:pt x="4516" y="1913"/>
                </a:lnTo>
                <a:lnTo>
                  <a:pt x="4516" y="1537"/>
                </a:lnTo>
                <a:lnTo>
                  <a:pt x="3699" y="1537"/>
                </a:lnTo>
                <a:lnTo>
                  <a:pt x="3699" y="718"/>
                </a:lnTo>
                <a:close/>
                <a:moveTo>
                  <a:pt x="5241" y="5556"/>
                </a:moveTo>
                <a:cubicBezTo>
                  <a:pt x="5365" y="5466"/>
                  <a:pt x="5482" y="5364"/>
                  <a:pt x="5594" y="5254"/>
                </a:cubicBezTo>
                <a:cubicBezTo>
                  <a:pt x="6112" y="4736"/>
                  <a:pt x="6414" y="4058"/>
                  <a:pt x="6452" y="3330"/>
                </a:cubicBezTo>
                <a:cubicBezTo>
                  <a:pt x="6534" y="3252"/>
                  <a:pt x="6585" y="3142"/>
                  <a:pt x="6585" y="3019"/>
                </a:cubicBezTo>
                <a:lnTo>
                  <a:pt x="6585" y="432"/>
                </a:lnTo>
                <a:cubicBezTo>
                  <a:pt x="6585" y="194"/>
                  <a:pt x="6391" y="0"/>
                  <a:pt x="6154" y="0"/>
                </a:cubicBezTo>
                <a:lnTo>
                  <a:pt x="863" y="0"/>
                </a:lnTo>
                <a:cubicBezTo>
                  <a:pt x="626" y="0"/>
                  <a:pt x="432" y="194"/>
                  <a:pt x="432" y="432"/>
                </a:cubicBezTo>
                <a:lnTo>
                  <a:pt x="432" y="3019"/>
                </a:lnTo>
                <a:cubicBezTo>
                  <a:pt x="432" y="3142"/>
                  <a:pt x="484" y="3252"/>
                  <a:pt x="565" y="3330"/>
                </a:cubicBezTo>
                <a:cubicBezTo>
                  <a:pt x="604" y="4058"/>
                  <a:pt x="905" y="4735"/>
                  <a:pt x="1424" y="5254"/>
                </a:cubicBezTo>
                <a:cubicBezTo>
                  <a:pt x="1540" y="5370"/>
                  <a:pt x="1665" y="5477"/>
                  <a:pt x="1797" y="5570"/>
                </a:cubicBezTo>
                <a:cubicBezTo>
                  <a:pt x="786" y="5697"/>
                  <a:pt x="0" y="6562"/>
                  <a:pt x="0" y="7608"/>
                </a:cubicBezTo>
                <a:lnTo>
                  <a:pt x="0" y="10682"/>
                </a:lnTo>
                <a:cubicBezTo>
                  <a:pt x="0" y="10919"/>
                  <a:pt x="193" y="11113"/>
                  <a:pt x="431" y="11113"/>
                </a:cubicBezTo>
                <a:lnTo>
                  <a:pt x="6830" y="11113"/>
                </a:lnTo>
                <a:cubicBezTo>
                  <a:pt x="7067" y="11113"/>
                  <a:pt x="7261" y="10919"/>
                  <a:pt x="7261" y="10682"/>
                </a:cubicBezTo>
                <a:lnTo>
                  <a:pt x="7261" y="7608"/>
                </a:lnTo>
                <a:cubicBezTo>
                  <a:pt x="7262" y="6487"/>
                  <a:pt x="6358" y="5572"/>
                  <a:pt x="5241" y="5556"/>
                </a:cubicBezTo>
                <a:close/>
                <a:moveTo>
                  <a:pt x="995" y="563"/>
                </a:moveTo>
                <a:lnTo>
                  <a:pt x="6021" y="563"/>
                </a:lnTo>
                <a:lnTo>
                  <a:pt x="6021" y="2888"/>
                </a:lnTo>
                <a:lnTo>
                  <a:pt x="995" y="2888"/>
                </a:lnTo>
                <a:lnTo>
                  <a:pt x="995" y="563"/>
                </a:lnTo>
                <a:close/>
                <a:moveTo>
                  <a:pt x="1140" y="3451"/>
                </a:moveTo>
                <a:lnTo>
                  <a:pt x="5877" y="3451"/>
                </a:lnTo>
                <a:cubicBezTo>
                  <a:pt x="5737" y="4633"/>
                  <a:pt x="4729" y="5554"/>
                  <a:pt x="3509" y="5554"/>
                </a:cubicBezTo>
                <a:cubicBezTo>
                  <a:pt x="2289" y="5554"/>
                  <a:pt x="1280" y="4634"/>
                  <a:pt x="1140" y="3451"/>
                </a:cubicBezTo>
                <a:close/>
                <a:moveTo>
                  <a:pt x="1875" y="8443"/>
                </a:moveTo>
                <a:cubicBezTo>
                  <a:pt x="1875" y="8527"/>
                  <a:pt x="1806" y="8596"/>
                  <a:pt x="1722" y="8596"/>
                </a:cubicBezTo>
                <a:cubicBezTo>
                  <a:pt x="1639" y="8596"/>
                  <a:pt x="1570" y="8527"/>
                  <a:pt x="1570" y="8443"/>
                </a:cubicBezTo>
                <a:cubicBezTo>
                  <a:pt x="1570" y="8359"/>
                  <a:pt x="1639" y="8290"/>
                  <a:pt x="1722" y="8290"/>
                </a:cubicBezTo>
                <a:cubicBezTo>
                  <a:pt x="1806" y="8290"/>
                  <a:pt x="1875" y="8359"/>
                  <a:pt x="1875" y="8443"/>
                </a:cubicBezTo>
                <a:close/>
                <a:moveTo>
                  <a:pt x="6700" y="10551"/>
                </a:moveTo>
                <a:lnTo>
                  <a:pt x="563" y="10551"/>
                </a:lnTo>
                <a:lnTo>
                  <a:pt x="563" y="7608"/>
                </a:lnTo>
                <a:cubicBezTo>
                  <a:pt x="563" y="7212"/>
                  <a:pt x="718" y="6838"/>
                  <a:pt x="1001" y="6555"/>
                </a:cubicBezTo>
                <a:cubicBezTo>
                  <a:pt x="1177" y="6379"/>
                  <a:pt x="1391" y="6252"/>
                  <a:pt x="1622" y="6182"/>
                </a:cubicBezTo>
                <a:cubicBezTo>
                  <a:pt x="1486" y="6573"/>
                  <a:pt x="1336" y="7168"/>
                  <a:pt x="1372" y="7822"/>
                </a:cubicBezTo>
                <a:cubicBezTo>
                  <a:pt x="1155" y="7944"/>
                  <a:pt x="1008" y="8178"/>
                  <a:pt x="1008" y="8444"/>
                </a:cubicBezTo>
                <a:cubicBezTo>
                  <a:pt x="1008" y="8838"/>
                  <a:pt x="1330" y="9159"/>
                  <a:pt x="1723" y="9159"/>
                </a:cubicBezTo>
                <a:cubicBezTo>
                  <a:pt x="2117" y="9159"/>
                  <a:pt x="2438" y="8838"/>
                  <a:pt x="2438" y="8444"/>
                </a:cubicBezTo>
                <a:cubicBezTo>
                  <a:pt x="2438" y="8123"/>
                  <a:pt x="2225" y="7850"/>
                  <a:pt x="1932" y="7760"/>
                </a:cubicBezTo>
                <a:cubicBezTo>
                  <a:pt x="1901" y="7047"/>
                  <a:pt x="2131" y="6402"/>
                  <a:pt x="2250" y="6118"/>
                </a:cubicBezTo>
                <a:lnTo>
                  <a:pt x="4810" y="6118"/>
                </a:lnTo>
                <a:cubicBezTo>
                  <a:pt x="4901" y="6450"/>
                  <a:pt x="5063" y="7154"/>
                  <a:pt x="5001" y="7753"/>
                </a:cubicBezTo>
                <a:cubicBezTo>
                  <a:pt x="4823" y="7795"/>
                  <a:pt x="4702" y="7886"/>
                  <a:pt x="4623" y="7968"/>
                </a:cubicBezTo>
                <a:cubicBezTo>
                  <a:pt x="4286" y="8322"/>
                  <a:pt x="4353" y="8968"/>
                  <a:pt x="4362" y="9036"/>
                </a:cubicBezTo>
                <a:lnTo>
                  <a:pt x="4931" y="9036"/>
                </a:lnTo>
                <a:cubicBezTo>
                  <a:pt x="4916" y="8913"/>
                  <a:pt x="4881" y="8293"/>
                  <a:pt x="5257" y="8293"/>
                </a:cubicBezTo>
                <a:cubicBezTo>
                  <a:pt x="5606" y="8293"/>
                  <a:pt x="5542" y="8936"/>
                  <a:pt x="5512" y="9039"/>
                </a:cubicBezTo>
                <a:lnTo>
                  <a:pt x="5512" y="9038"/>
                </a:lnTo>
                <a:lnTo>
                  <a:pt x="6052" y="9034"/>
                </a:lnTo>
                <a:cubicBezTo>
                  <a:pt x="6070" y="8976"/>
                  <a:pt x="6212" y="8453"/>
                  <a:pt x="5951" y="8073"/>
                </a:cubicBezTo>
                <a:cubicBezTo>
                  <a:pt x="5881" y="7972"/>
                  <a:pt x="5761" y="7852"/>
                  <a:pt x="5563" y="7784"/>
                </a:cubicBezTo>
                <a:cubicBezTo>
                  <a:pt x="5620" y="7184"/>
                  <a:pt x="5495" y="6531"/>
                  <a:pt x="5396" y="6129"/>
                </a:cubicBezTo>
                <a:cubicBezTo>
                  <a:pt x="5722" y="6171"/>
                  <a:pt x="6025" y="6318"/>
                  <a:pt x="6263" y="6556"/>
                </a:cubicBezTo>
                <a:cubicBezTo>
                  <a:pt x="6546" y="6838"/>
                  <a:pt x="6701" y="7212"/>
                  <a:pt x="6701" y="7608"/>
                </a:cubicBezTo>
                <a:lnTo>
                  <a:pt x="6701" y="10551"/>
                </a:lnTo>
                <a:lnTo>
                  <a:pt x="6700" y="10551"/>
                </a:lnTo>
                <a:close/>
              </a:path>
            </a:pathLst>
          </a:custGeom>
          <a:solidFill>
            <a:srgbClr val="0094A1"/>
          </a:solidFill>
          <a:ln>
            <a:solidFill>
              <a:srgbClr val="009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confont-10057-4919907">
            <a:extLst>
              <a:ext uri="{FF2B5EF4-FFF2-40B4-BE49-F238E27FC236}">
                <a16:creationId xmlns="" xmlns:p14="http://schemas.microsoft.com/office/powerpoint/2010/main"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4940492" y="3146077"/>
            <a:ext cx="360890" cy="585738"/>
          </a:xfrm>
          <a:custGeom>
            <a:avLst/>
            <a:gdLst>
              <a:gd name="T0" fmla="*/ 3324 w 7262"/>
              <a:gd name="T1" fmla="*/ 718 h 11113"/>
              <a:gd name="T2" fmla="*/ 2501 w 7262"/>
              <a:gd name="T3" fmla="*/ 1537 h 11113"/>
              <a:gd name="T4" fmla="*/ 3324 w 7262"/>
              <a:gd name="T5" fmla="*/ 1913 h 11113"/>
              <a:gd name="T6" fmla="*/ 3699 w 7262"/>
              <a:gd name="T7" fmla="*/ 2734 h 11113"/>
              <a:gd name="T8" fmla="*/ 4516 w 7262"/>
              <a:gd name="T9" fmla="*/ 1913 h 11113"/>
              <a:gd name="T10" fmla="*/ 3699 w 7262"/>
              <a:gd name="T11" fmla="*/ 1537 h 11113"/>
              <a:gd name="T12" fmla="*/ 5241 w 7262"/>
              <a:gd name="T13" fmla="*/ 5556 h 11113"/>
              <a:gd name="T14" fmla="*/ 6452 w 7262"/>
              <a:gd name="T15" fmla="*/ 3330 h 11113"/>
              <a:gd name="T16" fmla="*/ 6585 w 7262"/>
              <a:gd name="T17" fmla="*/ 432 h 11113"/>
              <a:gd name="T18" fmla="*/ 863 w 7262"/>
              <a:gd name="T19" fmla="*/ 0 h 11113"/>
              <a:gd name="T20" fmla="*/ 432 w 7262"/>
              <a:gd name="T21" fmla="*/ 3019 h 11113"/>
              <a:gd name="T22" fmla="*/ 1424 w 7262"/>
              <a:gd name="T23" fmla="*/ 5254 h 11113"/>
              <a:gd name="T24" fmla="*/ 0 w 7262"/>
              <a:gd name="T25" fmla="*/ 7608 h 11113"/>
              <a:gd name="T26" fmla="*/ 431 w 7262"/>
              <a:gd name="T27" fmla="*/ 11113 h 11113"/>
              <a:gd name="T28" fmla="*/ 7261 w 7262"/>
              <a:gd name="T29" fmla="*/ 10682 h 11113"/>
              <a:gd name="T30" fmla="*/ 5241 w 7262"/>
              <a:gd name="T31" fmla="*/ 5556 h 11113"/>
              <a:gd name="T32" fmla="*/ 6021 w 7262"/>
              <a:gd name="T33" fmla="*/ 563 h 11113"/>
              <a:gd name="T34" fmla="*/ 995 w 7262"/>
              <a:gd name="T35" fmla="*/ 2888 h 11113"/>
              <a:gd name="T36" fmla="*/ 1140 w 7262"/>
              <a:gd name="T37" fmla="*/ 3451 h 11113"/>
              <a:gd name="T38" fmla="*/ 3509 w 7262"/>
              <a:gd name="T39" fmla="*/ 5554 h 11113"/>
              <a:gd name="T40" fmla="*/ 1875 w 7262"/>
              <a:gd name="T41" fmla="*/ 8443 h 11113"/>
              <a:gd name="T42" fmla="*/ 1570 w 7262"/>
              <a:gd name="T43" fmla="*/ 8443 h 11113"/>
              <a:gd name="T44" fmla="*/ 1875 w 7262"/>
              <a:gd name="T45" fmla="*/ 8443 h 11113"/>
              <a:gd name="T46" fmla="*/ 563 w 7262"/>
              <a:gd name="T47" fmla="*/ 10551 h 11113"/>
              <a:gd name="T48" fmla="*/ 1001 w 7262"/>
              <a:gd name="T49" fmla="*/ 6555 h 11113"/>
              <a:gd name="T50" fmla="*/ 1372 w 7262"/>
              <a:gd name="T51" fmla="*/ 7822 h 11113"/>
              <a:gd name="T52" fmla="*/ 1723 w 7262"/>
              <a:gd name="T53" fmla="*/ 9159 h 11113"/>
              <a:gd name="T54" fmla="*/ 1932 w 7262"/>
              <a:gd name="T55" fmla="*/ 7760 h 11113"/>
              <a:gd name="T56" fmla="*/ 4810 w 7262"/>
              <a:gd name="T57" fmla="*/ 6118 h 11113"/>
              <a:gd name="T58" fmla="*/ 4623 w 7262"/>
              <a:gd name="T59" fmla="*/ 7968 h 11113"/>
              <a:gd name="T60" fmla="*/ 4931 w 7262"/>
              <a:gd name="T61" fmla="*/ 9036 h 11113"/>
              <a:gd name="T62" fmla="*/ 5512 w 7262"/>
              <a:gd name="T63" fmla="*/ 9039 h 11113"/>
              <a:gd name="T64" fmla="*/ 6052 w 7262"/>
              <a:gd name="T65" fmla="*/ 9034 h 11113"/>
              <a:gd name="T66" fmla="*/ 5563 w 7262"/>
              <a:gd name="T67" fmla="*/ 7784 h 11113"/>
              <a:gd name="T68" fmla="*/ 6263 w 7262"/>
              <a:gd name="T69" fmla="*/ 6556 h 11113"/>
              <a:gd name="T70" fmla="*/ 6701 w 7262"/>
              <a:gd name="T71" fmla="*/ 10551 h 11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262" h="11113">
                <a:moveTo>
                  <a:pt x="3699" y="718"/>
                </a:moveTo>
                <a:lnTo>
                  <a:pt x="3324" y="718"/>
                </a:lnTo>
                <a:lnTo>
                  <a:pt x="3324" y="1537"/>
                </a:lnTo>
                <a:lnTo>
                  <a:pt x="2501" y="1537"/>
                </a:lnTo>
                <a:lnTo>
                  <a:pt x="2501" y="1913"/>
                </a:lnTo>
                <a:lnTo>
                  <a:pt x="3324" y="1913"/>
                </a:lnTo>
                <a:lnTo>
                  <a:pt x="3324" y="2734"/>
                </a:lnTo>
                <a:lnTo>
                  <a:pt x="3699" y="2734"/>
                </a:lnTo>
                <a:lnTo>
                  <a:pt x="3699" y="1913"/>
                </a:lnTo>
                <a:lnTo>
                  <a:pt x="4516" y="1913"/>
                </a:lnTo>
                <a:lnTo>
                  <a:pt x="4516" y="1537"/>
                </a:lnTo>
                <a:lnTo>
                  <a:pt x="3699" y="1537"/>
                </a:lnTo>
                <a:lnTo>
                  <a:pt x="3699" y="718"/>
                </a:lnTo>
                <a:close/>
                <a:moveTo>
                  <a:pt x="5241" y="5556"/>
                </a:moveTo>
                <a:cubicBezTo>
                  <a:pt x="5365" y="5466"/>
                  <a:pt x="5482" y="5364"/>
                  <a:pt x="5594" y="5254"/>
                </a:cubicBezTo>
                <a:cubicBezTo>
                  <a:pt x="6112" y="4736"/>
                  <a:pt x="6414" y="4058"/>
                  <a:pt x="6452" y="3330"/>
                </a:cubicBezTo>
                <a:cubicBezTo>
                  <a:pt x="6534" y="3252"/>
                  <a:pt x="6585" y="3142"/>
                  <a:pt x="6585" y="3019"/>
                </a:cubicBezTo>
                <a:lnTo>
                  <a:pt x="6585" y="432"/>
                </a:lnTo>
                <a:cubicBezTo>
                  <a:pt x="6585" y="194"/>
                  <a:pt x="6391" y="0"/>
                  <a:pt x="6154" y="0"/>
                </a:cubicBezTo>
                <a:lnTo>
                  <a:pt x="863" y="0"/>
                </a:lnTo>
                <a:cubicBezTo>
                  <a:pt x="626" y="0"/>
                  <a:pt x="432" y="194"/>
                  <a:pt x="432" y="432"/>
                </a:cubicBezTo>
                <a:lnTo>
                  <a:pt x="432" y="3019"/>
                </a:lnTo>
                <a:cubicBezTo>
                  <a:pt x="432" y="3142"/>
                  <a:pt x="484" y="3252"/>
                  <a:pt x="565" y="3330"/>
                </a:cubicBezTo>
                <a:cubicBezTo>
                  <a:pt x="604" y="4058"/>
                  <a:pt x="905" y="4735"/>
                  <a:pt x="1424" y="5254"/>
                </a:cubicBezTo>
                <a:cubicBezTo>
                  <a:pt x="1540" y="5370"/>
                  <a:pt x="1665" y="5477"/>
                  <a:pt x="1797" y="5570"/>
                </a:cubicBezTo>
                <a:cubicBezTo>
                  <a:pt x="786" y="5697"/>
                  <a:pt x="0" y="6562"/>
                  <a:pt x="0" y="7608"/>
                </a:cubicBezTo>
                <a:lnTo>
                  <a:pt x="0" y="10682"/>
                </a:lnTo>
                <a:cubicBezTo>
                  <a:pt x="0" y="10919"/>
                  <a:pt x="193" y="11113"/>
                  <a:pt x="431" y="11113"/>
                </a:cubicBezTo>
                <a:lnTo>
                  <a:pt x="6830" y="11113"/>
                </a:lnTo>
                <a:cubicBezTo>
                  <a:pt x="7067" y="11113"/>
                  <a:pt x="7261" y="10919"/>
                  <a:pt x="7261" y="10682"/>
                </a:cubicBezTo>
                <a:lnTo>
                  <a:pt x="7261" y="7608"/>
                </a:lnTo>
                <a:cubicBezTo>
                  <a:pt x="7262" y="6487"/>
                  <a:pt x="6358" y="5572"/>
                  <a:pt x="5241" y="5556"/>
                </a:cubicBezTo>
                <a:close/>
                <a:moveTo>
                  <a:pt x="995" y="563"/>
                </a:moveTo>
                <a:lnTo>
                  <a:pt x="6021" y="563"/>
                </a:lnTo>
                <a:lnTo>
                  <a:pt x="6021" y="2888"/>
                </a:lnTo>
                <a:lnTo>
                  <a:pt x="995" y="2888"/>
                </a:lnTo>
                <a:lnTo>
                  <a:pt x="995" y="563"/>
                </a:lnTo>
                <a:close/>
                <a:moveTo>
                  <a:pt x="1140" y="3451"/>
                </a:moveTo>
                <a:lnTo>
                  <a:pt x="5877" y="3451"/>
                </a:lnTo>
                <a:cubicBezTo>
                  <a:pt x="5737" y="4633"/>
                  <a:pt x="4729" y="5554"/>
                  <a:pt x="3509" y="5554"/>
                </a:cubicBezTo>
                <a:cubicBezTo>
                  <a:pt x="2289" y="5554"/>
                  <a:pt x="1280" y="4634"/>
                  <a:pt x="1140" y="3451"/>
                </a:cubicBezTo>
                <a:close/>
                <a:moveTo>
                  <a:pt x="1875" y="8443"/>
                </a:moveTo>
                <a:cubicBezTo>
                  <a:pt x="1875" y="8527"/>
                  <a:pt x="1806" y="8596"/>
                  <a:pt x="1722" y="8596"/>
                </a:cubicBezTo>
                <a:cubicBezTo>
                  <a:pt x="1639" y="8596"/>
                  <a:pt x="1570" y="8527"/>
                  <a:pt x="1570" y="8443"/>
                </a:cubicBezTo>
                <a:cubicBezTo>
                  <a:pt x="1570" y="8359"/>
                  <a:pt x="1639" y="8290"/>
                  <a:pt x="1722" y="8290"/>
                </a:cubicBezTo>
                <a:cubicBezTo>
                  <a:pt x="1806" y="8290"/>
                  <a:pt x="1875" y="8359"/>
                  <a:pt x="1875" y="8443"/>
                </a:cubicBezTo>
                <a:close/>
                <a:moveTo>
                  <a:pt x="6700" y="10551"/>
                </a:moveTo>
                <a:lnTo>
                  <a:pt x="563" y="10551"/>
                </a:lnTo>
                <a:lnTo>
                  <a:pt x="563" y="7608"/>
                </a:lnTo>
                <a:cubicBezTo>
                  <a:pt x="563" y="7212"/>
                  <a:pt x="718" y="6838"/>
                  <a:pt x="1001" y="6555"/>
                </a:cubicBezTo>
                <a:cubicBezTo>
                  <a:pt x="1177" y="6379"/>
                  <a:pt x="1391" y="6252"/>
                  <a:pt x="1622" y="6182"/>
                </a:cubicBezTo>
                <a:cubicBezTo>
                  <a:pt x="1486" y="6573"/>
                  <a:pt x="1336" y="7168"/>
                  <a:pt x="1372" y="7822"/>
                </a:cubicBezTo>
                <a:cubicBezTo>
                  <a:pt x="1155" y="7944"/>
                  <a:pt x="1008" y="8178"/>
                  <a:pt x="1008" y="8444"/>
                </a:cubicBezTo>
                <a:cubicBezTo>
                  <a:pt x="1008" y="8838"/>
                  <a:pt x="1330" y="9159"/>
                  <a:pt x="1723" y="9159"/>
                </a:cubicBezTo>
                <a:cubicBezTo>
                  <a:pt x="2117" y="9159"/>
                  <a:pt x="2438" y="8838"/>
                  <a:pt x="2438" y="8444"/>
                </a:cubicBezTo>
                <a:cubicBezTo>
                  <a:pt x="2438" y="8123"/>
                  <a:pt x="2225" y="7850"/>
                  <a:pt x="1932" y="7760"/>
                </a:cubicBezTo>
                <a:cubicBezTo>
                  <a:pt x="1901" y="7047"/>
                  <a:pt x="2131" y="6402"/>
                  <a:pt x="2250" y="6118"/>
                </a:cubicBezTo>
                <a:lnTo>
                  <a:pt x="4810" y="6118"/>
                </a:lnTo>
                <a:cubicBezTo>
                  <a:pt x="4901" y="6450"/>
                  <a:pt x="5063" y="7154"/>
                  <a:pt x="5001" y="7753"/>
                </a:cubicBezTo>
                <a:cubicBezTo>
                  <a:pt x="4823" y="7795"/>
                  <a:pt x="4702" y="7886"/>
                  <a:pt x="4623" y="7968"/>
                </a:cubicBezTo>
                <a:cubicBezTo>
                  <a:pt x="4286" y="8322"/>
                  <a:pt x="4353" y="8968"/>
                  <a:pt x="4362" y="9036"/>
                </a:cubicBezTo>
                <a:lnTo>
                  <a:pt x="4931" y="9036"/>
                </a:lnTo>
                <a:cubicBezTo>
                  <a:pt x="4916" y="8913"/>
                  <a:pt x="4881" y="8293"/>
                  <a:pt x="5257" y="8293"/>
                </a:cubicBezTo>
                <a:cubicBezTo>
                  <a:pt x="5606" y="8293"/>
                  <a:pt x="5542" y="8936"/>
                  <a:pt x="5512" y="9039"/>
                </a:cubicBezTo>
                <a:lnTo>
                  <a:pt x="5512" y="9038"/>
                </a:lnTo>
                <a:lnTo>
                  <a:pt x="6052" y="9034"/>
                </a:lnTo>
                <a:cubicBezTo>
                  <a:pt x="6070" y="8976"/>
                  <a:pt x="6212" y="8453"/>
                  <a:pt x="5951" y="8073"/>
                </a:cubicBezTo>
                <a:cubicBezTo>
                  <a:pt x="5881" y="7972"/>
                  <a:pt x="5761" y="7852"/>
                  <a:pt x="5563" y="7784"/>
                </a:cubicBezTo>
                <a:cubicBezTo>
                  <a:pt x="5620" y="7184"/>
                  <a:pt x="5495" y="6531"/>
                  <a:pt x="5396" y="6129"/>
                </a:cubicBezTo>
                <a:cubicBezTo>
                  <a:pt x="5722" y="6171"/>
                  <a:pt x="6025" y="6318"/>
                  <a:pt x="6263" y="6556"/>
                </a:cubicBezTo>
                <a:cubicBezTo>
                  <a:pt x="6546" y="6838"/>
                  <a:pt x="6701" y="7212"/>
                  <a:pt x="6701" y="7608"/>
                </a:cubicBezTo>
                <a:lnTo>
                  <a:pt x="6701" y="10551"/>
                </a:lnTo>
                <a:lnTo>
                  <a:pt x="6700" y="10551"/>
                </a:lnTo>
                <a:close/>
              </a:path>
            </a:pathLst>
          </a:custGeom>
          <a:solidFill>
            <a:srgbClr val="0094A1"/>
          </a:solidFill>
          <a:ln>
            <a:solidFill>
              <a:srgbClr val="009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组合 2"/>
          <p:cNvGrpSpPr/>
          <p:nvPr/>
        </p:nvGrpSpPr>
        <p:grpSpPr>
          <a:xfrm>
            <a:off x="5709415" y="3185458"/>
            <a:ext cx="1055991" cy="1461761"/>
            <a:chOff x="5722548" y="3235147"/>
            <a:chExt cx="1055991" cy="1461761"/>
          </a:xfrm>
        </p:grpSpPr>
        <p:sp>
          <p:nvSpPr>
            <p:cNvPr id="43" name="iconfont-11964-5737228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id="{54405246-CCE2-4201-BBB1-D3F3EB6E740D}"/>
                </a:ext>
              </a:extLst>
            </p:cNvPr>
            <p:cNvSpPr/>
            <p:nvPr/>
          </p:nvSpPr>
          <p:spPr>
            <a:xfrm>
              <a:off x="5814744" y="3235147"/>
              <a:ext cx="837203" cy="1091467"/>
            </a:xfrm>
            <a:custGeom>
              <a:avLst/>
              <a:gdLst>
                <a:gd name="T0" fmla="*/ 200 w 8000"/>
                <a:gd name="T1" fmla="*/ 12700 h 12700"/>
                <a:gd name="T2" fmla="*/ 0 w 8000"/>
                <a:gd name="T3" fmla="*/ 2490 h 12700"/>
                <a:gd name="T4" fmla="*/ 1760 w 8000"/>
                <a:gd name="T5" fmla="*/ 2290 h 12700"/>
                <a:gd name="T6" fmla="*/ 2400 w 8000"/>
                <a:gd name="T7" fmla="*/ 2860 h 12700"/>
                <a:gd name="T8" fmla="*/ 6040 w 8000"/>
                <a:gd name="T9" fmla="*/ 2470 h 12700"/>
                <a:gd name="T10" fmla="*/ 7800 w 8000"/>
                <a:gd name="T11" fmla="*/ 2290 h 12700"/>
                <a:gd name="T12" fmla="*/ 8000 w 8000"/>
                <a:gd name="T13" fmla="*/ 12500 h 12700"/>
                <a:gd name="T14" fmla="*/ 400 w 8000"/>
                <a:gd name="T15" fmla="*/ 12300 h 12700"/>
                <a:gd name="T16" fmla="*/ 7600 w 8000"/>
                <a:gd name="T17" fmla="*/ 2690 h 12700"/>
                <a:gd name="T18" fmla="*/ 5600 w 8000"/>
                <a:gd name="T19" fmla="*/ 3260 h 12700"/>
                <a:gd name="T20" fmla="*/ 1600 w 8000"/>
                <a:gd name="T21" fmla="*/ 2690 h 12700"/>
                <a:gd name="T22" fmla="*/ 400 w 8000"/>
                <a:gd name="T23" fmla="*/ 12300 h 12700"/>
                <a:gd name="T24" fmla="*/ 2400 w 8000"/>
                <a:gd name="T25" fmla="*/ 3260 h 12700"/>
                <a:gd name="T26" fmla="*/ 1550 w 8000"/>
                <a:gd name="T27" fmla="*/ 2410 h 12700"/>
                <a:gd name="T28" fmla="*/ 5600 w 8000"/>
                <a:gd name="T29" fmla="*/ 1560 h 12700"/>
                <a:gd name="T30" fmla="*/ 6440 w 8000"/>
                <a:gd name="T31" fmla="*/ 2510 h 12700"/>
                <a:gd name="T32" fmla="*/ 2400 w 8000"/>
                <a:gd name="T33" fmla="*/ 1960 h 12700"/>
                <a:gd name="T34" fmla="*/ 1950 w 8000"/>
                <a:gd name="T35" fmla="*/ 2460 h 12700"/>
                <a:gd name="T36" fmla="*/ 5600 w 8000"/>
                <a:gd name="T37" fmla="*/ 2850 h 12700"/>
                <a:gd name="T38" fmla="*/ 6040 w 8000"/>
                <a:gd name="T39" fmla="*/ 2410 h 12700"/>
                <a:gd name="T40" fmla="*/ 2400 w 8000"/>
                <a:gd name="T41" fmla="*/ 1960 h 12700"/>
                <a:gd name="T42" fmla="*/ 3020 w 8000"/>
                <a:gd name="T43" fmla="*/ 980 h 12700"/>
                <a:gd name="T44" fmla="*/ 4980 w 8000"/>
                <a:gd name="T45" fmla="*/ 980 h 12700"/>
                <a:gd name="T46" fmla="*/ 4000 w 8000"/>
                <a:gd name="T47" fmla="*/ 400 h 12700"/>
                <a:gd name="T48" fmla="*/ 4000 w 8000"/>
                <a:gd name="T49" fmla="*/ 1560 h 12700"/>
                <a:gd name="T50" fmla="*/ 4000 w 8000"/>
                <a:gd name="T51" fmla="*/ 400 h 12700"/>
                <a:gd name="T52" fmla="*/ 1130 w 8000"/>
                <a:gd name="T53" fmla="*/ 11700 h 12700"/>
                <a:gd name="T54" fmla="*/ 1030 w 8000"/>
                <a:gd name="T55" fmla="*/ 4400 h 12700"/>
                <a:gd name="T56" fmla="*/ 6860 w 8000"/>
                <a:gd name="T57" fmla="*/ 4300 h 12700"/>
                <a:gd name="T58" fmla="*/ 6960 w 8000"/>
                <a:gd name="T59" fmla="*/ 11600 h 12700"/>
                <a:gd name="T60" fmla="*/ 1230 w 8000"/>
                <a:gd name="T61" fmla="*/ 11500 h 12700"/>
                <a:gd name="T62" fmla="*/ 6760 w 8000"/>
                <a:gd name="T63" fmla="*/ 4500 h 12700"/>
                <a:gd name="T64" fmla="*/ 1230 w 8000"/>
                <a:gd name="T65" fmla="*/ 11500 h 12700"/>
                <a:gd name="T66" fmla="*/ 2310 w 8000"/>
                <a:gd name="T67" fmla="*/ 6680 h 12700"/>
                <a:gd name="T68" fmla="*/ 2030 w 8000"/>
                <a:gd name="T69" fmla="*/ 6240 h 12700"/>
                <a:gd name="T70" fmla="*/ 2380 w 8000"/>
                <a:gd name="T71" fmla="*/ 6460 h 12700"/>
                <a:gd name="T72" fmla="*/ 3150 w 8000"/>
                <a:gd name="T73" fmla="*/ 5780 h 12700"/>
                <a:gd name="T74" fmla="*/ 2450 w 8000"/>
                <a:gd name="T75" fmla="*/ 6670 h 12700"/>
                <a:gd name="T76" fmla="*/ 2380 w 8000"/>
                <a:gd name="T77" fmla="*/ 8480 h 12700"/>
                <a:gd name="T78" fmla="*/ 2030 w 8000"/>
                <a:gd name="T79" fmla="*/ 8150 h 12700"/>
                <a:gd name="T80" fmla="*/ 2170 w 8000"/>
                <a:gd name="T81" fmla="*/ 8010 h 12700"/>
                <a:gd name="T82" fmla="*/ 3010 w 8000"/>
                <a:gd name="T83" fmla="*/ 7550 h 12700"/>
                <a:gd name="T84" fmla="*/ 3150 w 8000"/>
                <a:gd name="T85" fmla="*/ 7690 h 12700"/>
                <a:gd name="T86" fmla="*/ 2380 w 8000"/>
                <a:gd name="T87" fmla="*/ 8480 h 12700"/>
                <a:gd name="T88" fmla="*/ 3680 w 8000"/>
                <a:gd name="T89" fmla="*/ 6600 h 12700"/>
                <a:gd name="T90" fmla="*/ 3680 w 8000"/>
                <a:gd name="T91" fmla="*/ 6400 h 12700"/>
                <a:gd name="T92" fmla="*/ 6040 w 8000"/>
                <a:gd name="T93" fmla="*/ 6500 h 12700"/>
                <a:gd name="T94" fmla="*/ 5950 w 8000"/>
                <a:gd name="T95" fmla="*/ 8360 h 12700"/>
                <a:gd name="T96" fmla="*/ 3580 w 8000"/>
                <a:gd name="T97" fmla="*/ 8260 h 12700"/>
                <a:gd name="T98" fmla="*/ 5940 w 8000"/>
                <a:gd name="T99" fmla="*/ 8160 h 12700"/>
                <a:gd name="T100" fmla="*/ 5950 w 8000"/>
                <a:gd name="T101" fmla="*/ 8360 h 12700"/>
                <a:gd name="T102" fmla="*/ 3680 w 8000"/>
                <a:gd name="T103" fmla="*/ 10130 h 12700"/>
                <a:gd name="T104" fmla="*/ 3680 w 8000"/>
                <a:gd name="T105" fmla="*/ 9930 h 12700"/>
                <a:gd name="T106" fmla="*/ 6040 w 8000"/>
                <a:gd name="T107" fmla="*/ 10030 h 12700"/>
                <a:gd name="T108" fmla="*/ 2380 w 8000"/>
                <a:gd name="T109" fmla="*/ 10240 h 12700"/>
                <a:gd name="T110" fmla="*/ 2030 w 8000"/>
                <a:gd name="T111" fmla="*/ 9910 h 12700"/>
                <a:gd name="T112" fmla="*/ 2170 w 8000"/>
                <a:gd name="T113" fmla="*/ 9770 h 12700"/>
                <a:gd name="T114" fmla="*/ 3010 w 8000"/>
                <a:gd name="T115" fmla="*/ 9310 h 12700"/>
                <a:gd name="T116" fmla="*/ 3150 w 8000"/>
                <a:gd name="T117" fmla="*/ 9450 h 12700"/>
                <a:gd name="T118" fmla="*/ 2380 w 8000"/>
                <a:gd name="T119" fmla="*/ 10240 h 1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000" h="12700">
                  <a:moveTo>
                    <a:pt x="7800" y="12700"/>
                  </a:moveTo>
                  <a:lnTo>
                    <a:pt x="200" y="12700"/>
                  </a:lnTo>
                  <a:cubicBezTo>
                    <a:pt x="90" y="12700"/>
                    <a:pt x="0" y="12610"/>
                    <a:pt x="0" y="12500"/>
                  </a:cubicBezTo>
                  <a:lnTo>
                    <a:pt x="0" y="2490"/>
                  </a:lnTo>
                  <a:cubicBezTo>
                    <a:pt x="0" y="2380"/>
                    <a:pt x="90" y="2290"/>
                    <a:pt x="200" y="2290"/>
                  </a:cubicBezTo>
                  <a:lnTo>
                    <a:pt x="1760" y="2290"/>
                  </a:lnTo>
                  <a:cubicBezTo>
                    <a:pt x="1860" y="2290"/>
                    <a:pt x="1950" y="2370"/>
                    <a:pt x="1960" y="2470"/>
                  </a:cubicBezTo>
                  <a:cubicBezTo>
                    <a:pt x="1990" y="2690"/>
                    <a:pt x="2180" y="2860"/>
                    <a:pt x="2400" y="2860"/>
                  </a:cubicBezTo>
                  <a:lnTo>
                    <a:pt x="5600" y="2860"/>
                  </a:lnTo>
                  <a:cubicBezTo>
                    <a:pt x="5830" y="2860"/>
                    <a:pt x="6020" y="2690"/>
                    <a:pt x="6040" y="2470"/>
                  </a:cubicBezTo>
                  <a:cubicBezTo>
                    <a:pt x="6050" y="2370"/>
                    <a:pt x="6140" y="2290"/>
                    <a:pt x="6240" y="2290"/>
                  </a:cubicBezTo>
                  <a:lnTo>
                    <a:pt x="7800" y="2290"/>
                  </a:lnTo>
                  <a:cubicBezTo>
                    <a:pt x="7910" y="2290"/>
                    <a:pt x="8000" y="2380"/>
                    <a:pt x="8000" y="2490"/>
                  </a:cubicBezTo>
                  <a:lnTo>
                    <a:pt x="8000" y="12500"/>
                  </a:lnTo>
                  <a:cubicBezTo>
                    <a:pt x="8000" y="12610"/>
                    <a:pt x="7910" y="12700"/>
                    <a:pt x="7800" y="12700"/>
                  </a:cubicBezTo>
                  <a:close/>
                  <a:moveTo>
                    <a:pt x="400" y="12300"/>
                  </a:moveTo>
                  <a:lnTo>
                    <a:pt x="7600" y="12300"/>
                  </a:lnTo>
                  <a:lnTo>
                    <a:pt x="7600" y="2690"/>
                  </a:lnTo>
                  <a:lnTo>
                    <a:pt x="6400" y="2690"/>
                  </a:lnTo>
                  <a:cubicBezTo>
                    <a:pt x="6280" y="3020"/>
                    <a:pt x="5970" y="3260"/>
                    <a:pt x="5600" y="3260"/>
                  </a:cubicBezTo>
                  <a:lnTo>
                    <a:pt x="2400" y="3260"/>
                  </a:lnTo>
                  <a:cubicBezTo>
                    <a:pt x="2030" y="3260"/>
                    <a:pt x="1720" y="3020"/>
                    <a:pt x="1600" y="2690"/>
                  </a:cubicBezTo>
                  <a:lnTo>
                    <a:pt x="400" y="2690"/>
                  </a:lnTo>
                  <a:lnTo>
                    <a:pt x="400" y="12300"/>
                  </a:lnTo>
                  <a:close/>
                  <a:moveTo>
                    <a:pt x="5600" y="3260"/>
                  </a:moveTo>
                  <a:lnTo>
                    <a:pt x="2400" y="3260"/>
                  </a:lnTo>
                  <a:cubicBezTo>
                    <a:pt x="1970" y="3260"/>
                    <a:pt x="1610" y="2940"/>
                    <a:pt x="1560" y="2510"/>
                  </a:cubicBezTo>
                  <a:cubicBezTo>
                    <a:pt x="1560" y="2480"/>
                    <a:pt x="1550" y="2440"/>
                    <a:pt x="1550" y="2410"/>
                  </a:cubicBezTo>
                  <a:cubicBezTo>
                    <a:pt x="1550" y="1940"/>
                    <a:pt x="1930" y="1560"/>
                    <a:pt x="2400" y="1560"/>
                  </a:cubicBezTo>
                  <a:lnTo>
                    <a:pt x="5600" y="1560"/>
                  </a:lnTo>
                  <a:cubicBezTo>
                    <a:pt x="6070" y="1560"/>
                    <a:pt x="6450" y="1940"/>
                    <a:pt x="6450" y="2410"/>
                  </a:cubicBezTo>
                  <a:cubicBezTo>
                    <a:pt x="6450" y="2440"/>
                    <a:pt x="6450" y="2480"/>
                    <a:pt x="6440" y="2510"/>
                  </a:cubicBezTo>
                  <a:cubicBezTo>
                    <a:pt x="6390" y="2940"/>
                    <a:pt x="6020" y="3260"/>
                    <a:pt x="5600" y="3260"/>
                  </a:cubicBezTo>
                  <a:close/>
                  <a:moveTo>
                    <a:pt x="2400" y="1960"/>
                  </a:moveTo>
                  <a:cubicBezTo>
                    <a:pt x="2150" y="1960"/>
                    <a:pt x="1950" y="2160"/>
                    <a:pt x="1950" y="2410"/>
                  </a:cubicBezTo>
                  <a:lnTo>
                    <a:pt x="1950" y="2460"/>
                  </a:lnTo>
                  <a:cubicBezTo>
                    <a:pt x="1980" y="2680"/>
                    <a:pt x="2170" y="2850"/>
                    <a:pt x="2390" y="2850"/>
                  </a:cubicBezTo>
                  <a:lnTo>
                    <a:pt x="5600" y="2850"/>
                  </a:lnTo>
                  <a:cubicBezTo>
                    <a:pt x="5830" y="2850"/>
                    <a:pt x="6020" y="2680"/>
                    <a:pt x="6040" y="2460"/>
                  </a:cubicBezTo>
                  <a:lnTo>
                    <a:pt x="6040" y="2410"/>
                  </a:lnTo>
                  <a:cubicBezTo>
                    <a:pt x="6040" y="2160"/>
                    <a:pt x="5840" y="1960"/>
                    <a:pt x="5590" y="1960"/>
                  </a:cubicBezTo>
                  <a:lnTo>
                    <a:pt x="2400" y="1960"/>
                  </a:lnTo>
                  <a:close/>
                  <a:moveTo>
                    <a:pt x="4000" y="1960"/>
                  </a:moveTo>
                  <a:cubicBezTo>
                    <a:pt x="3460" y="1960"/>
                    <a:pt x="3020" y="1520"/>
                    <a:pt x="3020" y="980"/>
                  </a:cubicBezTo>
                  <a:cubicBezTo>
                    <a:pt x="3020" y="440"/>
                    <a:pt x="3460" y="0"/>
                    <a:pt x="4000" y="0"/>
                  </a:cubicBezTo>
                  <a:cubicBezTo>
                    <a:pt x="4540" y="0"/>
                    <a:pt x="4980" y="440"/>
                    <a:pt x="4980" y="980"/>
                  </a:cubicBezTo>
                  <a:cubicBezTo>
                    <a:pt x="4980" y="1520"/>
                    <a:pt x="4540" y="1960"/>
                    <a:pt x="4000" y="1960"/>
                  </a:cubicBezTo>
                  <a:close/>
                  <a:moveTo>
                    <a:pt x="4000" y="400"/>
                  </a:moveTo>
                  <a:cubicBezTo>
                    <a:pt x="3680" y="400"/>
                    <a:pt x="3420" y="660"/>
                    <a:pt x="3420" y="980"/>
                  </a:cubicBezTo>
                  <a:cubicBezTo>
                    <a:pt x="3420" y="1300"/>
                    <a:pt x="3680" y="1560"/>
                    <a:pt x="4000" y="1560"/>
                  </a:cubicBezTo>
                  <a:cubicBezTo>
                    <a:pt x="4320" y="1560"/>
                    <a:pt x="4580" y="1300"/>
                    <a:pt x="4580" y="980"/>
                  </a:cubicBezTo>
                  <a:cubicBezTo>
                    <a:pt x="4580" y="660"/>
                    <a:pt x="4320" y="400"/>
                    <a:pt x="4000" y="400"/>
                  </a:cubicBezTo>
                  <a:close/>
                  <a:moveTo>
                    <a:pt x="6870" y="11700"/>
                  </a:moveTo>
                  <a:lnTo>
                    <a:pt x="1130" y="11700"/>
                  </a:lnTo>
                  <a:cubicBezTo>
                    <a:pt x="1070" y="11700"/>
                    <a:pt x="1030" y="11660"/>
                    <a:pt x="1030" y="11600"/>
                  </a:cubicBezTo>
                  <a:lnTo>
                    <a:pt x="1030" y="4400"/>
                  </a:lnTo>
                  <a:cubicBezTo>
                    <a:pt x="1030" y="4340"/>
                    <a:pt x="1070" y="4300"/>
                    <a:pt x="1130" y="4300"/>
                  </a:cubicBezTo>
                  <a:lnTo>
                    <a:pt x="6860" y="4300"/>
                  </a:lnTo>
                  <a:cubicBezTo>
                    <a:pt x="6920" y="4300"/>
                    <a:pt x="6960" y="4340"/>
                    <a:pt x="6960" y="4400"/>
                  </a:cubicBezTo>
                  <a:lnTo>
                    <a:pt x="6960" y="11600"/>
                  </a:lnTo>
                  <a:cubicBezTo>
                    <a:pt x="6970" y="11650"/>
                    <a:pt x="6920" y="11700"/>
                    <a:pt x="6870" y="11700"/>
                  </a:cubicBezTo>
                  <a:close/>
                  <a:moveTo>
                    <a:pt x="1230" y="11500"/>
                  </a:moveTo>
                  <a:lnTo>
                    <a:pt x="6760" y="11500"/>
                  </a:lnTo>
                  <a:lnTo>
                    <a:pt x="6760" y="4500"/>
                  </a:lnTo>
                  <a:lnTo>
                    <a:pt x="1230" y="4500"/>
                  </a:lnTo>
                  <a:lnTo>
                    <a:pt x="1230" y="11500"/>
                  </a:lnTo>
                  <a:close/>
                  <a:moveTo>
                    <a:pt x="2380" y="6710"/>
                  </a:moveTo>
                  <a:cubicBezTo>
                    <a:pt x="2350" y="6710"/>
                    <a:pt x="2330" y="6700"/>
                    <a:pt x="2310" y="6680"/>
                  </a:cubicBezTo>
                  <a:lnTo>
                    <a:pt x="2030" y="6380"/>
                  </a:lnTo>
                  <a:cubicBezTo>
                    <a:pt x="1990" y="6340"/>
                    <a:pt x="1990" y="6280"/>
                    <a:pt x="2030" y="6240"/>
                  </a:cubicBezTo>
                  <a:cubicBezTo>
                    <a:pt x="2070" y="6200"/>
                    <a:pt x="2130" y="6200"/>
                    <a:pt x="2170" y="6240"/>
                  </a:cubicBezTo>
                  <a:lnTo>
                    <a:pt x="2380" y="6460"/>
                  </a:lnTo>
                  <a:lnTo>
                    <a:pt x="3010" y="5780"/>
                  </a:lnTo>
                  <a:cubicBezTo>
                    <a:pt x="3050" y="5740"/>
                    <a:pt x="3110" y="5740"/>
                    <a:pt x="3150" y="5780"/>
                  </a:cubicBezTo>
                  <a:cubicBezTo>
                    <a:pt x="3190" y="5820"/>
                    <a:pt x="3190" y="5880"/>
                    <a:pt x="3150" y="5920"/>
                  </a:cubicBezTo>
                  <a:lnTo>
                    <a:pt x="2450" y="6670"/>
                  </a:lnTo>
                  <a:cubicBezTo>
                    <a:pt x="2440" y="6700"/>
                    <a:pt x="2410" y="6710"/>
                    <a:pt x="2380" y="6710"/>
                  </a:cubicBezTo>
                  <a:close/>
                  <a:moveTo>
                    <a:pt x="2380" y="8480"/>
                  </a:moveTo>
                  <a:cubicBezTo>
                    <a:pt x="2350" y="8480"/>
                    <a:pt x="2330" y="8470"/>
                    <a:pt x="2310" y="8450"/>
                  </a:cubicBezTo>
                  <a:lnTo>
                    <a:pt x="2030" y="8150"/>
                  </a:lnTo>
                  <a:cubicBezTo>
                    <a:pt x="1990" y="8110"/>
                    <a:pt x="1990" y="8050"/>
                    <a:pt x="2030" y="8010"/>
                  </a:cubicBezTo>
                  <a:cubicBezTo>
                    <a:pt x="2070" y="7970"/>
                    <a:pt x="2130" y="7970"/>
                    <a:pt x="2170" y="8010"/>
                  </a:cubicBezTo>
                  <a:lnTo>
                    <a:pt x="2380" y="8230"/>
                  </a:lnTo>
                  <a:lnTo>
                    <a:pt x="3010" y="7550"/>
                  </a:lnTo>
                  <a:cubicBezTo>
                    <a:pt x="3050" y="7510"/>
                    <a:pt x="3110" y="7510"/>
                    <a:pt x="3150" y="7550"/>
                  </a:cubicBezTo>
                  <a:cubicBezTo>
                    <a:pt x="3190" y="7590"/>
                    <a:pt x="3190" y="7650"/>
                    <a:pt x="3150" y="7690"/>
                  </a:cubicBezTo>
                  <a:lnTo>
                    <a:pt x="2450" y="8440"/>
                  </a:lnTo>
                  <a:cubicBezTo>
                    <a:pt x="2440" y="8460"/>
                    <a:pt x="2410" y="8480"/>
                    <a:pt x="2380" y="8480"/>
                  </a:cubicBezTo>
                  <a:close/>
                  <a:moveTo>
                    <a:pt x="5950" y="6600"/>
                  </a:moveTo>
                  <a:lnTo>
                    <a:pt x="3680" y="6600"/>
                  </a:lnTo>
                  <a:cubicBezTo>
                    <a:pt x="3620" y="6600"/>
                    <a:pt x="3580" y="6560"/>
                    <a:pt x="3580" y="6500"/>
                  </a:cubicBezTo>
                  <a:cubicBezTo>
                    <a:pt x="3580" y="6440"/>
                    <a:pt x="3620" y="6400"/>
                    <a:pt x="3680" y="6400"/>
                  </a:cubicBezTo>
                  <a:lnTo>
                    <a:pt x="5940" y="6400"/>
                  </a:lnTo>
                  <a:cubicBezTo>
                    <a:pt x="6000" y="6400"/>
                    <a:pt x="6040" y="6440"/>
                    <a:pt x="6040" y="6500"/>
                  </a:cubicBezTo>
                  <a:cubicBezTo>
                    <a:pt x="6050" y="6550"/>
                    <a:pt x="6000" y="6600"/>
                    <a:pt x="5950" y="6600"/>
                  </a:cubicBezTo>
                  <a:close/>
                  <a:moveTo>
                    <a:pt x="5950" y="8360"/>
                  </a:moveTo>
                  <a:lnTo>
                    <a:pt x="3680" y="8360"/>
                  </a:lnTo>
                  <a:cubicBezTo>
                    <a:pt x="3620" y="8360"/>
                    <a:pt x="3580" y="8320"/>
                    <a:pt x="3580" y="8260"/>
                  </a:cubicBezTo>
                  <a:cubicBezTo>
                    <a:pt x="3580" y="8200"/>
                    <a:pt x="3620" y="8160"/>
                    <a:pt x="3680" y="8160"/>
                  </a:cubicBezTo>
                  <a:lnTo>
                    <a:pt x="5940" y="8160"/>
                  </a:lnTo>
                  <a:cubicBezTo>
                    <a:pt x="6000" y="8160"/>
                    <a:pt x="6040" y="8200"/>
                    <a:pt x="6040" y="8260"/>
                  </a:cubicBezTo>
                  <a:cubicBezTo>
                    <a:pt x="6050" y="8320"/>
                    <a:pt x="6000" y="8360"/>
                    <a:pt x="5950" y="8360"/>
                  </a:cubicBezTo>
                  <a:close/>
                  <a:moveTo>
                    <a:pt x="5950" y="10130"/>
                  </a:moveTo>
                  <a:lnTo>
                    <a:pt x="3680" y="10130"/>
                  </a:lnTo>
                  <a:cubicBezTo>
                    <a:pt x="3620" y="10130"/>
                    <a:pt x="3580" y="10090"/>
                    <a:pt x="3580" y="10030"/>
                  </a:cubicBezTo>
                  <a:cubicBezTo>
                    <a:pt x="3580" y="9970"/>
                    <a:pt x="3620" y="9930"/>
                    <a:pt x="3680" y="9930"/>
                  </a:cubicBezTo>
                  <a:lnTo>
                    <a:pt x="5940" y="9930"/>
                  </a:lnTo>
                  <a:cubicBezTo>
                    <a:pt x="6000" y="9930"/>
                    <a:pt x="6040" y="9970"/>
                    <a:pt x="6040" y="10030"/>
                  </a:cubicBezTo>
                  <a:cubicBezTo>
                    <a:pt x="6050" y="10090"/>
                    <a:pt x="6000" y="10130"/>
                    <a:pt x="5950" y="10130"/>
                  </a:cubicBezTo>
                  <a:close/>
                  <a:moveTo>
                    <a:pt x="2380" y="10240"/>
                  </a:moveTo>
                  <a:cubicBezTo>
                    <a:pt x="2350" y="10240"/>
                    <a:pt x="2330" y="10230"/>
                    <a:pt x="2310" y="10210"/>
                  </a:cubicBezTo>
                  <a:lnTo>
                    <a:pt x="2030" y="9910"/>
                  </a:lnTo>
                  <a:cubicBezTo>
                    <a:pt x="1990" y="9870"/>
                    <a:pt x="1990" y="9810"/>
                    <a:pt x="2030" y="9770"/>
                  </a:cubicBezTo>
                  <a:cubicBezTo>
                    <a:pt x="2070" y="9730"/>
                    <a:pt x="2130" y="9730"/>
                    <a:pt x="2170" y="9770"/>
                  </a:cubicBezTo>
                  <a:lnTo>
                    <a:pt x="2380" y="9990"/>
                  </a:lnTo>
                  <a:lnTo>
                    <a:pt x="3010" y="9310"/>
                  </a:lnTo>
                  <a:cubicBezTo>
                    <a:pt x="3050" y="9270"/>
                    <a:pt x="3110" y="9270"/>
                    <a:pt x="3150" y="9310"/>
                  </a:cubicBezTo>
                  <a:cubicBezTo>
                    <a:pt x="3190" y="9350"/>
                    <a:pt x="3190" y="9410"/>
                    <a:pt x="3150" y="9450"/>
                  </a:cubicBezTo>
                  <a:lnTo>
                    <a:pt x="2450" y="10200"/>
                  </a:lnTo>
                  <a:cubicBezTo>
                    <a:pt x="2440" y="10230"/>
                    <a:pt x="2410" y="10240"/>
                    <a:pt x="2380" y="10240"/>
                  </a:cubicBezTo>
                  <a:close/>
                </a:path>
              </a:pathLst>
            </a:custGeom>
            <a:solidFill>
              <a:srgbClr val="0094A1"/>
            </a:solidFill>
            <a:ln w="19050">
              <a:solidFill>
                <a:srgbClr val="009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/>
                <p:cNvSpPr txBox="1"/>
                <p:nvPr/>
              </p:nvSpPr>
              <p:spPr>
                <a:xfrm>
                  <a:off x="5722548" y="4326614"/>
                  <a:ext cx="1055991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zh-CN" altLang="en-US" b="1" i="1">
                          <a:solidFill>
                            <a:srgbClr val="0094A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处方</m:t>
                      </m:r>
                    </m:oMath>
                  </a14:m>
                  <a:r>
                    <a:rPr lang="en-US" altLang="zh-CN" b="1" dirty="0" smtClean="0">
                      <a:solidFill>
                        <a:srgbClr val="0094A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B</a:t>
                  </a:r>
                  <a:endParaRPr lang="zh-CN" altLang="en-US" b="1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4" name="文本框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2548" y="4326614"/>
                  <a:ext cx="1055991" cy="37029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组合 44"/>
          <p:cNvGrpSpPr/>
          <p:nvPr/>
        </p:nvGrpSpPr>
        <p:grpSpPr>
          <a:xfrm>
            <a:off x="5692216" y="4712113"/>
            <a:ext cx="1055991" cy="1526655"/>
            <a:chOff x="5705309" y="3235147"/>
            <a:chExt cx="1055991" cy="1526655"/>
          </a:xfrm>
        </p:grpSpPr>
        <p:sp>
          <p:nvSpPr>
            <p:cNvPr id="46" name="iconfont-11964-5737228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id="{54405246-CCE2-4201-BBB1-D3F3EB6E740D}"/>
                </a:ext>
              </a:extLst>
            </p:cNvPr>
            <p:cNvSpPr/>
            <p:nvPr/>
          </p:nvSpPr>
          <p:spPr>
            <a:xfrm>
              <a:off x="5814744" y="3235147"/>
              <a:ext cx="837203" cy="1091467"/>
            </a:xfrm>
            <a:custGeom>
              <a:avLst/>
              <a:gdLst>
                <a:gd name="T0" fmla="*/ 200 w 8000"/>
                <a:gd name="T1" fmla="*/ 12700 h 12700"/>
                <a:gd name="T2" fmla="*/ 0 w 8000"/>
                <a:gd name="T3" fmla="*/ 2490 h 12700"/>
                <a:gd name="T4" fmla="*/ 1760 w 8000"/>
                <a:gd name="T5" fmla="*/ 2290 h 12700"/>
                <a:gd name="T6" fmla="*/ 2400 w 8000"/>
                <a:gd name="T7" fmla="*/ 2860 h 12700"/>
                <a:gd name="T8" fmla="*/ 6040 w 8000"/>
                <a:gd name="T9" fmla="*/ 2470 h 12700"/>
                <a:gd name="T10" fmla="*/ 7800 w 8000"/>
                <a:gd name="T11" fmla="*/ 2290 h 12700"/>
                <a:gd name="T12" fmla="*/ 8000 w 8000"/>
                <a:gd name="T13" fmla="*/ 12500 h 12700"/>
                <a:gd name="T14" fmla="*/ 400 w 8000"/>
                <a:gd name="T15" fmla="*/ 12300 h 12700"/>
                <a:gd name="T16" fmla="*/ 7600 w 8000"/>
                <a:gd name="T17" fmla="*/ 2690 h 12700"/>
                <a:gd name="T18" fmla="*/ 5600 w 8000"/>
                <a:gd name="T19" fmla="*/ 3260 h 12700"/>
                <a:gd name="T20" fmla="*/ 1600 w 8000"/>
                <a:gd name="T21" fmla="*/ 2690 h 12700"/>
                <a:gd name="T22" fmla="*/ 400 w 8000"/>
                <a:gd name="T23" fmla="*/ 12300 h 12700"/>
                <a:gd name="T24" fmla="*/ 2400 w 8000"/>
                <a:gd name="T25" fmla="*/ 3260 h 12700"/>
                <a:gd name="T26" fmla="*/ 1550 w 8000"/>
                <a:gd name="T27" fmla="*/ 2410 h 12700"/>
                <a:gd name="T28" fmla="*/ 5600 w 8000"/>
                <a:gd name="T29" fmla="*/ 1560 h 12700"/>
                <a:gd name="T30" fmla="*/ 6440 w 8000"/>
                <a:gd name="T31" fmla="*/ 2510 h 12700"/>
                <a:gd name="T32" fmla="*/ 2400 w 8000"/>
                <a:gd name="T33" fmla="*/ 1960 h 12700"/>
                <a:gd name="T34" fmla="*/ 1950 w 8000"/>
                <a:gd name="T35" fmla="*/ 2460 h 12700"/>
                <a:gd name="T36" fmla="*/ 5600 w 8000"/>
                <a:gd name="T37" fmla="*/ 2850 h 12700"/>
                <a:gd name="T38" fmla="*/ 6040 w 8000"/>
                <a:gd name="T39" fmla="*/ 2410 h 12700"/>
                <a:gd name="T40" fmla="*/ 2400 w 8000"/>
                <a:gd name="T41" fmla="*/ 1960 h 12700"/>
                <a:gd name="T42" fmla="*/ 3020 w 8000"/>
                <a:gd name="T43" fmla="*/ 980 h 12700"/>
                <a:gd name="T44" fmla="*/ 4980 w 8000"/>
                <a:gd name="T45" fmla="*/ 980 h 12700"/>
                <a:gd name="T46" fmla="*/ 4000 w 8000"/>
                <a:gd name="T47" fmla="*/ 400 h 12700"/>
                <a:gd name="T48" fmla="*/ 4000 w 8000"/>
                <a:gd name="T49" fmla="*/ 1560 h 12700"/>
                <a:gd name="T50" fmla="*/ 4000 w 8000"/>
                <a:gd name="T51" fmla="*/ 400 h 12700"/>
                <a:gd name="T52" fmla="*/ 1130 w 8000"/>
                <a:gd name="T53" fmla="*/ 11700 h 12700"/>
                <a:gd name="T54" fmla="*/ 1030 w 8000"/>
                <a:gd name="T55" fmla="*/ 4400 h 12700"/>
                <a:gd name="T56" fmla="*/ 6860 w 8000"/>
                <a:gd name="T57" fmla="*/ 4300 h 12700"/>
                <a:gd name="T58" fmla="*/ 6960 w 8000"/>
                <a:gd name="T59" fmla="*/ 11600 h 12700"/>
                <a:gd name="T60" fmla="*/ 1230 w 8000"/>
                <a:gd name="T61" fmla="*/ 11500 h 12700"/>
                <a:gd name="T62" fmla="*/ 6760 w 8000"/>
                <a:gd name="T63" fmla="*/ 4500 h 12700"/>
                <a:gd name="T64" fmla="*/ 1230 w 8000"/>
                <a:gd name="T65" fmla="*/ 11500 h 12700"/>
                <a:gd name="T66" fmla="*/ 2310 w 8000"/>
                <a:gd name="T67" fmla="*/ 6680 h 12700"/>
                <a:gd name="T68" fmla="*/ 2030 w 8000"/>
                <a:gd name="T69" fmla="*/ 6240 h 12700"/>
                <a:gd name="T70" fmla="*/ 2380 w 8000"/>
                <a:gd name="T71" fmla="*/ 6460 h 12700"/>
                <a:gd name="T72" fmla="*/ 3150 w 8000"/>
                <a:gd name="T73" fmla="*/ 5780 h 12700"/>
                <a:gd name="T74" fmla="*/ 2450 w 8000"/>
                <a:gd name="T75" fmla="*/ 6670 h 12700"/>
                <a:gd name="T76" fmla="*/ 2380 w 8000"/>
                <a:gd name="T77" fmla="*/ 8480 h 12700"/>
                <a:gd name="T78" fmla="*/ 2030 w 8000"/>
                <a:gd name="T79" fmla="*/ 8150 h 12700"/>
                <a:gd name="T80" fmla="*/ 2170 w 8000"/>
                <a:gd name="T81" fmla="*/ 8010 h 12700"/>
                <a:gd name="T82" fmla="*/ 3010 w 8000"/>
                <a:gd name="T83" fmla="*/ 7550 h 12700"/>
                <a:gd name="T84" fmla="*/ 3150 w 8000"/>
                <a:gd name="T85" fmla="*/ 7690 h 12700"/>
                <a:gd name="T86" fmla="*/ 2380 w 8000"/>
                <a:gd name="T87" fmla="*/ 8480 h 12700"/>
                <a:gd name="T88" fmla="*/ 3680 w 8000"/>
                <a:gd name="T89" fmla="*/ 6600 h 12700"/>
                <a:gd name="T90" fmla="*/ 3680 w 8000"/>
                <a:gd name="T91" fmla="*/ 6400 h 12700"/>
                <a:gd name="T92" fmla="*/ 6040 w 8000"/>
                <a:gd name="T93" fmla="*/ 6500 h 12700"/>
                <a:gd name="T94" fmla="*/ 5950 w 8000"/>
                <a:gd name="T95" fmla="*/ 8360 h 12700"/>
                <a:gd name="T96" fmla="*/ 3580 w 8000"/>
                <a:gd name="T97" fmla="*/ 8260 h 12700"/>
                <a:gd name="T98" fmla="*/ 5940 w 8000"/>
                <a:gd name="T99" fmla="*/ 8160 h 12700"/>
                <a:gd name="T100" fmla="*/ 5950 w 8000"/>
                <a:gd name="T101" fmla="*/ 8360 h 12700"/>
                <a:gd name="T102" fmla="*/ 3680 w 8000"/>
                <a:gd name="T103" fmla="*/ 10130 h 12700"/>
                <a:gd name="T104" fmla="*/ 3680 w 8000"/>
                <a:gd name="T105" fmla="*/ 9930 h 12700"/>
                <a:gd name="T106" fmla="*/ 6040 w 8000"/>
                <a:gd name="T107" fmla="*/ 10030 h 12700"/>
                <a:gd name="T108" fmla="*/ 2380 w 8000"/>
                <a:gd name="T109" fmla="*/ 10240 h 12700"/>
                <a:gd name="T110" fmla="*/ 2030 w 8000"/>
                <a:gd name="T111" fmla="*/ 9910 h 12700"/>
                <a:gd name="T112" fmla="*/ 2170 w 8000"/>
                <a:gd name="T113" fmla="*/ 9770 h 12700"/>
                <a:gd name="T114" fmla="*/ 3010 w 8000"/>
                <a:gd name="T115" fmla="*/ 9310 h 12700"/>
                <a:gd name="T116" fmla="*/ 3150 w 8000"/>
                <a:gd name="T117" fmla="*/ 9450 h 12700"/>
                <a:gd name="T118" fmla="*/ 2380 w 8000"/>
                <a:gd name="T119" fmla="*/ 10240 h 1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000" h="12700">
                  <a:moveTo>
                    <a:pt x="7800" y="12700"/>
                  </a:moveTo>
                  <a:lnTo>
                    <a:pt x="200" y="12700"/>
                  </a:lnTo>
                  <a:cubicBezTo>
                    <a:pt x="90" y="12700"/>
                    <a:pt x="0" y="12610"/>
                    <a:pt x="0" y="12500"/>
                  </a:cubicBezTo>
                  <a:lnTo>
                    <a:pt x="0" y="2490"/>
                  </a:lnTo>
                  <a:cubicBezTo>
                    <a:pt x="0" y="2380"/>
                    <a:pt x="90" y="2290"/>
                    <a:pt x="200" y="2290"/>
                  </a:cubicBezTo>
                  <a:lnTo>
                    <a:pt x="1760" y="2290"/>
                  </a:lnTo>
                  <a:cubicBezTo>
                    <a:pt x="1860" y="2290"/>
                    <a:pt x="1950" y="2370"/>
                    <a:pt x="1960" y="2470"/>
                  </a:cubicBezTo>
                  <a:cubicBezTo>
                    <a:pt x="1990" y="2690"/>
                    <a:pt x="2180" y="2860"/>
                    <a:pt x="2400" y="2860"/>
                  </a:cubicBezTo>
                  <a:lnTo>
                    <a:pt x="5600" y="2860"/>
                  </a:lnTo>
                  <a:cubicBezTo>
                    <a:pt x="5830" y="2860"/>
                    <a:pt x="6020" y="2690"/>
                    <a:pt x="6040" y="2470"/>
                  </a:cubicBezTo>
                  <a:cubicBezTo>
                    <a:pt x="6050" y="2370"/>
                    <a:pt x="6140" y="2290"/>
                    <a:pt x="6240" y="2290"/>
                  </a:cubicBezTo>
                  <a:lnTo>
                    <a:pt x="7800" y="2290"/>
                  </a:lnTo>
                  <a:cubicBezTo>
                    <a:pt x="7910" y="2290"/>
                    <a:pt x="8000" y="2380"/>
                    <a:pt x="8000" y="2490"/>
                  </a:cubicBezTo>
                  <a:lnTo>
                    <a:pt x="8000" y="12500"/>
                  </a:lnTo>
                  <a:cubicBezTo>
                    <a:pt x="8000" y="12610"/>
                    <a:pt x="7910" y="12700"/>
                    <a:pt x="7800" y="12700"/>
                  </a:cubicBezTo>
                  <a:close/>
                  <a:moveTo>
                    <a:pt x="400" y="12300"/>
                  </a:moveTo>
                  <a:lnTo>
                    <a:pt x="7600" y="12300"/>
                  </a:lnTo>
                  <a:lnTo>
                    <a:pt x="7600" y="2690"/>
                  </a:lnTo>
                  <a:lnTo>
                    <a:pt x="6400" y="2690"/>
                  </a:lnTo>
                  <a:cubicBezTo>
                    <a:pt x="6280" y="3020"/>
                    <a:pt x="5970" y="3260"/>
                    <a:pt x="5600" y="3260"/>
                  </a:cubicBezTo>
                  <a:lnTo>
                    <a:pt x="2400" y="3260"/>
                  </a:lnTo>
                  <a:cubicBezTo>
                    <a:pt x="2030" y="3260"/>
                    <a:pt x="1720" y="3020"/>
                    <a:pt x="1600" y="2690"/>
                  </a:cubicBezTo>
                  <a:lnTo>
                    <a:pt x="400" y="2690"/>
                  </a:lnTo>
                  <a:lnTo>
                    <a:pt x="400" y="12300"/>
                  </a:lnTo>
                  <a:close/>
                  <a:moveTo>
                    <a:pt x="5600" y="3260"/>
                  </a:moveTo>
                  <a:lnTo>
                    <a:pt x="2400" y="3260"/>
                  </a:lnTo>
                  <a:cubicBezTo>
                    <a:pt x="1970" y="3260"/>
                    <a:pt x="1610" y="2940"/>
                    <a:pt x="1560" y="2510"/>
                  </a:cubicBezTo>
                  <a:cubicBezTo>
                    <a:pt x="1560" y="2480"/>
                    <a:pt x="1550" y="2440"/>
                    <a:pt x="1550" y="2410"/>
                  </a:cubicBezTo>
                  <a:cubicBezTo>
                    <a:pt x="1550" y="1940"/>
                    <a:pt x="1930" y="1560"/>
                    <a:pt x="2400" y="1560"/>
                  </a:cubicBezTo>
                  <a:lnTo>
                    <a:pt x="5600" y="1560"/>
                  </a:lnTo>
                  <a:cubicBezTo>
                    <a:pt x="6070" y="1560"/>
                    <a:pt x="6450" y="1940"/>
                    <a:pt x="6450" y="2410"/>
                  </a:cubicBezTo>
                  <a:cubicBezTo>
                    <a:pt x="6450" y="2440"/>
                    <a:pt x="6450" y="2480"/>
                    <a:pt x="6440" y="2510"/>
                  </a:cubicBezTo>
                  <a:cubicBezTo>
                    <a:pt x="6390" y="2940"/>
                    <a:pt x="6020" y="3260"/>
                    <a:pt x="5600" y="3260"/>
                  </a:cubicBezTo>
                  <a:close/>
                  <a:moveTo>
                    <a:pt x="2400" y="1960"/>
                  </a:moveTo>
                  <a:cubicBezTo>
                    <a:pt x="2150" y="1960"/>
                    <a:pt x="1950" y="2160"/>
                    <a:pt x="1950" y="2410"/>
                  </a:cubicBezTo>
                  <a:lnTo>
                    <a:pt x="1950" y="2460"/>
                  </a:lnTo>
                  <a:cubicBezTo>
                    <a:pt x="1980" y="2680"/>
                    <a:pt x="2170" y="2850"/>
                    <a:pt x="2390" y="2850"/>
                  </a:cubicBezTo>
                  <a:lnTo>
                    <a:pt x="5600" y="2850"/>
                  </a:lnTo>
                  <a:cubicBezTo>
                    <a:pt x="5830" y="2850"/>
                    <a:pt x="6020" y="2680"/>
                    <a:pt x="6040" y="2460"/>
                  </a:cubicBezTo>
                  <a:lnTo>
                    <a:pt x="6040" y="2410"/>
                  </a:lnTo>
                  <a:cubicBezTo>
                    <a:pt x="6040" y="2160"/>
                    <a:pt x="5840" y="1960"/>
                    <a:pt x="5590" y="1960"/>
                  </a:cubicBezTo>
                  <a:lnTo>
                    <a:pt x="2400" y="1960"/>
                  </a:lnTo>
                  <a:close/>
                  <a:moveTo>
                    <a:pt x="4000" y="1960"/>
                  </a:moveTo>
                  <a:cubicBezTo>
                    <a:pt x="3460" y="1960"/>
                    <a:pt x="3020" y="1520"/>
                    <a:pt x="3020" y="980"/>
                  </a:cubicBezTo>
                  <a:cubicBezTo>
                    <a:pt x="3020" y="440"/>
                    <a:pt x="3460" y="0"/>
                    <a:pt x="4000" y="0"/>
                  </a:cubicBezTo>
                  <a:cubicBezTo>
                    <a:pt x="4540" y="0"/>
                    <a:pt x="4980" y="440"/>
                    <a:pt x="4980" y="980"/>
                  </a:cubicBezTo>
                  <a:cubicBezTo>
                    <a:pt x="4980" y="1520"/>
                    <a:pt x="4540" y="1960"/>
                    <a:pt x="4000" y="1960"/>
                  </a:cubicBezTo>
                  <a:close/>
                  <a:moveTo>
                    <a:pt x="4000" y="400"/>
                  </a:moveTo>
                  <a:cubicBezTo>
                    <a:pt x="3680" y="400"/>
                    <a:pt x="3420" y="660"/>
                    <a:pt x="3420" y="980"/>
                  </a:cubicBezTo>
                  <a:cubicBezTo>
                    <a:pt x="3420" y="1300"/>
                    <a:pt x="3680" y="1560"/>
                    <a:pt x="4000" y="1560"/>
                  </a:cubicBezTo>
                  <a:cubicBezTo>
                    <a:pt x="4320" y="1560"/>
                    <a:pt x="4580" y="1300"/>
                    <a:pt x="4580" y="980"/>
                  </a:cubicBezTo>
                  <a:cubicBezTo>
                    <a:pt x="4580" y="660"/>
                    <a:pt x="4320" y="400"/>
                    <a:pt x="4000" y="400"/>
                  </a:cubicBezTo>
                  <a:close/>
                  <a:moveTo>
                    <a:pt x="6870" y="11700"/>
                  </a:moveTo>
                  <a:lnTo>
                    <a:pt x="1130" y="11700"/>
                  </a:lnTo>
                  <a:cubicBezTo>
                    <a:pt x="1070" y="11700"/>
                    <a:pt x="1030" y="11660"/>
                    <a:pt x="1030" y="11600"/>
                  </a:cubicBezTo>
                  <a:lnTo>
                    <a:pt x="1030" y="4400"/>
                  </a:lnTo>
                  <a:cubicBezTo>
                    <a:pt x="1030" y="4340"/>
                    <a:pt x="1070" y="4300"/>
                    <a:pt x="1130" y="4300"/>
                  </a:cubicBezTo>
                  <a:lnTo>
                    <a:pt x="6860" y="4300"/>
                  </a:lnTo>
                  <a:cubicBezTo>
                    <a:pt x="6920" y="4300"/>
                    <a:pt x="6960" y="4340"/>
                    <a:pt x="6960" y="4400"/>
                  </a:cubicBezTo>
                  <a:lnTo>
                    <a:pt x="6960" y="11600"/>
                  </a:lnTo>
                  <a:cubicBezTo>
                    <a:pt x="6970" y="11650"/>
                    <a:pt x="6920" y="11700"/>
                    <a:pt x="6870" y="11700"/>
                  </a:cubicBezTo>
                  <a:close/>
                  <a:moveTo>
                    <a:pt x="1230" y="11500"/>
                  </a:moveTo>
                  <a:lnTo>
                    <a:pt x="6760" y="11500"/>
                  </a:lnTo>
                  <a:lnTo>
                    <a:pt x="6760" y="4500"/>
                  </a:lnTo>
                  <a:lnTo>
                    <a:pt x="1230" y="4500"/>
                  </a:lnTo>
                  <a:lnTo>
                    <a:pt x="1230" y="11500"/>
                  </a:lnTo>
                  <a:close/>
                  <a:moveTo>
                    <a:pt x="2380" y="6710"/>
                  </a:moveTo>
                  <a:cubicBezTo>
                    <a:pt x="2350" y="6710"/>
                    <a:pt x="2330" y="6700"/>
                    <a:pt x="2310" y="6680"/>
                  </a:cubicBezTo>
                  <a:lnTo>
                    <a:pt x="2030" y="6380"/>
                  </a:lnTo>
                  <a:cubicBezTo>
                    <a:pt x="1990" y="6340"/>
                    <a:pt x="1990" y="6280"/>
                    <a:pt x="2030" y="6240"/>
                  </a:cubicBezTo>
                  <a:cubicBezTo>
                    <a:pt x="2070" y="6200"/>
                    <a:pt x="2130" y="6200"/>
                    <a:pt x="2170" y="6240"/>
                  </a:cubicBezTo>
                  <a:lnTo>
                    <a:pt x="2380" y="6460"/>
                  </a:lnTo>
                  <a:lnTo>
                    <a:pt x="3010" y="5780"/>
                  </a:lnTo>
                  <a:cubicBezTo>
                    <a:pt x="3050" y="5740"/>
                    <a:pt x="3110" y="5740"/>
                    <a:pt x="3150" y="5780"/>
                  </a:cubicBezTo>
                  <a:cubicBezTo>
                    <a:pt x="3190" y="5820"/>
                    <a:pt x="3190" y="5880"/>
                    <a:pt x="3150" y="5920"/>
                  </a:cubicBezTo>
                  <a:lnTo>
                    <a:pt x="2450" y="6670"/>
                  </a:lnTo>
                  <a:cubicBezTo>
                    <a:pt x="2440" y="6700"/>
                    <a:pt x="2410" y="6710"/>
                    <a:pt x="2380" y="6710"/>
                  </a:cubicBezTo>
                  <a:close/>
                  <a:moveTo>
                    <a:pt x="2380" y="8480"/>
                  </a:moveTo>
                  <a:cubicBezTo>
                    <a:pt x="2350" y="8480"/>
                    <a:pt x="2330" y="8470"/>
                    <a:pt x="2310" y="8450"/>
                  </a:cubicBezTo>
                  <a:lnTo>
                    <a:pt x="2030" y="8150"/>
                  </a:lnTo>
                  <a:cubicBezTo>
                    <a:pt x="1990" y="8110"/>
                    <a:pt x="1990" y="8050"/>
                    <a:pt x="2030" y="8010"/>
                  </a:cubicBezTo>
                  <a:cubicBezTo>
                    <a:pt x="2070" y="7970"/>
                    <a:pt x="2130" y="7970"/>
                    <a:pt x="2170" y="8010"/>
                  </a:cubicBezTo>
                  <a:lnTo>
                    <a:pt x="2380" y="8230"/>
                  </a:lnTo>
                  <a:lnTo>
                    <a:pt x="3010" y="7550"/>
                  </a:lnTo>
                  <a:cubicBezTo>
                    <a:pt x="3050" y="7510"/>
                    <a:pt x="3110" y="7510"/>
                    <a:pt x="3150" y="7550"/>
                  </a:cubicBezTo>
                  <a:cubicBezTo>
                    <a:pt x="3190" y="7590"/>
                    <a:pt x="3190" y="7650"/>
                    <a:pt x="3150" y="7690"/>
                  </a:cubicBezTo>
                  <a:lnTo>
                    <a:pt x="2450" y="8440"/>
                  </a:lnTo>
                  <a:cubicBezTo>
                    <a:pt x="2440" y="8460"/>
                    <a:pt x="2410" y="8480"/>
                    <a:pt x="2380" y="8480"/>
                  </a:cubicBezTo>
                  <a:close/>
                  <a:moveTo>
                    <a:pt x="5950" y="6600"/>
                  </a:moveTo>
                  <a:lnTo>
                    <a:pt x="3680" y="6600"/>
                  </a:lnTo>
                  <a:cubicBezTo>
                    <a:pt x="3620" y="6600"/>
                    <a:pt x="3580" y="6560"/>
                    <a:pt x="3580" y="6500"/>
                  </a:cubicBezTo>
                  <a:cubicBezTo>
                    <a:pt x="3580" y="6440"/>
                    <a:pt x="3620" y="6400"/>
                    <a:pt x="3680" y="6400"/>
                  </a:cubicBezTo>
                  <a:lnTo>
                    <a:pt x="5940" y="6400"/>
                  </a:lnTo>
                  <a:cubicBezTo>
                    <a:pt x="6000" y="6400"/>
                    <a:pt x="6040" y="6440"/>
                    <a:pt x="6040" y="6500"/>
                  </a:cubicBezTo>
                  <a:cubicBezTo>
                    <a:pt x="6050" y="6550"/>
                    <a:pt x="6000" y="6600"/>
                    <a:pt x="5950" y="6600"/>
                  </a:cubicBezTo>
                  <a:close/>
                  <a:moveTo>
                    <a:pt x="5950" y="8360"/>
                  </a:moveTo>
                  <a:lnTo>
                    <a:pt x="3680" y="8360"/>
                  </a:lnTo>
                  <a:cubicBezTo>
                    <a:pt x="3620" y="8360"/>
                    <a:pt x="3580" y="8320"/>
                    <a:pt x="3580" y="8260"/>
                  </a:cubicBezTo>
                  <a:cubicBezTo>
                    <a:pt x="3580" y="8200"/>
                    <a:pt x="3620" y="8160"/>
                    <a:pt x="3680" y="8160"/>
                  </a:cubicBezTo>
                  <a:lnTo>
                    <a:pt x="5940" y="8160"/>
                  </a:lnTo>
                  <a:cubicBezTo>
                    <a:pt x="6000" y="8160"/>
                    <a:pt x="6040" y="8200"/>
                    <a:pt x="6040" y="8260"/>
                  </a:cubicBezTo>
                  <a:cubicBezTo>
                    <a:pt x="6050" y="8320"/>
                    <a:pt x="6000" y="8360"/>
                    <a:pt x="5950" y="8360"/>
                  </a:cubicBezTo>
                  <a:close/>
                  <a:moveTo>
                    <a:pt x="5950" y="10130"/>
                  </a:moveTo>
                  <a:lnTo>
                    <a:pt x="3680" y="10130"/>
                  </a:lnTo>
                  <a:cubicBezTo>
                    <a:pt x="3620" y="10130"/>
                    <a:pt x="3580" y="10090"/>
                    <a:pt x="3580" y="10030"/>
                  </a:cubicBezTo>
                  <a:cubicBezTo>
                    <a:pt x="3580" y="9970"/>
                    <a:pt x="3620" y="9930"/>
                    <a:pt x="3680" y="9930"/>
                  </a:cubicBezTo>
                  <a:lnTo>
                    <a:pt x="5940" y="9930"/>
                  </a:lnTo>
                  <a:cubicBezTo>
                    <a:pt x="6000" y="9930"/>
                    <a:pt x="6040" y="9970"/>
                    <a:pt x="6040" y="10030"/>
                  </a:cubicBezTo>
                  <a:cubicBezTo>
                    <a:pt x="6050" y="10090"/>
                    <a:pt x="6000" y="10130"/>
                    <a:pt x="5950" y="10130"/>
                  </a:cubicBezTo>
                  <a:close/>
                  <a:moveTo>
                    <a:pt x="2380" y="10240"/>
                  </a:moveTo>
                  <a:cubicBezTo>
                    <a:pt x="2350" y="10240"/>
                    <a:pt x="2330" y="10230"/>
                    <a:pt x="2310" y="10210"/>
                  </a:cubicBezTo>
                  <a:lnTo>
                    <a:pt x="2030" y="9910"/>
                  </a:lnTo>
                  <a:cubicBezTo>
                    <a:pt x="1990" y="9870"/>
                    <a:pt x="1990" y="9810"/>
                    <a:pt x="2030" y="9770"/>
                  </a:cubicBezTo>
                  <a:cubicBezTo>
                    <a:pt x="2070" y="9730"/>
                    <a:pt x="2130" y="9730"/>
                    <a:pt x="2170" y="9770"/>
                  </a:cubicBezTo>
                  <a:lnTo>
                    <a:pt x="2380" y="9990"/>
                  </a:lnTo>
                  <a:lnTo>
                    <a:pt x="3010" y="9310"/>
                  </a:lnTo>
                  <a:cubicBezTo>
                    <a:pt x="3050" y="9270"/>
                    <a:pt x="3110" y="9270"/>
                    <a:pt x="3150" y="9310"/>
                  </a:cubicBezTo>
                  <a:cubicBezTo>
                    <a:pt x="3190" y="9350"/>
                    <a:pt x="3190" y="9410"/>
                    <a:pt x="3150" y="9450"/>
                  </a:cubicBezTo>
                  <a:lnTo>
                    <a:pt x="2450" y="10200"/>
                  </a:lnTo>
                  <a:cubicBezTo>
                    <a:pt x="2440" y="10230"/>
                    <a:pt x="2410" y="10240"/>
                    <a:pt x="2380" y="10240"/>
                  </a:cubicBezTo>
                  <a:close/>
                </a:path>
              </a:pathLst>
            </a:custGeom>
            <a:solidFill>
              <a:srgbClr val="0094A1"/>
            </a:solidFill>
            <a:ln w="19050">
              <a:solidFill>
                <a:srgbClr val="009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/>
                <p:cNvSpPr txBox="1"/>
                <p:nvPr/>
              </p:nvSpPr>
              <p:spPr>
                <a:xfrm>
                  <a:off x="5705309" y="4391508"/>
                  <a:ext cx="1055991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zh-CN" altLang="en-US" b="1" i="1">
                          <a:solidFill>
                            <a:srgbClr val="0094A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处方</m:t>
                      </m:r>
                    </m:oMath>
                  </a14:m>
                  <a:r>
                    <a:rPr lang="en-US" altLang="zh-CN" b="1" dirty="0" smtClean="0">
                      <a:solidFill>
                        <a:srgbClr val="0094A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</a:t>
                  </a:r>
                  <a:endParaRPr lang="zh-CN" altLang="en-US" b="1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7" name="文本框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5309" y="4391508"/>
                  <a:ext cx="1055991" cy="3702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05" y="1249144"/>
            <a:ext cx="3931735" cy="25926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23592" r="51088" b="23981"/>
          <a:stretch/>
        </p:blipFill>
        <p:spPr>
          <a:xfrm>
            <a:off x="7284905" y="3966048"/>
            <a:ext cx="4056135" cy="2433681"/>
          </a:xfrm>
          <a:prstGeom prst="rect">
            <a:avLst/>
          </a:prstGeom>
        </p:spPr>
      </p:pic>
      <p:sp>
        <p:nvSpPr>
          <p:cNvPr id="48" name="iconfont-11253-5331110">
            <a:extLst>
              <a:ext uri="{FF2B5EF4-FFF2-40B4-BE49-F238E27FC236}">
                <a16:creationId xmlns:a16="http://schemas.microsoft.com/office/drawing/2014/main" xmlns:p14="http://schemas.microsoft.com/office/powerpoint/2010/main" xmlns="" id="{54405246-CCE2-4201-BBB1-D3F3EB6E740D}"/>
              </a:ext>
            </a:extLst>
          </p:cNvPr>
          <p:cNvSpPr/>
          <p:nvPr/>
        </p:nvSpPr>
        <p:spPr>
          <a:xfrm>
            <a:off x="3161697" y="3243539"/>
            <a:ext cx="1111107" cy="940188"/>
          </a:xfrm>
          <a:custGeom>
            <a:avLst/>
            <a:gdLst>
              <a:gd name="T0" fmla="*/ 9456 w 9998"/>
              <a:gd name="T1" fmla="*/ 1887 h 7716"/>
              <a:gd name="T2" fmla="*/ 7138 w 9998"/>
              <a:gd name="T3" fmla="*/ 6785 h 7716"/>
              <a:gd name="T4" fmla="*/ 6891 w 9998"/>
              <a:gd name="T5" fmla="*/ 6872 h 7716"/>
              <a:gd name="T6" fmla="*/ 3456 w 9998"/>
              <a:gd name="T7" fmla="*/ 0 h 7716"/>
              <a:gd name="T8" fmla="*/ 3122 w 9998"/>
              <a:gd name="T9" fmla="*/ 6986 h 7716"/>
              <a:gd name="T10" fmla="*/ 2857 w 9998"/>
              <a:gd name="T11" fmla="*/ 1536 h 7716"/>
              <a:gd name="T12" fmla="*/ 587 w 9998"/>
              <a:gd name="T13" fmla="*/ 6875 h 7716"/>
              <a:gd name="T14" fmla="*/ 0 w 9998"/>
              <a:gd name="T15" fmla="*/ 7716 h 7716"/>
              <a:gd name="T16" fmla="*/ 9437 w 9998"/>
              <a:gd name="T17" fmla="*/ 6987 h 7716"/>
              <a:gd name="T18" fmla="*/ 2433 w 9998"/>
              <a:gd name="T19" fmla="*/ 2417 h 7716"/>
              <a:gd name="T20" fmla="*/ 1927 w 9998"/>
              <a:gd name="T21" fmla="*/ 2417 h 7716"/>
              <a:gd name="T22" fmla="*/ 2433 w 9998"/>
              <a:gd name="T23" fmla="*/ 3782 h 7716"/>
              <a:gd name="T24" fmla="*/ 1927 w 9998"/>
              <a:gd name="T25" fmla="*/ 4163 h 7716"/>
              <a:gd name="T26" fmla="*/ 1927 w 9998"/>
              <a:gd name="T27" fmla="*/ 4670 h 7716"/>
              <a:gd name="T28" fmla="*/ 1645 w 9998"/>
              <a:gd name="T29" fmla="*/ 2417 h 7716"/>
              <a:gd name="T30" fmla="*/ 1138 w 9998"/>
              <a:gd name="T31" fmla="*/ 2417 h 7716"/>
              <a:gd name="T32" fmla="*/ 1645 w 9998"/>
              <a:gd name="T33" fmla="*/ 3782 h 7716"/>
              <a:gd name="T34" fmla="*/ 1138 w 9998"/>
              <a:gd name="T35" fmla="*/ 4163 h 7716"/>
              <a:gd name="T36" fmla="*/ 1138 w 9998"/>
              <a:gd name="T37" fmla="*/ 4670 h 7716"/>
              <a:gd name="T38" fmla="*/ 1645 w 9998"/>
              <a:gd name="T39" fmla="*/ 5013 h 7716"/>
              <a:gd name="T40" fmla="*/ 1138 w 9998"/>
              <a:gd name="T41" fmla="*/ 5013 h 7716"/>
              <a:gd name="T42" fmla="*/ 1151 w 9998"/>
              <a:gd name="T43" fmla="*/ 5838 h 7716"/>
              <a:gd name="T44" fmla="*/ 1927 w 9998"/>
              <a:gd name="T45" fmla="*/ 5013 h 7716"/>
              <a:gd name="T46" fmla="*/ 1927 w 9998"/>
              <a:gd name="T47" fmla="*/ 5520 h 7716"/>
              <a:gd name="T48" fmla="*/ 1939 w 9998"/>
              <a:gd name="T49" fmla="*/ 6345 h 7716"/>
              <a:gd name="T50" fmla="*/ 2446 w 9998"/>
              <a:gd name="T51" fmla="*/ 6345 h 7716"/>
              <a:gd name="T52" fmla="*/ 4297 w 9998"/>
              <a:gd name="T53" fmla="*/ 4235 h 7716"/>
              <a:gd name="T54" fmla="*/ 4997 w 9998"/>
              <a:gd name="T55" fmla="*/ 2646 h 7716"/>
              <a:gd name="T56" fmla="*/ 6241 w 9998"/>
              <a:gd name="T57" fmla="*/ 1402 h 7716"/>
              <a:gd name="T58" fmla="*/ 8997 w 9998"/>
              <a:gd name="T59" fmla="*/ 2417 h 7716"/>
              <a:gd name="T60" fmla="*/ 8491 w 9998"/>
              <a:gd name="T61" fmla="*/ 2417 h 7716"/>
              <a:gd name="T62" fmla="*/ 8997 w 9998"/>
              <a:gd name="T63" fmla="*/ 3782 h 7716"/>
              <a:gd name="T64" fmla="*/ 8491 w 9998"/>
              <a:gd name="T65" fmla="*/ 4163 h 7716"/>
              <a:gd name="T66" fmla="*/ 8491 w 9998"/>
              <a:gd name="T67" fmla="*/ 4670 h 7716"/>
              <a:gd name="T68" fmla="*/ 8208 w 9998"/>
              <a:gd name="T69" fmla="*/ 2417 h 7716"/>
              <a:gd name="T70" fmla="*/ 7702 w 9998"/>
              <a:gd name="T71" fmla="*/ 2417 h 7716"/>
              <a:gd name="T72" fmla="*/ 8208 w 9998"/>
              <a:gd name="T73" fmla="*/ 3782 h 7716"/>
              <a:gd name="T74" fmla="*/ 7702 w 9998"/>
              <a:gd name="T75" fmla="*/ 4163 h 7716"/>
              <a:gd name="T76" fmla="*/ 7702 w 9998"/>
              <a:gd name="T77" fmla="*/ 4670 h 7716"/>
              <a:gd name="T78" fmla="*/ 8208 w 9998"/>
              <a:gd name="T79" fmla="*/ 5013 h 7716"/>
              <a:gd name="T80" fmla="*/ 7702 w 9998"/>
              <a:gd name="T81" fmla="*/ 5013 h 7716"/>
              <a:gd name="T82" fmla="*/ 7715 w 9998"/>
              <a:gd name="T83" fmla="*/ 5838 h 7716"/>
              <a:gd name="T84" fmla="*/ 8491 w 9998"/>
              <a:gd name="T85" fmla="*/ 5013 h 7716"/>
              <a:gd name="T86" fmla="*/ 8491 w 9998"/>
              <a:gd name="T87" fmla="*/ 5520 h 7716"/>
              <a:gd name="T88" fmla="*/ 8502 w 9998"/>
              <a:gd name="T89" fmla="*/ 6345 h 7716"/>
              <a:gd name="T90" fmla="*/ 9008 w 9998"/>
              <a:gd name="T91" fmla="*/ 6345 h 7716"/>
              <a:gd name="T92" fmla="*/ 5306 w 9998"/>
              <a:gd name="T93" fmla="*/ 1711 h 7716"/>
              <a:gd name="T94" fmla="*/ 4688 w 9998"/>
              <a:gd name="T95" fmla="*/ 1711 h 7716"/>
              <a:gd name="T96" fmla="*/ 4688 w 9998"/>
              <a:gd name="T97" fmla="*/ 1093 h 7716"/>
              <a:gd name="T98" fmla="*/ 5306 w 9998"/>
              <a:gd name="T99" fmla="*/ 1093 h 7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998" h="7716">
                <a:moveTo>
                  <a:pt x="9437" y="6986"/>
                </a:moveTo>
                <a:cubicBezTo>
                  <a:pt x="9448" y="6951"/>
                  <a:pt x="9456" y="6913"/>
                  <a:pt x="9456" y="6873"/>
                </a:cubicBezTo>
                <a:lnTo>
                  <a:pt x="9456" y="1887"/>
                </a:lnTo>
                <a:cubicBezTo>
                  <a:pt x="9456" y="1692"/>
                  <a:pt x="9298" y="1535"/>
                  <a:pt x="9103" y="1535"/>
                </a:cubicBezTo>
                <a:lnTo>
                  <a:pt x="7138" y="1535"/>
                </a:lnTo>
                <a:lnTo>
                  <a:pt x="7138" y="6785"/>
                </a:lnTo>
                <a:cubicBezTo>
                  <a:pt x="7138" y="6855"/>
                  <a:pt x="7126" y="6922"/>
                  <a:pt x="7103" y="6985"/>
                </a:cubicBezTo>
                <a:lnTo>
                  <a:pt x="6872" y="6985"/>
                </a:lnTo>
                <a:cubicBezTo>
                  <a:pt x="6883" y="6950"/>
                  <a:pt x="6891" y="6912"/>
                  <a:pt x="6891" y="6872"/>
                </a:cubicBezTo>
                <a:lnTo>
                  <a:pt x="6891" y="352"/>
                </a:lnTo>
                <a:cubicBezTo>
                  <a:pt x="6891" y="157"/>
                  <a:pt x="6733" y="0"/>
                  <a:pt x="6538" y="0"/>
                </a:cubicBezTo>
                <a:lnTo>
                  <a:pt x="3456" y="0"/>
                </a:lnTo>
                <a:cubicBezTo>
                  <a:pt x="3261" y="0"/>
                  <a:pt x="3103" y="157"/>
                  <a:pt x="3103" y="352"/>
                </a:cubicBezTo>
                <a:lnTo>
                  <a:pt x="3103" y="6873"/>
                </a:lnTo>
                <a:cubicBezTo>
                  <a:pt x="3103" y="6912"/>
                  <a:pt x="3110" y="6950"/>
                  <a:pt x="3122" y="6986"/>
                </a:cubicBezTo>
                <a:lnTo>
                  <a:pt x="2892" y="6986"/>
                </a:lnTo>
                <a:cubicBezTo>
                  <a:pt x="2870" y="6923"/>
                  <a:pt x="2857" y="6856"/>
                  <a:pt x="2857" y="6786"/>
                </a:cubicBezTo>
                <a:lnTo>
                  <a:pt x="2857" y="1536"/>
                </a:lnTo>
                <a:lnTo>
                  <a:pt x="940" y="1536"/>
                </a:lnTo>
                <a:cubicBezTo>
                  <a:pt x="745" y="1536"/>
                  <a:pt x="587" y="1693"/>
                  <a:pt x="587" y="1888"/>
                </a:cubicBezTo>
                <a:lnTo>
                  <a:pt x="587" y="6875"/>
                </a:lnTo>
                <a:cubicBezTo>
                  <a:pt x="587" y="6913"/>
                  <a:pt x="593" y="6951"/>
                  <a:pt x="606" y="6987"/>
                </a:cubicBezTo>
                <a:lnTo>
                  <a:pt x="0" y="6987"/>
                </a:lnTo>
                <a:lnTo>
                  <a:pt x="0" y="7716"/>
                </a:lnTo>
                <a:lnTo>
                  <a:pt x="9998" y="7716"/>
                </a:lnTo>
                <a:lnTo>
                  <a:pt x="9998" y="6987"/>
                </a:lnTo>
                <a:lnTo>
                  <a:pt x="9437" y="6987"/>
                </a:lnTo>
                <a:lnTo>
                  <a:pt x="9437" y="6986"/>
                </a:lnTo>
                <a:close/>
                <a:moveTo>
                  <a:pt x="1927" y="2417"/>
                </a:moveTo>
                <a:lnTo>
                  <a:pt x="2433" y="2417"/>
                </a:lnTo>
                <a:lnTo>
                  <a:pt x="2433" y="2923"/>
                </a:lnTo>
                <a:lnTo>
                  <a:pt x="1927" y="2923"/>
                </a:lnTo>
                <a:lnTo>
                  <a:pt x="1927" y="2417"/>
                </a:lnTo>
                <a:close/>
                <a:moveTo>
                  <a:pt x="1927" y="3276"/>
                </a:moveTo>
                <a:lnTo>
                  <a:pt x="2433" y="3276"/>
                </a:lnTo>
                <a:lnTo>
                  <a:pt x="2433" y="3782"/>
                </a:lnTo>
                <a:lnTo>
                  <a:pt x="1927" y="3782"/>
                </a:lnTo>
                <a:lnTo>
                  <a:pt x="1927" y="3276"/>
                </a:lnTo>
                <a:close/>
                <a:moveTo>
                  <a:pt x="1927" y="4163"/>
                </a:moveTo>
                <a:lnTo>
                  <a:pt x="2433" y="4163"/>
                </a:lnTo>
                <a:lnTo>
                  <a:pt x="2433" y="4670"/>
                </a:lnTo>
                <a:lnTo>
                  <a:pt x="1927" y="4670"/>
                </a:lnTo>
                <a:lnTo>
                  <a:pt x="1927" y="4163"/>
                </a:lnTo>
                <a:close/>
                <a:moveTo>
                  <a:pt x="1138" y="2417"/>
                </a:moveTo>
                <a:lnTo>
                  <a:pt x="1645" y="2417"/>
                </a:lnTo>
                <a:lnTo>
                  <a:pt x="1645" y="2923"/>
                </a:lnTo>
                <a:lnTo>
                  <a:pt x="1138" y="2923"/>
                </a:lnTo>
                <a:lnTo>
                  <a:pt x="1138" y="2417"/>
                </a:lnTo>
                <a:close/>
                <a:moveTo>
                  <a:pt x="1138" y="3276"/>
                </a:moveTo>
                <a:lnTo>
                  <a:pt x="1645" y="3276"/>
                </a:lnTo>
                <a:lnTo>
                  <a:pt x="1645" y="3782"/>
                </a:lnTo>
                <a:lnTo>
                  <a:pt x="1138" y="3782"/>
                </a:lnTo>
                <a:lnTo>
                  <a:pt x="1138" y="3276"/>
                </a:lnTo>
                <a:close/>
                <a:moveTo>
                  <a:pt x="1138" y="4163"/>
                </a:moveTo>
                <a:lnTo>
                  <a:pt x="1645" y="4163"/>
                </a:lnTo>
                <a:lnTo>
                  <a:pt x="1645" y="4670"/>
                </a:lnTo>
                <a:lnTo>
                  <a:pt x="1138" y="4670"/>
                </a:lnTo>
                <a:lnTo>
                  <a:pt x="1138" y="4163"/>
                </a:lnTo>
                <a:close/>
                <a:moveTo>
                  <a:pt x="1138" y="5013"/>
                </a:moveTo>
                <a:lnTo>
                  <a:pt x="1645" y="5013"/>
                </a:lnTo>
                <a:lnTo>
                  <a:pt x="1645" y="5520"/>
                </a:lnTo>
                <a:lnTo>
                  <a:pt x="1138" y="5520"/>
                </a:lnTo>
                <a:lnTo>
                  <a:pt x="1138" y="5013"/>
                </a:lnTo>
                <a:close/>
                <a:moveTo>
                  <a:pt x="1657" y="6345"/>
                </a:moveTo>
                <a:lnTo>
                  <a:pt x="1151" y="6345"/>
                </a:lnTo>
                <a:lnTo>
                  <a:pt x="1151" y="5838"/>
                </a:lnTo>
                <a:lnTo>
                  <a:pt x="1657" y="5838"/>
                </a:lnTo>
                <a:lnTo>
                  <a:pt x="1657" y="6345"/>
                </a:lnTo>
                <a:close/>
                <a:moveTo>
                  <a:pt x="1927" y="5013"/>
                </a:moveTo>
                <a:lnTo>
                  <a:pt x="2433" y="5013"/>
                </a:lnTo>
                <a:lnTo>
                  <a:pt x="2433" y="5520"/>
                </a:lnTo>
                <a:lnTo>
                  <a:pt x="1927" y="5520"/>
                </a:lnTo>
                <a:lnTo>
                  <a:pt x="1927" y="5013"/>
                </a:lnTo>
                <a:close/>
                <a:moveTo>
                  <a:pt x="2446" y="6345"/>
                </a:moveTo>
                <a:lnTo>
                  <a:pt x="1939" y="6345"/>
                </a:lnTo>
                <a:lnTo>
                  <a:pt x="1939" y="5838"/>
                </a:lnTo>
                <a:lnTo>
                  <a:pt x="2446" y="5838"/>
                </a:lnTo>
                <a:lnTo>
                  <a:pt x="2446" y="6345"/>
                </a:lnTo>
                <a:close/>
                <a:moveTo>
                  <a:pt x="5782" y="6962"/>
                </a:moveTo>
                <a:lnTo>
                  <a:pt x="4297" y="6962"/>
                </a:lnTo>
                <a:lnTo>
                  <a:pt x="4297" y="4235"/>
                </a:lnTo>
                <a:lnTo>
                  <a:pt x="5782" y="4235"/>
                </a:lnTo>
                <a:lnTo>
                  <a:pt x="5782" y="6962"/>
                </a:lnTo>
                <a:close/>
                <a:moveTo>
                  <a:pt x="4997" y="2646"/>
                </a:moveTo>
                <a:cubicBezTo>
                  <a:pt x="4310" y="2646"/>
                  <a:pt x="3753" y="2090"/>
                  <a:pt x="3753" y="1402"/>
                </a:cubicBezTo>
                <a:cubicBezTo>
                  <a:pt x="3753" y="715"/>
                  <a:pt x="4311" y="158"/>
                  <a:pt x="4997" y="158"/>
                </a:cubicBezTo>
                <a:cubicBezTo>
                  <a:pt x="5685" y="158"/>
                  <a:pt x="6241" y="715"/>
                  <a:pt x="6241" y="1402"/>
                </a:cubicBezTo>
                <a:cubicBezTo>
                  <a:pt x="6241" y="2090"/>
                  <a:pt x="5685" y="2646"/>
                  <a:pt x="4997" y="2646"/>
                </a:cubicBezTo>
                <a:close/>
                <a:moveTo>
                  <a:pt x="8491" y="2417"/>
                </a:moveTo>
                <a:lnTo>
                  <a:pt x="8997" y="2417"/>
                </a:lnTo>
                <a:lnTo>
                  <a:pt x="8997" y="2923"/>
                </a:lnTo>
                <a:lnTo>
                  <a:pt x="8491" y="2923"/>
                </a:lnTo>
                <a:lnTo>
                  <a:pt x="8491" y="2417"/>
                </a:lnTo>
                <a:close/>
                <a:moveTo>
                  <a:pt x="8491" y="3276"/>
                </a:moveTo>
                <a:lnTo>
                  <a:pt x="8997" y="3276"/>
                </a:lnTo>
                <a:lnTo>
                  <a:pt x="8997" y="3782"/>
                </a:lnTo>
                <a:lnTo>
                  <a:pt x="8491" y="3782"/>
                </a:lnTo>
                <a:lnTo>
                  <a:pt x="8491" y="3276"/>
                </a:lnTo>
                <a:close/>
                <a:moveTo>
                  <a:pt x="8491" y="4163"/>
                </a:moveTo>
                <a:lnTo>
                  <a:pt x="8997" y="4163"/>
                </a:lnTo>
                <a:lnTo>
                  <a:pt x="8997" y="4670"/>
                </a:lnTo>
                <a:lnTo>
                  <a:pt x="8491" y="4670"/>
                </a:lnTo>
                <a:lnTo>
                  <a:pt x="8491" y="4163"/>
                </a:lnTo>
                <a:close/>
                <a:moveTo>
                  <a:pt x="7702" y="2417"/>
                </a:moveTo>
                <a:lnTo>
                  <a:pt x="8208" y="2417"/>
                </a:lnTo>
                <a:lnTo>
                  <a:pt x="8208" y="2923"/>
                </a:lnTo>
                <a:lnTo>
                  <a:pt x="7702" y="2923"/>
                </a:lnTo>
                <a:lnTo>
                  <a:pt x="7702" y="2417"/>
                </a:lnTo>
                <a:close/>
                <a:moveTo>
                  <a:pt x="7702" y="3276"/>
                </a:moveTo>
                <a:lnTo>
                  <a:pt x="8208" y="3276"/>
                </a:lnTo>
                <a:lnTo>
                  <a:pt x="8208" y="3782"/>
                </a:lnTo>
                <a:lnTo>
                  <a:pt x="7702" y="3782"/>
                </a:lnTo>
                <a:lnTo>
                  <a:pt x="7702" y="3276"/>
                </a:lnTo>
                <a:close/>
                <a:moveTo>
                  <a:pt x="7702" y="4163"/>
                </a:moveTo>
                <a:lnTo>
                  <a:pt x="8208" y="4163"/>
                </a:lnTo>
                <a:lnTo>
                  <a:pt x="8208" y="4670"/>
                </a:lnTo>
                <a:lnTo>
                  <a:pt x="7702" y="4670"/>
                </a:lnTo>
                <a:lnTo>
                  <a:pt x="7702" y="4163"/>
                </a:lnTo>
                <a:close/>
                <a:moveTo>
                  <a:pt x="7702" y="5013"/>
                </a:moveTo>
                <a:lnTo>
                  <a:pt x="8208" y="5013"/>
                </a:lnTo>
                <a:lnTo>
                  <a:pt x="8208" y="5520"/>
                </a:lnTo>
                <a:lnTo>
                  <a:pt x="7702" y="5520"/>
                </a:lnTo>
                <a:lnTo>
                  <a:pt x="7702" y="5013"/>
                </a:lnTo>
                <a:close/>
                <a:moveTo>
                  <a:pt x="8221" y="6345"/>
                </a:moveTo>
                <a:lnTo>
                  <a:pt x="7715" y="6345"/>
                </a:lnTo>
                <a:lnTo>
                  <a:pt x="7715" y="5838"/>
                </a:lnTo>
                <a:lnTo>
                  <a:pt x="8221" y="5838"/>
                </a:lnTo>
                <a:lnTo>
                  <a:pt x="8221" y="6345"/>
                </a:lnTo>
                <a:close/>
                <a:moveTo>
                  <a:pt x="8491" y="5013"/>
                </a:moveTo>
                <a:lnTo>
                  <a:pt x="8997" y="5013"/>
                </a:lnTo>
                <a:lnTo>
                  <a:pt x="8997" y="5520"/>
                </a:lnTo>
                <a:lnTo>
                  <a:pt x="8491" y="5520"/>
                </a:lnTo>
                <a:lnTo>
                  <a:pt x="8491" y="5013"/>
                </a:lnTo>
                <a:close/>
                <a:moveTo>
                  <a:pt x="9008" y="6345"/>
                </a:moveTo>
                <a:lnTo>
                  <a:pt x="8502" y="6345"/>
                </a:lnTo>
                <a:lnTo>
                  <a:pt x="8502" y="5838"/>
                </a:lnTo>
                <a:lnTo>
                  <a:pt x="9008" y="5838"/>
                </a:lnTo>
                <a:lnTo>
                  <a:pt x="9008" y="6345"/>
                </a:lnTo>
                <a:close/>
                <a:moveTo>
                  <a:pt x="5782" y="1093"/>
                </a:moveTo>
                <a:lnTo>
                  <a:pt x="5782" y="1711"/>
                </a:lnTo>
                <a:lnTo>
                  <a:pt x="5306" y="1711"/>
                </a:lnTo>
                <a:lnTo>
                  <a:pt x="5306" y="2187"/>
                </a:lnTo>
                <a:lnTo>
                  <a:pt x="4688" y="2187"/>
                </a:lnTo>
                <a:lnTo>
                  <a:pt x="4688" y="1711"/>
                </a:lnTo>
                <a:lnTo>
                  <a:pt x="4212" y="1711"/>
                </a:lnTo>
                <a:lnTo>
                  <a:pt x="4212" y="1093"/>
                </a:lnTo>
                <a:lnTo>
                  <a:pt x="4688" y="1093"/>
                </a:lnTo>
                <a:lnTo>
                  <a:pt x="4688" y="617"/>
                </a:lnTo>
                <a:lnTo>
                  <a:pt x="5306" y="617"/>
                </a:lnTo>
                <a:lnTo>
                  <a:pt x="5306" y="1093"/>
                </a:lnTo>
                <a:lnTo>
                  <a:pt x="5782" y="1093"/>
                </a:lnTo>
                <a:close/>
              </a:path>
            </a:pathLst>
          </a:custGeom>
          <a:solidFill>
            <a:srgbClr val="0094A1"/>
          </a:solidFill>
          <a:ln>
            <a:solidFill>
              <a:srgbClr val="009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confont-10950-5213358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id="{54405246-CCE2-4201-BBB1-D3F3EB6E740D}"/>
              </a:ext>
            </a:extLst>
          </p:cNvPr>
          <p:cNvSpPr/>
          <p:nvPr/>
        </p:nvSpPr>
        <p:spPr>
          <a:xfrm>
            <a:off x="3091389" y="4739574"/>
            <a:ext cx="1205008" cy="1205008"/>
          </a:xfrm>
          <a:custGeom>
            <a:avLst/>
            <a:gdLst>
              <a:gd name="connsiteX0" fmla="*/ 19145 w 573774"/>
              <a:gd name="connsiteY0" fmla="*/ 535517 h 573774"/>
              <a:gd name="connsiteX1" fmla="*/ 19145 w 573774"/>
              <a:gd name="connsiteY1" fmla="*/ 554693 h 573774"/>
              <a:gd name="connsiteX2" fmla="*/ 554677 w 573774"/>
              <a:gd name="connsiteY2" fmla="*/ 554693 h 573774"/>
              <a:gd name="connsiteX3" fmla="*/ 554677 w 573774"/>
              <a:gd name="connsiteY3" fmla="*/ 535517 h 573774"/>
              <a:gd name="connsiteX4" fmla="*/ 0 w 573774"/>
              <a:gd name="connsiteY4" fmla="*/ 516436 h 573774"/>
              <a:gd name="connsiteX5" fmla="*/ 38291 w 573774"/>
              <a:gd name="connsiteY5" fmla="*/ 516436 h 573774"/>
              <a:gd name="connsiteX6" fmla="*/ 38291 w 573774"/>
              <a:gd name="connsiteY6" fmla="*/ 535483 h 573774"/>
              <a:gd name="connsiteX7" fmla="*/ 535582 w 573774"/>
              <a:gd name="connsiteY7" fmla="*/ 535483 h 573774"/>
              <a:gd name="connsiteX8" fmla="*/ 535582 w 573774"/>
              <a:gd name="connsiteY8" fmla="*/ 516436 h 573774"/>
              <a:gd name="connsiteX9" fmla="*/ 573774 w 573774"/>
              <a:gd name="connsiteY9" fmla="*/ 516436 h 573774"/>
              <a:gd name="connsiteX10" fmla="*/ 573774 w 573774"/>
              <a:gd name="connsiteY10" fmla="*/ 573774 h 573774"/>
              <a:gd name="connsiteX11" fmla="*/ 0 w 573774"/>
              <a:gd name="connsiteY11" fmla="*/ 573774 h 573774"/>
              <a:gd name="connsiteX12" fmla="*/ 401723 w 573774"/>
              <a:gd name="connsiteY12" fmla="*/ 439911 h 573774"/>
              <a:gd name="connsiteX13" fmla="*/ 401723 w 573774"/>
              <a:gd name="connsiteY13" fmla="*/ 516388 h 573774"/>
              <a:gd name="connsiteX14" fmla="*/ 516487 w 573774"/>
              <a:gd name="connsiteY14" fmla="*/ 516388 h 573774"/>
              <a:gd name="connsiteX15" fmla="*/ 516487 w 573774"/>
              <a:gd name="connsiteY15" fmla="*/ 439911 h 573774"/>
              <a:gd name="connsiteX16" fmla="*/ 57434 w 573774"/>
              <a:gd name="connsiteY16" fmla="*/ 439911 h 573774"/>
              <a:gd name="connsiteX17" fmla="*/ 57434 w 573774"/>
              <a:gd name="connsiteY17" fmla="*/ 516388 h 573774"/>
              <a:gd name="connsiteX18" fmla="*/ 153007 w 573774"/>
              <a:gd name="connsiteY18" fmla="*/ 516388 h 573774"/>
              <a:gd name="connsiteX19" fmla="*/ 153007 w 573774"/>
              <a:gd name="connsiteY19" fmla="*/ 439911 h 573774"/>
              <a:gd name="connsiteX20" fmla="*/ 401723 w 573774"/>
              <a:gd name="connsiteY20" fmla="*/ 344243 h 573774"/>
              <a:gd name="connsiteX21" fmla="*/ 401723 w 573774"/>
              <a:gd name="connsiteY21" fmla="*/ 420720 h 573774"/>
              <a:gd name="connsiteX22" fmla="*/ 516487 w 573774"/>
              <a:gd name="connsiteY22" fmla="*/ 420720 h 573774"/>
              <a:gd name="connsiteX23" fmla="*/ 516487 w 573774"/>
              <a:gd name="connsiteY23" fmla="*/ 344243 h 573774"/>
              <a:gd name="connsiteX24" fmla="*/ 286960 w 573774"/>
              <a:gd name="connsiteY24" fmla="*/ 344243 h 573774"/>
              <a:gd name="connsiteX25" fmla="*/ 286960 w 573774"/>
              <a:gd name="connsiteY25" fmla="*/ 516340 h 573774"/>
              <a:gd name="connsiteX26" fmla="*/ 382533 w 573774"/>
              <a:gd name="connsiteY26" fmla="*/ 516340 h 573774"/>
              <a:gd name="connsiteX27" fmla="*/ 382533 w 573774"/>
              <a:gd name="connsiteY27" fmla="*/ 344243 h 573774"/>
              <a:gd name="connsiteX28" fmla="*/ 172197 w 573774"/>
              <a:gd name="connsiteY28" fmla="*/ 344243 h 573774"/>
              <a:gd name="connsiteX29" fmla="*/ 172197 w 573774"/>
              <a:gd name="connsiteY29" fmla="*/ 516340 h 573774"/>
              <a:gd name="connsiteX30" fmla="*/ 172150 w 573774"/>
              <a:gd name="connsiteY30" fmla="*/ 516340 h 573774"/>
              <a:gd name="connsiteX31" fmla="*/ 172197 w 573774"/>
              <a:gd name="connsiteY31" fmla="*/ 516388 h 573774"/>
              <a:gd name="connsiteX32" fmla="*/ 172197 w 573774"/>
              <a:gd name="connsiteY32" fmla="*/ 516340 h 573774"/>
              <a:gd name="connsiteX33" fmla="*/ 267770 w 573774"/>
              <a:gd name="connsiteY33" fmla="*/ 516340 h 573774"/>
              <a:gd name="connsiteX34" fmla="*/ 267770 w 573774"/>
              <a:gd name="connsiteY34" fmla="*/ 344243 h 573774"/>
              <a:gd name="connsiteX35" fmla="*/ 57434 w 573774"/>
              <a:gd name="connsiteY35" fmla="*/ 344243 h 573774"/>
              <a:gd name="connsiteX36" fmla="*/ 57434 w 573774"/>
              <a:gd name="connsiteY36" fmla="*/ 420720 h 573774"/>
              <a:gd name="connsiteX37" fmla="*/ 153007 w 573774"/>
              <a:gd name="connsiteY37" fmla="*/ 420720 h 573774"/>
              <a:gd name="connsiteX38" fmla="*/ 153007 w 573774"/>
              <a:gd name="connsiteY38" fmla="*/ 344243 h 573774"/>
              <a:gd name="connsiteX39" fmla="*/ 401723 w 573774"/>
              <a:gd name="connsiteY39" fmla="*/ 248670 h 573774"/>
              <a:gd name="connsiteX40" fmla="*/ 401723 w 573774"/>
              <a:gd name="connsiteY40" fmla="*/ 325147 h 573774"/>
              <a:gd name="connsiteX41" fmla="*/ 516487 w 573774"/>
              <a:gd name="connsiteY41" fmla="*/ 325147 h 573774"/>
              <a:gd name="connsiteX42" fmla="*/ 516487 w 573774"/>
              <a:gd name="connsiteY42" fmla="*/ 248670 h 573774"/>
              <a:gd name="connsiteX43" fmla="*/ 286960 w 573774"/>
              <a:gd name="connsiteY43" fmla="*/ 248670 h 573774"/>
              <a:gd name="connsiteX44" fmla="*/ 286960 w 573774"/>
              <a:gd name="connsiteY44" fmla="*/ 325147 h 573774"/>
              <a:gd name="connsiteX45" fmla="*/ 382533 w 573774"/>
              <a:gd name="connsiteY45" fmla="*/ 325147 h 573774"/>
              <a:gd name="connsiteX46" fmla="*/ 382533 w 573774"/>
              <a:gd name="connsiteY46" fmla="*/ 248670 h 573774"/>
              <a:gd name="connsiteX47" fmla="*/ 172197 w 573774"/>
              <a:gd name="connsiteY47" fmla="*/ 248670 h 573774"/>
              <a:gd name="connsiteX48" fmla="*/ 172197 w 573774"/>
              <a:gd name="connsiteY48" fmla="*/ 325147 h 573774"/>
              <a:gd name="connsiteX49" fmla="*/ 267770 w 573774"/>
              <a:gd name="connsiteY49" fmla="*/ 325147 h 573774"/>
              <a:gd name="connsiteX50" fmla="*/ 267770 w 573774"/>
              <a:gd name="connsiteY50" fmla="*/ 248670 h 573774"/>
              <a:gd name="connsiteX51" fmla="*/ 57434 w 573774"/>
              <a:gd name="connsiteY51" fmla="*/ 248670 h 573774"/>
              <a:gd name="connsiteX52" fmla="*/ 57434 w 573774"/>
              <a:gd name="connsiteY52" fmla="*/ 325147 h 573774"/>
              <a:gd name="connsiteX53" fmla="*/ 153007 w 573774"/>
              <a:gd name="connsiteY53" fmla="*/ 325147 h 573774"/>
              <a:gd name="connsiteX54" fmla="*/ 153007 w 573774"/>
              <a:gd name="connsiteY54" fmla="*/ 248670 h 573774"/>
              <a:gd name="connsiteX55" fmla="*/ 401723 w 573774"/>
              <a:gd name="connsiteY55" fmla="*/ 153002 h 573774"/>
              <a:gd name="connsiteX56" fmla="*/ 401723 w 573774"/>
              <a:gd name="connsiteY56" fmla="*/ 229479 h 573774"/>
              <a:gd name="connsiteX57" fmla="*/ 516487 w 573774"/>
              <a:gd name="connsiteY57" fmla="*/ 229479 h 573774"/>
              <a:gd name="connsiteX58" fmla="*/ 516487 w 573774"/>
              <a:gd name="connsiteY58" fmla="*/ 153002 h 573774"/>
              <a:gd name="connsiteX59" fmla="*/ 286960 w 573774"/>
              <a:gd name="connsiteY59" fmla="*/ 153002 h 573774"/>
              <a:gd name="connsiteX60" fmla="*/ 286960 w 573774"/>
              <a:gd name="connsiteY60" fmla="*/ 229479 h 573774"/>
              <a:gd name="connsiteX61" fmla="*/ 382533 w 573774"/>
              <a:gd name="connsiteY61" fmla="*/ 229479 h 573774"/>
              <a:gd name="connsiteX62" fmla="*/ 382533 w 573774"/>
              <a:gd name="connsiteY62" fmla="*/ 153002 h 573774"/>
              <a:gd name="connsiteX63" fmla="*/ 172197 w 573774"/>
              <a:gd name="connsiteY63" fmla="*/ 153002 h 573774"/>
              <a:gd name="connsiteX64" fmla="*/ 172197 w 573774"/>
              <a:gd name="connsiteY64" fmla="*/ 229479 h 573774"/>
              <a:gd name="connsiteX65" fmla="*/ 172150 w 573774"/>
              <a:gd name="connsiteY65" fmla="*/ 229479 h 573774"/>
              <a:gd name="connsiteX66" fmla="*/ 172197 w 573774"/>
              <a:gd name="connsiteY66" fmla="*/ 229527 h 573774"/>
              <a:gd name="connsiteX67" fmla="*/ 172197 w 573774"/>
              <a:gd name="connsiteY67" fmla="*/ 229479 h 573774"/>
              <a:gd name="connsiteX68" fmla="*/ 267770 w 573774"/>
              <a:gd name="connsiteY68" fmla="*/ 229479 h 573774"/>
              <a:gd name="connsiteX69" fmla="*/ 267770 w 573774"/>
              <a:gd name="connsiteY69" fmla="*/ 153002 h 573774"/>
              <a:gd name="connsiteX70" fmla="*/ 57434 w 573774"/>
              <a:gd name="connsiteY70" fmla="*/ 153002 h 573774"/>
              <a:gd name="connsiteX71" fmla="*/ 57434 w 573774"/>
              <a:gd name="connsiteY71" fmla="*/ 229479 h 573774"/>
              <a:gd name="connsiteX72" fmla="*/ 153007 w 573774"/>
              <a:gd name="connsiteY72" fmla="*/ 229479 h 573774"/>
              <a:gd name="connsiteX73" fmla="*/ 153007 w 573774"/>
              <a:gd name="connsiteY73" fmla="*/ 153002 h 573774"/>
              <a:gd name="connsiteX74" fmla="*/ 325199 w 573774"/>
              <a:gd name="connsiteY74" fmla="*/ 19143 h 573774"/>
              <a:gd name="connsiteX75" fmla="*/ 325199 w 573774"/>
              <a:gd name="connsiteY75" fmla="*/ 38286 h 573774"/>
              <a:gd name="connsiteX76" fmla="*/ 363437 w 573774"/>
              <a:gd name="connsiteY76" fmla="*/ 38286 h 573774"/>
              <a:gd name="connsiteX77" fmla="*/ 363437 w 573774"/>
              <a:gd name="connsiteY77" fmla="*/ 114764 h 573774"/>
              <a:gd name="connsiteX78" fmla="*/ 325199 w 573774"/>
              <a:gd name="connsiteY78" fmla="*/ 114764 h 573774"/>
              <a:gd name="connsiteX79" fmla="*/ 325199 w 573774"/>
              <a:gd name="connsiteY79" fmla="*/ 133907 h 573774"/>
              <a:gd name="connsiteX80" fmla="*/ 478200 w 573774"/>
              <a:gd name="connsiteY80" fmla="*/ 133907 h 573774"/>
              <a:gd name="connsiteX81" fmla="*/ 478200 w 573774"/>
              <a:gd name="connsiteY81" fmla="*/ 76477 h 573774"/>
              <a:gd name="connsiteX82" fmla="*/ 382533 w 573774"/>
              <a:gd name="connsiteY82" fmla="*/ 76477 h 573774"/>
              <a:gd name="connsiteX83" fmla="*/ 382533 w 573774"/>
              <a:gd name="connsiteY83" fmla="*/ 19143 h 573774"/>
              <a:gd name="connsiteX84" fmla="*/ 267770 w 573774"/>
              <a:gd name="connsiteY84" fmla="*/ 19143 h 573774"/>
              <a:gd name="connsiteX85" fmla="*/ 267770 w 573774"/>
              <a:gd name="connsiteY85" fmla="*/ 57382 h 573774"/>
              <a:gd name="connsiteX86" fmla="*/ 229579 w 573774"/>
              <a:gd name="connsiteY86" fmla="*/ 57382 h 573774"/>
              <a:gd name="connsiteX87" fmla="*/ 229579 w 573774"/>
              <a:gd name="connsiteY87" fmla="*/ 95621 h 573774"/>
              <a:gd name="connsiteX88" fmla="*/ 267770 w 573774"/>
              <a:gd name="connsiteY88" fmla="*/ 95621 h 573774"/>
              <a:gd name="connsiteX89" fmla="*/ 267770 w 573774"/>
              <a:gd name="connsiteY89" fmla="*/ 133907 h 573774"/>
              <a:gd name="connsiteX90" fmla="*/ 306056 w 573774"/>
              <a:gd name="connsiteY90" fmla="*/ 133907 h 573774"/>
              <a:gd name="connsiteX91" fmla="*/ 306056 w 573774"/>
              <a:gd name="connsiteY91" fmla="*/ 95621 h 573774"/>
              <a:gd name="connsiteX92" fmla="*/ 344294 w 573774"/>
              <a:gd name="connsiteY92" fmla="*/ 95621 h 573774"/>
              <a:gd name="connsiteX93" fmla="*/ 344294 w 573774"/>
              <a:gd name="connsiteY93" fmla="*/ 57382 h 573774"/>
              <a:gd name="connsiteX94" fmla="*/ 306056 w 573774"/>
              <a:gd name="connsiteY94" fmla="*/ 57382 h 573774"/>
              <a:gd name="connsiteX95" fmla="*/ 306056 w 573774"/>
              <a:gd name="connsiteY95" fmla="*/ 19143 h 573774"/>
              <a:gd name="connsiteX96" fmla="*/ 191293 w 573774"/>
              <a:gd name="connsiteY96" fmla="*/ 19143 h 573774"/>
              <a:gd name="connsiteX97" fmla="*/ 191293 w 573774"/>
              <a:gd name="connsiteY97" fmla="*/ 76430 h 573774"/>
              <a:gd name="connsiteX98" fmla="*/ 95673 w 573774"/>
              <a:gd name="connsiteY98" fmla="*/ 76430 h 573774"/>
              <a:gd name="connsiteX99" fmla="*/ 95673 w 573774"/>
              <a:gd name="connsiteY99" fmla="*/ 133811 h 573774"/>
              <a:gd name="connsiteX100" fmla="*/ 248674 w 573774"/>
              <a:gd name="connsiteY100" fmla="*/ 133811 h 573774"/>
              <a:gd name="connsiteX101" fmla="*/ 248674 w 573774"/>
              <a:gd name="connsiteY101" fmla="*/ 114716 h 573774"/>
              <a:gd name="connsiteX102" fmla="*/ 210436 w 573774"/>
              <a:gd name="connsiteY102" fmla="*/ 114716 h 573774"/>
              <a:gd name="connsiteX103" fmla="*/ 210436 w 573774"/>
              <a:gd name="connsiteY103" fmla="*/ 38286 h 573774"/>
              <a:gd name="connsiteX104" fmla="*/ 248674 w 573774"/>
              <a:gd name="connsiteY104" fmla="*/ 38286 h 573774"/>
              <a:gd name="connsiteX105" fmla="*/ 248674 w 573774"/>
              <a:gd name="connsiteY105" fmla="*/ 19143 h 573774"/>
              <a:gd name="connsiteX106" fmla="*/ 172150 w 573774"/>
              <a:gd name="connsiteY106" fmla="*/ 0 h 573774"/>
              <a:gd name="connsiteX107" fmla="*/ 401723 w 573774"/>
              <a:gd name="connsiteY107" fmla="*/ 0 h 573774"/>
              <a:gd name="connsiteX108" fmla="*/ 401723 w 573774"/>
              <a:gd name="connsiteY108" fmla="*/ 57382 h 573774"/>
              <a:gd name="connsiteX109" fmla="*/ 497296 w 573774"/>
              <a:gd name="connsiteY109" fmla="*/ 57382 h 573774"/>
              <a:gd name="connsiteX110" fmla="*/ 497296 w 573774"/>
              <a:gd name="connsiteY110" fmla="*/ 133907 h 573774"/>
              <a:gd name="connsiteX111" fmla="*/ 535582 w 573774"/>
              <a:gd name="connsiteY111" fmla="*/ 133907 h 573774"/>
              <a:gd name="connsiteX112" fmla="*/ 535582 w 573774"/>
              <a:gd name="connsiteY112" fmla="*/ 516436 h 573774"/>
              <a:gd name="connsiteX113" fmla="*/ 38291 w 573774"/>
              <a:gd name="connsiteY113" fmla="*/ 516436 h 573774"/>
              <a:gd name="connsiteX114" fmla="*/ 38291 w 573774"/>
              <a:gd name="connsiteY114" fmla="*/ 133907 h 573774"/>
              <a:gd name="connsiteX115" fmla="*/ 76529 w 573774"/>
              <a:gd name="connsiteY115" fmla="*/ 133907 h 573774"/>
              <a:gd name="connsiteX116" fmla="*/ 76529 w 573774"/>
              <a:gd name="connsiteY116" fmla="*/ 57382 h 573774"/>
              <a:gd name="connsiteX117" fmla="*/ 172150 w 573774"/>
              <a:gd name="connsiteY117" fmla="*/ 57382 h 57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73774" h="573774">
                <a:moveTo>
                  <a:pt x="19145" y="535517"/>
                </a:moveTo>
                <a:lnTo>
                  <a:pt x="19145" y="554693"/>
                </a:lnTo>
                <a:lnTo>
                  <a:pt x="554677" y="554693"/>
                </a:lnTo>
                <a:lnTo>
                  <a:pt x="554677" y="535517"/>
                </a:lnTo>
                <a:close/>
                <a:moveTo>
                  <a:pt x="0" y="516436"/>
                </a:moveTo>
                <a:lnTo>
                  <a:pt x="38291" y="516436"/>
                </a:lnTo>
                <a:lnTo>
                  <a:pt x="38291" y="535483"/>
                </a:lnTo>
                <a:lnTo>
                  <a:pt x="535582" y="535483"/>
                </a:lnTo>
                <a:lnTo>
                  <a:pt x="535582" y="516436"/>
                </a:lnTo>
                <a:lnTo>
                  <a:pt x="573774" y="516436"/>
                </a:lnTo>
                <a:lnTo>
                  <a:pt x="573774" y="573774"/>
                </a:lnTo>
                <a:lnTo>
                  <a:pt x="0" y="573774"/>
                </a:lnTo>
                <a:close/>
                <a:moveTo>
                  <a:pt x="401723" y="439911"/>
                </a:moveTo>
                <a:lnTo>
                  <a:pt x="401723" y="516388"/>
                </a:lnTo>
                <a:lnTo>
                  <a:pt x="516487" y="516388"/>
                </a:lnTo>
                <a:lnTo>
                  <a:pt x="516487" y="439911"/>
                </a:lnTo>
                <a:close/>
                <a:moveTo>
                  <a:pt x="57434" y="439911"/>
                </a:moveTo>
                <a:lnTo>
                  <a:pt x="57434" y="516388"/>
                </a:lnTo>
                <a:lnTo>
                  <a:pt x="153007" y="516388"/>
                </a:lnTo>
                <a:lnTo>
                  <a:pt x="153007" y="439911"/>
                </a:lnTo>
                <a:close/>
                <a:moveTo>
                  <a:pt x="401723" y="344243"/>
                </a:moveTo>
                <a:lnTo>
                  <a:pt x="401723" y="420720"/>
                </a:lnTo>
                <a:lnTo>
                  <a:pt x="516487" y="420720"/>
                </a:lnTo>
                <a:lnTo>
                  <a:pt x="516487" y="344243"/>
                </a:lnTo>
                <a:close/>
                <a:moveTo>
                  <a:pt x="286960" y="344243"/>
                </a:moveTo>
                <a:lnTo>
                  <a:pt x="286960" y="516340"/>
                </a:lnTo>
                <a:lnTo>
                  <a:pt x="382533" y="516340"/>
                </a:lnTo>
                <a:lnTo>
                  <a:pt x="382533" y="344243"/>
                </a:lnTo>
                <a:close/>
                <a:moveTo>
                  <a:pt x="172197" y="344243"/>
                </a:moveTo>
                <a:lnTo>
                  <a:pt x="172197" y="516340"/>
                </a:lnTo>
                <a:lnTo>
                  <a:pt x="172150" y="516340"/>
                </a:lnTo>
                <a:lnTo>
                  <a:pt x="172197" y="516388"/>
                </a:lnTo>
                <a:lnTo>
                  <a:pt x="172197" y="516340"/>
                </a:lnTo>
                <a:lnTo>
                  <a:pt x="267770" y="516340"/>
                </a:lnTo>
                <a:lnTo>
                  <a:pt x="267770" y="344243"/>
                </a:lnTo>
                <a:close/>
                <a:moveTo>
                  <a:pt x="57434" y="344243"/>
                </a:moveTo>
                <a:lnTo>
                  <a:pt x="57434" y="420720"/>
                </a:lnTo>
                <a:lnTo>
                  <a:pt x="153007" y="420720"/>
                </a:lnTo>
                <a:lnTo>
                  <a:pt x="153007" y="344243"/>
                </a:lnTo>
                <a:close/>
                <a:moveTo>
                  <a:pt x="401723" y="248670"/>
                </a:moveTo>
                <a:lnTo>
                  <a:pt x="401723" y="325147"/>
                </a:lnTo>
                <a:lnTo>
                  <a:pt x="516487" y="325147"/>
                </a:lnTo>
                <a:lnTo>
                  <a:pt x="516487" y="248670"/>
                </a:lnTo>
                <a:close/>
                <a:moveTo>
                  <a:pt x="286960" y="248670"/>
                </a:moveTo>
                <a:lnTo>
                  <a:pt x="286960" y="325147"/>
                </a:lnTo>
                <a:lnTo>
                  <a:pt x="382533" y="325147"/>
                </a:lnTo>
                <a:lnTo>
                  <a:pt x="382533" y="248670"/>
                </a:lnTo>
                <a:close/>
                <a:moveTo>
                  <a:pt x="172197" y="248670"/>
                </a:moveTo>
                <a:lnTo>
                  <a:pt x="172197" y="325147"/>
                </a:lnTo>
                <a:lnTo>
                  <a:pt x="267770" y="325147"/>
                </a:lnTo>
                <a:lnTo>
                  <a:pt x="267770" y="248670"/>
                </a:lnTo>
                <a:close/>
                <a:moveTo>
                  <a:pt x="57434" y="248670"/>
                </a:moveTo>
                <a:lnTo>
                  <a:pt x="57434" y="325147"/>
                </a:lnTo>
                <a:lnTo>
                  <a:pt x="153007" y="325147"/>
                </a:lnTo>
                <a:lnTo>
                  <a:pt x="153007" y="248670"/>
                </a:lnTo>
                <a:close/>
                <a:moveTo>
                  <a:pt x="401723" y="153002"/>
                </a:moveTo>
                <a:lnTo>
                  <a:pt x="401723" y="229479"/>
                </a:lnTo>
                <a:lnTo>
                  <a:pt x="516487" y="229479"/>
                </a:lnTo>
                <a:lnTo>
                  <a:pt x="516487" y="153002"/>
                </a:lnTo>
                <a:close/>
                <a:moveTo>
                  <a:pt x="286960" y="153002"/>
                </a:moveTo>
                <a:lnTo>
                  <a:pt x="286960" y="229479"/>
                </a:lnTo>
                <a:lnTo>
                  <a:pt x="382533" y="229479"/>
                </a:lnTo>
                <a:lnTo>
                  <a:pt x="382533" y="153002"/>
                </a:lnTo>
                <a:close/>
                <a:moveTo>
                  <a:pt x="172197" y="153002"/>
                </a:moveTo>
                <a:lnTo>
                  <a:pt x="172197" y="229479"/>
                </a:lnTo>
                <a:lnTo>
                  <a:pt x="172150" y="229479"/>
                </a:lnTo>
                <a:lnTo>
                  <a:pt x="172197" y="229527"/>
                </a:lnTo>
                <a:lnTo>
                  <a:pt x="172197" y="229479"/>
                </a:lnTo>
                <a:lnTo>
                  <a:pt x="267770" y="229479"/>
                </a:lnTo>
                <a:lnTo>
                  <a:pt x="267770" y="153002"/>
                </a:lnTo>
                <a:close/>
                <a:moveTo>
                  <a:pt x="57434" y="153002"/>
                </a:moveTo>
                <a:lnTo>
                  <a:pt x="57434" y="229479"/>
                </a:lnTo>
                <a:lnTo>
                  <a:pt x="153007" y="229479"/>
                </a:lnTo>
                <a:lnTo>
                  <a:pt x="153007" y="153002"/>
                </a:lnTo>
                <a:close/>
                <a:moveTo>
                  <a:pt x="325199" y="19143"/>
                </a:moveTo>
                <a:lnTo>
                  <a:pt x="325199" y="38286"/>
                </a:lnTo>
                <a:lnTo>
                  <a:pt x="363437" y="38286"/>
                </a:lnTo>
                <a:lnTo>
                  <a:pt x="363437" y="114764"/>
                </a:lnTo>
                <a:lnTo>
                  <a:pt x="325199" y="114764"/>
                </a:lnTo>
                <a:lnTo>
                  <a:pt x="325199" y="133907"/>
                </a:lnTo>
                <a:lnTo>
                  <a:pt x="478200" y="133907"/>
                </a:lnTo>
                <a:lnTo>
                  <a:pt x="478200" y="76477"/>
                </a:lnTo>
                <a:lnTo>
                  <a:pt x="382533" y="76477"/>
                </a:lnTo>
                <a:lnTo>
                  <a:pt x="382533" y="19143"/>
                </a:lnTo>
                <a:close/>
                <a:moveTo>
                  <a:pt x="267770" y="19143"/>
                </a:moveTo>
                <a:lnTo>
                  <a:pt x="267770" y="57382"/>
                </a:lnTo>
                <a:lnTo>
                  <a:pt x="229579" y="57382"/>
                </a:lnTo>
                <a:lnTo>
                  <a:pt x="229579" y="95621"/>
                </a:lnTo>
                <a:lnTo>
                  <a:pt x="267770" y="95621"/>
                </a:lnTo>
                <a:lnTo>
                  <a:pt x="267770" y="133907"/>
                </a:lnTo>
                <a:lnTo>
                  <a:pt x="306056" y="133907"/>
                </a:lnTo>
                <a:lnTo>
                  <a:pt x="306056" y="95621"/>
                </a:lnTo>
                <a:lnTo>
                  <a:pt x="344294" y="95621"/>
                </a:lnTo>
                <a:lnTo>
                  <a:pt x="344294" y="57382"/>
                </a:lnTo>
                <a:lnTo>
                  <a:pt x="306056" y="57382"/>
                </a:lnTo>
                <a:lnTo>
                  <a:pt x="306056" y="19143"/>
                </a:lnTo>
                <a:close/>
                <a:moveTo>
                  <a:pt x="191293" y="19143"/>
                </a:moveTo>
                <a:lnTo>
                  <a:pt x="191293" y="76430"/>
                </a:lnTo>
                <a:lnTo>
                  <a:pt x="95673" y="76430"/>
                </a:lnTo>
                <a:lnTo>
                  <a:pt x="95673" y="133811"/>
                </a:lnTo>
                <a:lnTo>
                  <a:pt x="248674" y="133811"/>
                </a:lnTo>
                <a:lnTo>
                  <a:pt x="248674" y="114716"/>
                </a:lnTo>
                <a:lnTo>
                  <a:pt x="210436" y="114716"/>
                </a:lnTo>
                <a:lnTo>
                  <a:pt x="210436" y="38286"/>
                </a:lnTo>
                <a:lnTo>
                  <a:pt x="248674" y="38286"/>
                </a:lnTo>
                <a:lnTo>
                  <a:pt x="248674" y="19143"/>
                </a:lnTo>
                <a:close/>
                <a:moveTo>
                  <a:pt x="172150" y="0"/>
                </a:moveTo>
                <a:lnTo>
                  <a:pt x="401723" y="0"/>
                </a:lnTo>
                <a:lnTo>
                  <a:pt x="401723" y="57382"/>
                </a:lnTo>
                <a:lnTo>
                  <a:pt x="497296" y="57382"/>
                </a:lnTo>
                <a:lnTo>
                  <a:pt x="497296" y="133907"/>
                </a:lnTo>
                <a:lnTo>
                  <a:pt x="535582" y="133907"/>
                </a:lnTo>
                <a:lnTo>
                  <a:pt x="535582" y="516436"/>
                </a:lnTo>
                <a:lnTo>
                  <a:pt x="38291" y="516436"/>
                </a:lnTo>
                <a:lnTo>
                  <a:pt x="38291" y="133907"/>
                </a:lnTo>
                <a:lnTo>
                  <a:pt x="76529" y="133907"/>
                </a:lnTo>
                <a:lnTo>
                  <a:pt x="76529" y="57382"/>
                </a:lnTo>
                <a:lnTo>
                  <a:pt x="172150" y="57382"/>
                </a:lnTo>
                <a:close/>
              </a:path>
            </a:pathLst>
          </a:custGeom>
          <a:solidFill>
            <a:srgbClr val="0094A1"/>
          </a:solidFill>
          <a:ln>
            <a:solidFill>
              <a:srgbClr val="009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l="955" r="32614"/>
          <a:stretch>
            <a:fillRect/>
          </a:stretch>
        </p:blipFill>
        <p:spPr>
          <a:xfrm>
            <a:off x="957943" y="1307826"/>
            <a:ext cx="4711972" cy="4556524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1203960" y="939165"/>
            <a:ext cx="42843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3135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</a:rPr>
              <a:t>CONTENT</a:t>
            </a:r>
          </a:p>
        </p:txBody>
      </p:sp>
      <p:sp>
        <p:nvSpPr>
          <p:cNvPr id="22" name="椭圆 21"/>
          <p:cNvSpPr/>
          <p:nvPr/>
        </p:nvSpPr>
        <p:spPr>
          <a:xfrm>
            <a:off x="7152199" y="1421933"/>
            <a:ext cx="363071" cy="363071"/>
          </a:xfrm>
          <a:prstGeom prst="ellipse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68467" y="1408178"/>
            <a:ext cx="3064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商业场景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痛点梳理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768467" y="176011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What we face to?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152199" y="2585273"/>
            <a:ext cx="363071" cy="3630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768467" y="2571518"/>
            <a:ext cx="3064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解决方案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介绍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768467" y="292345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How to solve? 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152199" y="3862873"/>
            <a:ext cx="363071" cy="363071"/>
          </a:xfrm>
          <a:prstGeom prst="ellipse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68467" y="3849118"/>
            <a:ext cx="3064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技术论证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68466" y="4201050"/>
            <a:ext cx="331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Why we choose DE-PART?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152199" y="5026213"/>
            <a:ext cx="363071" cy="363071"/>
          </a:xfrm>
          <a:prstGeom prst="ellipse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68467" y="5012458"/>
            <a:ext cx="3064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结语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68467" y="536439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More than Solution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/>
          <p:nvPr/>
        </p:nvSpPr>
        <p:spPr>
          <a:xfrm>
            <a:off x="226060" y="-24765"/>
            <a:ext cx="123825" cy="454819"/>
          </a:xfrm>
          <a:prstGeom prst="rect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Rectangle 12"/>
          <p:cNvSpPr/>
          <p:nvPr/>
        </p:nvSpPr>
        <p:spPr>
          <a:xfrm>
            <a:off x="378460" y="111760"/>
            <a:ext cx="11615419" cy="756919"/>
          </a:xfrm>
          <a:prstGeom prst="rect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dirty="0">
                <a:solidFill>
                  <a:srgbClr val="E8E8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解决方案</a:t>
            </a:r>
            <a:r>
              <a:rPr lang="en-US" altLang="zh-CN" sz="3600" b="1" dirty="0">
                <a:solidFill>
                  <a:srgbClr val="E8E8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—How to solve</a:t>
            </a:r>
            <a:r>
              <a:rPr lang="zh-CN" altLang="en-US" sz="3600" b="1" dirty="0">
                <a:solidFill>
                  <a:srgbClr val="E8E8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？</a:t>
            </a:r>
            <a:endParaRPr lang="en-US" altLang="zh-CN" sz="3600" dirty="0">
              <a:solidFill>
                <a:srgbClr val="E8E8E8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501921" y="2819030"/>
            <a:ext cx="885919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endParaRPr lang="en-US" altLang="zh-CN" sz="1600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</a:t>
            </a:r>
            <a:endParaRPr lang="en-US" altLang="zh-CN" sz="1600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可验证</a:t>
            </a:r>
            <a:endParaRPr lang="en-US" altLang="zh-CN" sz="1600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可溯源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10098081" y="981334"/>
            <a:ext cx="2093919" cy="1052517"/>
            <a:chOff x="3019149" y="1239058"/>
            <a:chExt cx="2093919" cy="1052517"/>
          </a:xfrm>
        </p:grpSpPr>
        <p:grpSp>
          <p:nvGrpSpPr>
            <p:cNvPr id="8" name="组合 7"/>
            <p:cNvGrpSpPr/>
            <p:nvPr/>
          </p:nvGrpSpPr>
          <p:grpSpPr>
            <a:xfrm>
              <a:off x="3019149" y="1239058"/>
              <a:ext cx="2093919" cy="904118"/>
              <a:chOff x="505978" y="1578609"/>
              <a:chExt cx="2093919" cy="904118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557973" y="1694272"/>
                <a:ext cx="20419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 smtClean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看 病 难 </a:t>
                </a:r>
                <a:endParaRPr lang="zh-CN" altLang="en-US" sz="32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505978" y="1578609"/>
                <a:ext cx="1801612" cy="904118"/>
              </a:xfrm>
              <a:prstGeom prst="rect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" name="十字形 2"/>
            <p:cNvSpPr/>
            <p:nvPr/>
          </p:nvSpPr>
          <p:spPr>
            <a:xfrm rot="2595681">
              <a:off x="4529813" y="1770297"/>
              <a:ext cx="500633" cy="521278"/>
            </a:xfrm>
            <a:prstGeom prst="plus">
              <a:avLst>
                <a:gd name="adj" fmla="val 42803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55320" y="1651203"/>
            <a:ext cx="6110086" cy="4661839"/>
            <a:chOff x="1666864" y="1744039"/>
            <a:chExt cx="6110086" cy="4661839"/>
          </a:xfrm>
        </p:grpSpPr>
        <p:grpSp>
          <p:nvGrpSpPr>
            <p:cNvPr id="29" name="组合 28"/>
            <p:cNvGrpSpPr/>
            <p:nvPr/>
          </p:nvGrpSpPr>
          <p:grpSpPr>
            <a:xfrm>
              <a:off x="1666864" y="1744039"/>
              <a:ext cx="4963276" cy="4661839"/>
              <a:chOff x="2595764" y="1620354"/>
              <a:chExt cx="4963276" cy="4661839"/>
            </a:xfrm>
          </p:grpSpPr>
          <p:cxnSp>
            <p:nvCxnSpPr>
              <p:cNvPr id="32" name="直接箭头连接符 31"/>
              <p:cNvCxnSpPr/>
              <p:nvPr/>
            </p:nvCxnSpPr>
            <p:spPr>
              <a:xfrm>
                <a:off x="6644640" y="3778676"/>
                <a:ext cx="914400" cy="0"/>
              </a:xfrm>
              <a:prstGeom prst="straightConnector1">
                <a:avLst/>
              </a:prstGeom>
              <a:ln w="28575">
                <a:solidFill>
                  <a:srgbClr val="0094A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/>
              <p:nvPr/>
            </p:nvCxnSpPr>
            <p:spPr>
              <a:xfrm>
                <a:off x="6644640" y="5216637"/>
                <a:ext cx="914400" cy="0"/>
              </a:xfrm>
              <a:prstGeom prst="straightConnector1">
                <a:avLst/>
              </a:prstGeom>
              <a:ln w="28575">
                <a:solidFill>
                  <a:srgbClr val="0094A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/>
              <p:nvPr/>
            </p:nvCxnSpPr>
            <p:spPr>
              <a:xfrm>
                <a:off x="6644640" y="2240280"/>
                <a:ext cx="914400" cy="0"/>
              </a:xfrm>
              <a:prstGeom prst="straightConnector1">
                <a:avLst/>
              </a:prstGeom>
              <a:ln w="28575">
                <a:solidFill>
                  <a:srgbClr val="0094A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/>
              <p:nvPr/>
            </p:nvCxnSpPr>
            <p:spPr>
              <a:xfrm flipV="1">
                <a:off x="3887473" y="2514601"/>
                <a:ext cx="745487" cy="595898"/>
              </a:xfrm>
              <a:prstGeom prst="straightConnector1">
                <a:avLst/>
              </a:prstGeom>
              <a:ln w="28575">
                <a:solidFill>
                  <a:srgbClr val="0094A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/>
              <p:nvPr/>
            </p:nvCxnSpPr>
            <p:spPr>
              <a:xfrm>
                <a:off x="3898348" y="3691560"/>
                <a:ext cx="837399" cy="0"/>
              </a:xfrm>
              <a:prstGeom prst="straightConnector1">
                <a:avLst/>
              </a:prstGeom>
              <a:ln w="28575">
                <a:solidFill>
                  <a:srgbClr val="0094A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/>
              <p:nvPr/>
            </p:nvCxnSpPr>
            <p:spPr>
              <a:xfrm>
                <a:off x="3913594" y="4300404"/>
                <a:ext cx="712318" cy="581229"/>
              </a:xfrm>
              <a:prstGeom prst="straightConnector1">
                <a:avLst/>
              </a:prstGeom>
              <a:ln w="28575">
                <a:solidFill>
                  <a:srgbClr val="0094A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组合 40"/>
              <p:cNvGrpSpPr/>
              <p:nvPr/>
            </p:nvGrpSpPr>
            <p:grpSpPr>
              <a:xfrm>
                <a:off x="2595764" y="3204298"/>
                <a:ext cx="1234440" cy="1329950"/>
                <a:chOff x="2595764" y="3204298"/>
                <a:chExt cx="1234440" cy="1329950"/>
              </a:xfrm>
            </p:grpSpPr>
            <p:sp>
              <p:nvSpPr>
                <p:cNvPr id="48" name="iconfont-1192-812035">
                  <a:extLst>
                    <a:ext uri="{FF2B5EF4-FFF2-40B4-BE49-F238E27FC236}">
                      <a16:creationId xmlns="" xmlns:p14="http://schemas.microsoft.com/office/powerpoint/2010/main" xmlns:a16="http://schemas.microsoft.com/office/drawing/2014/main" id="{54405246-CCE2-4201-BBB1-D3F3EB6E740D}"/>
                    </a:ext>
                  </a:extLst>
                </p:cNvPr>
                <p:cNvSpPr/>
                <p:nvPr/>
              </p:nvSpPr>
              <p:spPr>
                <a:xfrm>
                  <a:off x="2829174" y="3204298"/>
                  <a:ext cx="858494" cy="869963"/>
                </a:xfrm>
                <a:custGeom>
                  <a:avLst/>
                  <a:gdLst>
                    <a:gd name="T0" fmla="*/ 2634 w 12055"/>
                    <a:gd name="T1" fmla="*/ 3559 h 12786"/>
                    <a:gd name="T2" fmla="*/ 8377 w 12055"/>
                    <a:gd name="T3" fmla="*/ 3559 h 12786"/>
                    <a:gd name="T4" fmla="*/ 7650 w 12055"/>
                    <a:gd name="T5" fmla="*/ 5915 h 12786"/>
                    <a:gd name="T6" fmla="*/ 9064 w 12055"/>
                    <a:gd name="T7" fmla="*/ 3559 h 12786"/>
                    <a:gd name="T8" fmla="*/ 1947 w 12055"/>
                    <a:gd name="T9" fmla="*/ 3559 h 12786"/>
                    <a:gd name="T10" fmla="*/ 344 w 12055"/>
                    <a:gd name="T11" fmla="*/ 9155 h 12786"/>
                    <a:gd name="T12" fmla="*/ 79 w 12055"/>
                    <a:gd name="T13" fmla="*/ 11858 h 12786"/>
                    <a:gd name="T14" fmla="*/ 464 w 12055"/>
                    <a:gd name="T15" fmla="*/ 12155 h 12786"/>
                    <a:gd name="T16" fmla="*/ 805 w 12055"/>
                    <a:gd name="T17" fmla="*/ 10118 h 12786"/>
                    <a:gd name="T18" fmla="*/ 3571 w 12055"/>
                    <a:gd name="T19" fmla="*/ 6268 h 12786"/>
                    <a:gd name="T20" fmla="*/ 3617 w 12055"/>
                    <a:gd name="T21" fmla="*/ 5717 h 12786"/>
                    <a:gd name="T22" fmla="*/ 6943 w 12055"/>
                    <a:gd name="T23" fmla="*/ 10953 h 12786"/>
                    <a:gd name="T24" fmla="*/ 7476 w 12055"/>
                    <a:gd name="T25" fmla="*/ 10789 h 12786"/>
                    <a:gd name="T26" fmla="*/ 7370 w 12055"/>
                    <a:gd name="T27" fmla="*/ 10462 h 12786"/>
                    <a:gd name="T28" fmla="*/ 7281 w 12055"/>
                    <a:gd name="T29" fmla="*/ 9128 h 12786"/>
                    <a:gd name="T30" fmla="*/ 7114 w 12055"/>
                    <a:gd name="T31" fmla="*/ 8853 h 12786"/>
                    <a:gd name="T32" fmla="*/ 6370 w 12055"/>
                    <a:gd name="T33" fmla="*/ 9025 h 12786"/>
                    <a:gd name="T34" fmla="*/ 6932 w 12055"/>
                    <a:gd name="T35" fmla="*/ 9197 h 12786"/>
                    <a:gd name="T36" fmla="*/ 6777 w 12055"/>
                    <a:gd name="T37" fmla="*/ 10840 h 12786"/>
                    <a:gd name="T38" fmla="*/ 6931 w 12055"/>
                    <a:gd name="T39" fmla="*/ 8201 h 12786"/>
                    <a:gd name="T40" fmla="*/ 6931 w 12055"/>
                    <a:gd name="T41" fmla="*/ 8659 h 12786"/>
                    <a:gd name="T42" fmla="*/ 8721 w 12055"/>
                    <a:gd name="T43" fmla="*/ 6116 h 12786"/>
                    <a:gd name="T44" fmla="*/ 8721 w 12055"/>
                    <a:gd name="T45" fmla="*/ 12786 h 12786"/>
                    <a:gd name="T46" fmla="*/ 11499 w 12055"/>
                    <a:gd name="T47" fmla="*/ 10974 h 12786"/>
                    <a:gd name="T48" fmla="*/ 8721 w 12055"/>
                    <a:gd name="T49" fmla="*/ 12442 h 12786"/>
                    <a:gd name="T50" fmla="*/ 8721 w 12055"/>
                    <a:gd name="T51" fmla="*/ 6460 h 12786"/>
                    <a:gd name="T52" fmla="*/ 9016 w 12055"/>
                    <a:gd name="T53" fmla="*/ 9298 h 12786"/>
                    <a:gd name="T54" fmla="*/ 10146 w 12055"/>
                    <a:gd name="T55" fmla="*/ 8578 h 12786"/>
                    <a:gd name="T56" fmla="*/ 10146 w 12055"/>
                    <a:gd name="T57" fmla="*/ 8234 h 12786"/>
                    <a:gd name="T58" fmla="*/ 7553 w 12055"/>
                    <a:gd name="T59" fmla="*/ 8406 h 12786"/>
                    <a:gd name="T60" fmla="*/ 8673 w 12055"/>
                    <a:gd name="T61" fmla="*/ 8578 h 12786"/>
                    <a:gd name="T62" fmla="*/ 8080 w 12055"/>
                    <a:gd name="T63" fmla="*/ 10445 h 12786"/>
                    <a:gd name="T64" fmla="*/ 7909 w 12055"/>
                    <a:gd name="T65" fmla="*/ 9298 h 12786"/>
                    <a:gd name="T66" fmla="*/ 7737 w 12055"/>
                    <a:gd name="T67" fmla="*/ 10610 h 12786"/>
                    <a:gd name="T68" fmla="*/ 7737 w 12055"/>
                    <a:gd name="T69" fmla="*/ 10617 h 12786"/>
                    <a:gd name="T70" fmla="*/ 10146 w 12055"/>
                    <a:gd name="T71" fmla="*/ 10789 h 12786"/>
                    <a:gd name="T72" fmla="*/ 10146 w 12055"/>
                    <a:gd name="T73" fmla="*/ 10445 h 12786"/>
                    <a:gd name="T74" fmla="*/ 9016 w 12055"/>
                    <a:gd name="T75" fmla="*/ 9642 h 12786"/>
                    <a:gd name="T76" fmla="*/ 12055 w 12055"/>
                    <a:gd name="T77" fmla="*/ 9451 h 127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055" h="12786">
                      <a:moveTo>
                        <a:pt x="3617" y="5717"/>
                      </a:moveTo>
                      <a:cubicBezTo>
                        <a:pt x="2992" y="5171"/>
                        <a:pt x="2634" y="4384"/>
                        <a:pt x="2634" y="3559"/>
                      </a:cubicBezTo>
                      <a:cubicBezTo>
                        <a:pt x="2634" y="1975"/>
                        <a:pt x="3922" y="687"/>
                        <a:pt x="5505" y="687"/>
                      </a:cubicBezTo>
                      <a:cubicBezTo>
                        <a:pt x="7089" y="687"/>
                        <a:pt x="8377" y="1975"/>
                        <a:pt x="8377" y="3559"/>
                      </a:cubicBezTo>
                      <a:cubicBezTo>
                        <a:pt x="8377" y="4538"/>
                        <a:pt x="8221" y="4958"/>
                        <a:pt x="7682" y="5430"/>
                      </a:cubicBezTo>
                      <a:cubicBezTo>
                        <a:pt x="7539" y="5555"/>
                        <a:pt x="7525" y="5772"/>
                        <a:pt x="7650" y="5915"/>
                      </a:cubicBezTo>
                      <a:cubicBezTo>
                        <a:pt x="7775" y="6058"/>
                        <a:pt x="7992" y="6072"/>
                        <a:pt x="8135" y="5947"/>
                      </a:cubicBezTo>
                      <a:cubicBezTo>
                        <a:pt x="8916" y="5263"/>
                        <a:pt x="9064" y="4580"/>
                        <a:pt x="9064" y="3559"/>
                      </a:cubicBezTo>
                      <a:cubicBezTo>
                        <a:pt x="9064" y="1596"/>
                        <a:pt x="7468" y="0"/>
                        <a:pt x="5505" y="0"/>
                      </a:cubicBezTo>
                      <a:cubicBezTo>
                        <a:pt x="3543" y="0"/>
                        <a:pt x="1947" y="1596"/>
                        <a:pt x="1947" y="3559"/>
                      </a:cubicBezTo>
                      <a:cubicBezTo>
                        <a:pt x="1947" y="4433"/>
                        <a:pt x="2271" y="5272"/>
                        <a:pt x="2848" y="5921"/>
                      </a:cubicBezTo>
                      <a:cubicBezTo>
                        <a:pt x="1619" y="6772"/>
                        <a:pt x="778" y="7859"/>
                        <a:pt x="344" y="9155"/>
                      </a:cubicBezTo>
                      <a:cubicBezTo>
                        <a:pt x="252" y="9428"/>
                        <a:pt x="180" y="9711"/>
                        <a:pt x="128" y="9996"/>
                      </a:cubicBezTo>
                      <a:cubicBezTo>
                        <a:pt x="17" y="10613"/>
                        <a:pt x="0" y="11239"/>
                        <a:pt x="79" y="11858"/>
                      </a:cubicBezTo>
                      <a:cubicBezTo>
                        <a:pt x="101" y="12031"/>
                        <a:pt x="249" y="12158"/>
                        <a:pt x="420" y="12158"/>
                      </a:cubicBezTo>
                      <a:cubicBezTo>
                        <a:pt x="434" y="12158"/>
                        <a:pt x="449" y="12157"/>
                        <a:pt x="464" y="12155"/>
                      </a:cubicBezTo>
                      <a:cubicBezTo>
                        <a:pt x="652" y="12131"/>
                        <a:pt x="785" y="11959"/>
                        <a:pt x="761" y="11771"/>
                      </a:cubicBezTo>
                      <a:cubicBezTo>
                        <a:pt x="691" y="11222"/>
                        <a:pt x="706" y="10666"/>
                        <a:pt x="805" y="10118"/>
                      </a:cubicBezTo>
                      <a:cubicBezTo>
                        <a:pt x="850" y="9866"/>
                        <a:pt x="914" y="9615"/>
                        <a:pt x="995" y="9374"/>
                      </a:cubicBezTo>
                      <a:cubicBezTo>
                        <a:pt x="1419" y="8110"/>
                        <a:pt x="2285" y="7065"/>
                        <a:pt x="3571" y="6268"/>
                      </a:cubicBezTo>
                      <a:cubicBezTo>
                        <a:pt x="3664" y="6211"/>
                        <a:pt x="3724" y="6113"/>
                        <a:pt x="3733" y="6004"/>
                      </a:cubicBezTo>
                      <a:cubicBezTo>
                        <a:pt x="3742" y="5896"/>
                        <a:pt x="3699" y="5789"/>
                        <a:pt x="3617" y="5717"/>
                      </a:cubicBezTo>
                      <a:close/>
                      <a:moveTo>
                        <a:pt x="6777" y="10840"/>
                      </a:moveTo>
                      <a:cubicBezTo>
                        <a:pt x="6800" y="10913"/>
                        <a:pt x="6854" y="10947"/>
                        <a:pt x="6943" y="10953"/>
                      </a:cubicBezTo>
                      <a:cubicBezTo>
                        <a:pt x="6961" y="10954"/>
                        <a:pt x="6979" y="10950"/>
                        <a:pt x="6996" y="10944"/>
                      </a:cubicBezTo>
                      <a:lnTo>
                        <a:pt x="7476" y="10789"/>
                      </a:lnTo>
                      <a:cubicBezTo>
                        <a:pt x="7566" y="10760"/>
                        <a:pt x="7616" y="10663"/>
                        <a:pt x="7586" y="10573"/>
                      </a:cubicBezTo>
                      <a:cubicBezTo>
                        <a:pt x="7557" y="10483"/>
                        <a:pt x="7461" y="10433"/>
                        <a:pt x="7370" y="10462"/>
                      </a:cubicBezTo>
                      <a:lnTo>
                        <a:pt x="7123" y="10542"/>
                      </a:lnTo>
                      <a:lnTo>
                        <a:pt x="7281" y="9128"/>
                      </a:lnTo>
                      <a:cubicBezTo>
                        <a:pt x="7284" y="9105"/>
                        <a:pt x="7290" y="9071"/>
                        <a:pt x="7286" y="9025"/>
                      </a:cubicBezTo>
                      <a:cubicBezTo>
                        <a:pt x="7279" y="8930"/>
                        <a:pt x="7209" y="8853"/>
                        <a:pt x="7114" y="8853"/>
                      </a:cubicBezTo>
                      <a:lnTo>
                        <a:pt x="6542" y="8853"/>
                      </a:lnTo>
                      <a:cubicBezTo>
                        <a:pt x="6447" y="8853"/>
                        <a:pt x="6370" y="8930"/>
                        <a:pt x="6370" y="9025"/>
                      </a:cubicBezTo>
                      <a:cubicBezTo>
                        <a:pt x="6370" y="9120"/>
                        <a:pt x="6447" y="9197"/>
                        <a:pt x="6542" y="9197"/>
                      </a:cubicBezTo>
                      <a:lnTo>
                        <a:pt x="6932" y="9197"/>
                      </a:lnTo>
                      <a:lnTo>
                        <a:pt x="6761" y="10684"/>
                      </a:lnTo>
                      <a:cubicBezTo>
                        <a:pt x="6755" y="10756"/>
                        <a:pt x="6770" y="10817"/>
                        <a:pt x="6777" y="10840"/>
                      </a:cubicBezTo>
                      <a:close/>
                      <a:moveTo>
                        <a:pt x="7160" y="8430"/>
                      </a:moveTo>
                      <a:cubicBezTo>
                        <a:pt x="7160" y="8303"/>
                        <a:pt x="7058" y="8201"/>
                        <a:pt x="6931" y="8201"/>
                      </a:cubicBezTo>
                      <a:cubicBezTo>
                        <a:pt x="6805" y="8201"/>
                        <a:pt x="6702" y="8303"/>
                        <a:pt x="6702" y="8430"/>
                      </a:cubicBezTo>
                      <a:cubicBezTo>
                        <a:pt x="6702" y="8556"/>
                        <a:pt x="6805" y="8659"/>
                        <a:pt x="6931" y="8659"/>
                      </a:cubicBezTo>
                      <a:cubicBezTo>
                        <a:pt x="7058" y="8659"/>
                        <a:pt x="7160" y="8556"/>
                        <a:pt x="7160" y="8430"/>
                      </a:cubicBezTo>
                      <a:close/>
                      <a:moveTo>
                        <a:pt x="8721" y="6116"/>
                      </a:moveTo>
                      <a:cubicBezTo>
                        <a:pt x="6882" y="6116"/>
                        <a:pt x="5386" y="7612"/>
                        <a:pt x="5386" y="9451"/>
                      </a:cubicBezTo>
                      <a:cubicBezTo>
                        <a:pt x="5386" y="11290"/>
                        <a:pt x="6882" y="12786"/>
                        <a:pt x="8721" y="12786"/>
                      </a:cubicBezTo>
                      <a:cubicBezTo>
                        <a:pt x="9881" y="12786"/>
                        <a:pt x="10940" y="12197"/>
                        <a:pt x="11554" y="11211"/>
                      </a:cubicBezTo>
                      <a:cubicBezTo>
                        <a:pt x="11604" y="11130"/>
                        <a:pt x="11579" y="11025"/>
                        <a:pt x="11499" y="10974"/>
                      </a:cubicBezTo>
                      <a:cubicBezTo>
                        <a:pt x="11418" y="10924"/>
                        <a:pt x="11312" y="10949"/>
                        <a:pt x="11262" y="11029"/>
                      </a:cubicBezTo>
                      <a:cubicBezTo>
                        <a:pt x="10711" y="11914"/>
                        <a:pt x="9761" y="12442"/>
                        <a:pt x="8721" y="12442"/>
                      </a:cubicBezTo>
                      <a:cubicBezTo>
                        <a:pt x="7071" y="12442"/>
                        <a:pt x="5730" y="11100"/>
                        <a:pt x="5730" y="9451"/>
                      </a:cubicBezTo>
                      <a:cubicBezTo>
                        <a:pt x="5730" y="7802"/>
                        <a:pt x="7071" y="6460"/>
                        <a:pt x="8721" y="6460"/>
                      </a:cubicBezTo>
                      <a:cubicBezTo>
                        <a:pt x="10319" y="6460"/>
                        <a:pt x="11628" y="7720"/>
                        <a:pt x="11708" y="9299"/>
                      </a:cubicBezTo>
                      <a:lnTo>
                        <a:pt x="9016" y="9298"/>
                      </a:lnTo>
                      <a:lnTo>
                        <a:pt x="9016" y="8578"/>
                      </a:lnTo>
                      <a:lnTo>
                        <a:pt x="10146" y="8578"/>
                      </a:lnTo>
                      <a:cubicBezTo>
                        <a:pt x="10241" y="8578"/>
                        <a:pt x="10318" y="8501"/>
                        <a:pt x="10318" y="8406"/>
                      </a:cubicBezTo>
                      <a:cubicBezTo>
                        <a:pt x="10318" y="8311"/>
                        <a:pt x="10241" y="8234"/>
                        <a:pt x="10146" y="8234"/>
                      </a:cubicBezTo>
                      <a:lnTo>
                        <a:pt x="7725" y="8234"/>
                      </a:lnTo>
                      <a:cubicBezTo>
                        <a:pt x="7630" y="8234"/>
                        <a:pt x="7553" y="8311"/>
                        <a:pt x="7553" y="8406"/>
                      </a:cubicBezTo>
                      <a:cubicBezTo>
                        <a:pt x="7553" y="8501"/>
                        <a:pt x="7630" y="8578"/>
                        <a:pt x="7725" y="8578"/>
                      </a:cubicBezTo>
                      <a:lnTo>
                        <a:pt x="8673" y="8578"/>
                      </a:lnTo>
                      <a:lnTo>
                        <a:pt x="8672" y="10445"/>
                      </a:lnTo>
                      <a:lnTo>
                        <a:pt x="8080" y="10445"/>
                      </a:lnTo>
                      <a:lnTo>
                        <a:pt x="8080" y="9470"/>
                      </a:lnTo>
                      <a:cubicBezTo>
                        <a:pt x="8080" y="9375"/>
                        <a:pt x="8004" y="9298"/>
                        <a:pt x="7909" y="9298"/>
                      </a:cubicBezTo>
                      <a:cubicBezTo>
                        <a:pt x="7814" y="9298"/>
                        <a:pt x="7737" y="9375"/>
                        <a:pt x="7737" y="9470"/>
                      </a:cubicBezTo>
                      <a:lnTo>
                        <a:pt x="7737" y="10610"/>
                      </a:lnTo>
                      <a:cubicBezTo>
                        <a:pt x="7737" y="10612"/>
                        <a:pt x="7737" y="10613"/>
                        <a:pt x="7737" y="10614"/>
                      </a:cubicBezTo>
                      <a:cubicBezTo>
                        <a:pt x="7737" y="10615"/>
                        <a:pt x="7737" y="10616"/>
                        <a:pt x="7737" y="10617"/>
                      </a:cubicBezTo>
                      <a:cubicBezTo>
                        <a:pt x="7737" y="10712"/>
                        <a:pt x="7813" y="10789"/>
                        <a:pt x="7908" y="10789"/>
                      </a:cubicBezTo>
                      <a:lnTo>
                        <a:pt x="10146" y="10789"/>
                      </a:lnTo>
                      <a:cubicBezTo>
                        <a:pt x="10241" y="10789"/>
                        <a:pt x="10318" y="10712"/>
                        <a:pt x="10318" y="10617"/>
                      </a:cubicBezTo>
                      <a:cubicBezTo>
                        <a:pt x="10318" y="10522"/>
                        <a:pt x="10241" y="10445"/>
                        <a:pt x="10146" y="10445"/>
                      </a:cubicBezTo>
                      <a:lnTo>
                        <a:pt x="9016" y="10445"/>
                      </a:lnTo>
                      <a:lnTo>
                        <a:pt x="9016" y="9642"/>
                      </a:lnTo>
                      <a:lnTo>
                        <a:pt x="11766" y="9642"/>
                      </a:lnTo>
                      <a:cubicBezTo>
                        <a:pt x="11962" y="9638"/>
                        <a:pt x="12055" y="9546"/>
                        <a:pt x="12055" y="9451"/>
                      </a:cubicBezTo>
                      <a:cubicBezTo>
                        <a:pt x="12055" y="7612"/>
                        <a:pt x="10559" y="6116"/>
                        <a:pt x="8721" y="6116"/>
                      </a:cubicBezTo>
                      <a:close/>
                    </a:path>
                  </a:pathLst>
                </a:custGeom>
                <a:solidFill>
                  <a:srgbClr val="0094A1"/>
                </a:solidFill>
                <a:ln w="19050">
                  <a:solidFill>
                    <a:srgbClr val="0094A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文本框 48"/>
                <p:cNvSpPr txBox="1"/>
                <p:nvPr/>
              </p:nvSpPr>
              <p:spPr>
                <a:xfrm>
                  <a:off x="2595764" y="4164916"/>
                  <a:ext cx="1234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b="1" dirty="0" smtClean="0">
                      <a:solidFill>
                        <a:srgbClr val="0094A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患 者</a:t>
                  </a:r>
                  <a:endParaRPr lang="zh-CN" altLang="en-US" b="1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5088889" y="1620354"/>
                <a:ext cx="1281431" cy="1450928"/>
                <a:chOff x="5088889" y="1620354"/>
                <a:chExt cx="1281431" cy="1450928"/>
              </a:xfrm>
            </p:grpSpPr>
            <p:sp>
              <p:nvSpPr>
                <p:cNvPr id="46" name="iconfont-10950-5213358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6="http://schemas.microsoft.com/office/drawing/2014/main" id="{54405246-CCE2-4201-BBB1-D3F3EB6E740D}"/>
                    </a:ext>
                  </a:extLst>
                </p:cNvPr>
                <p:cNvSpPr/>
                <p:nvPr/>
              </p:nvSpPr>
              <p:spPr>
                <a:xfrm>
                  <a:off x="5088889" y="1620354"/>
                  <a:ext cx="1097280" cy="1081596"/>
                </a:xfrm>
                <a:custGeom>
                  <a:avLst/>
                  <a:gdLst>
                    <a:gd name="T0" fmla="*/ 4160 w 11520"/>
                    <a:gd name="T1" fmla="*/ 3520 h 10240"/>
                    <a:gd name="T2" fmla="*/ 4160 w 11520"/>
                    <a:gd name="T3" fmla="*/ 4160 h 10240"/>
                    <a:gd name="T4" fmla="*/ 7680 w 11520"/>
                    <a:gd name="T5" fmla="*/ 3840 h 10240"/>
                    <a:gd name="T6" fmla="*/ 7360 w 11520"/>
                    <a:gd name="T7" fmla="*/ 5120 h 10240"/>
                    <a:gd name="T8" fmla="*/ 3840 w 11520"/>
                    <a:gd name="T9" fmla="*/ 5440 h 10240"/>
                    <a:gd name="T10" fmla="*/ 7360 w 11520"/>
                    <a:gd name="T11" fmla="*/ 5760 h 10240"/>
                    <a:gd name="T12" fmla="*/ 7360 w 11520"/>
                    <a:gd name="T13" fmla="*/ 5120 h 10240"/>
                    <a:gd name="T14" fmla="*/ 4160 w 11520"/>
                    <a:gd name="T15" fmla="*/ 6720 h 10240"/>
                    <a:gd name="T16" fmla="*/ 4160 w 11520"/>
                    <a:gd name="T17" fmla="*/ 7360 h 10240"/>
                    <a:gd name="T18" fmla="*/ 7680 w 11520"/>
                    <a:gd name="T19" fmla="*/ 7040 h 10240"/>
                    <a:gd name="T20" fmla="*/ 11200 w 11520"/>
                    <a:gd name="T21" fmla="*/ 9600 h 10240"/>
                    <a:gd name="T22" fmla="*/ 10880 w 11520"/>
                    <a:gd name="T23" fmla="*/ 3840 h 10240"/>
                    <a:gd name="T24" fmla="*/ 8960 w 11520"/>
                    <a:gd name="T25" fmla="*/ 3520 h 10240"/>
                    <a:gd name="T26" fmla="*/ 8320 w 11520"/>
                    <a:gd name="T27" fmla="*/ 1920 h 10240"/>
                    <a:gd name="T28" fmla="*/ 6080 w 11520"/>
                    <a:gd name="T29" fmla="*/ 1280 h 10240"/>
                    <a:gd name="T30" fmla="*/ 6720 w 11520"/>
                    <a:gd name="T31" fmla="*/ 960 h 10240"/>
                    <a:gd name="T32" fmla="*/ 6080 w 11520"/>
                    <a:gd name="T33" fmla="*/ 640 h 10240"/>
                    <a:gd name="T34" fmla="*/ 5760 w 11520"/>
                    <a:gd name="T35" fmla="*/ 0 h 10240"/>
                    <a:gd name="T36" fmla="*/ 5440 w 11520"/>
                    <a:gd name="T37" fmla="*/ 640 h 10240"/>
                    <a:gd name="T38" fmla="*/ 4800 w 11520"/>
                    <a:gd name="T39" fmla="*/ 960 h 10240"/>
                    <a:gd name="T40" fmla="*/ 5440 w 11520"/>
                    <a:gd name="T41" fmla="*/ 1280 h 10240"/>
                    <a:gd name="T42" fmla="*/ 3200 w 11520"/>
                    <a:gd name="T43" fmla="*/ 1920 h 10240"/>
                    <a:gd name="T44" fmla="*/ 2560 w 11520"/>
                    <a:gd name="T45" fmla="*/ 4800 h 10240"/>
                    <a:gd name="T46" fmla="*/ 640 w 11520"/>
                    <a:gd name="T47" fmla="*/ 5120 h 10240"/>
                    <a:gd name="T48" fmla="*/ 320 w 11520"/>
                    <a:gd name="T49" fmla="*/ 9600 h 10240"/>
                    <a:gd name="T50" fmla="*/ 320 w 11520"/>
                    <a:gd name="T51" fmla="*/ 10240 h 10240"/>
                    <a:gd name="T52" fmla="*/ 11520 w 11520"/>
                    <a:gd name="T53" fmla="*/ 9920 h 10240"/>
                    <a:gd name="T54" fmla="*/ 1280 w 11520"/>
                    <a:gd name="T55" fmla="*/ 5440 h 10240"/>
                    <a:gd name="T56" fmla="*/ 2560 w 11520"/>
                    <a:gd name="T57" fmla="*/ 9600 h 10240"/>
                    <a:gd name="T58" fmla="*/ 1280 w 11520"/>
                    <a:gd name="T59" fmla="*/ 5440 h 10240"/>
                    <a:gd name="T60" fmla="*/ 5120 w 11520"/>
                    <a:gd name="T61" fmla="*/ 9600 h 10240"/>
                    <a:gd name="T62" fmla="*/ 6400 w 11520"/>
                    <a:gd name="T63" fmla="*/ 8960 h 10240"/>
                    <a:gd name="T64" fmla="*/ 7040 w 11520"/>
                    <a:gd name="T65" fmla="*/ 9600 h 10240"/>
                    <a:gd name="T66" fmla="*/ 6720 w 11520"/>
                    <a:gd name="T67" fmla="*/ 8320 h 10240"/>
                    <a:gd name="T68" fmla="*/ 4480 w 11520"/>
                    <a:gd name="T69" fmla="*/ 8640 h 10240"/>
                    <a:gd name="T70" fmla="*/ 3200 w 11520"/>
                    <a:gd name="T71" fmla="*/ 9600 h 10240"/>
                    <a:gd name="T72" fmla="*/ 8320 w 11520"/>
                    <a:gd name="T73" fmla="*/ 2560 h 10240"/>
                    <a:gd name="T74" fmla="*/ 7040 w 11520"/>
                    <a:gd name="T75" fmla="*/ 9600 h 10240"/>
                    <a:gd name="T76" fmla="*/ 8960 w 11520"/>
                    <a:gd name="T77" fmla="*/ 4160 h 10240"/>
                    <a:gd name="T78" fmla="*/ 10240 w 11520"/>
                    <a:gd name="T79" fmla="*/ 9600 h 10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1520" h="10240">
                      <a:moveTo>
                        <a:pt x="7360" y="3520"/>
                      </a:moveTo>
                      <a:lnTo>
                        <a:pt x="4160" y="3520"/>
                      </a:lnTo>
                      <a:cubicBezTo>
                        <a:pt x="4000" y="3520"/>
                        <a:pt x="3840" y="3680"/>
                        <a:pt x="3840" y="3840"/>
                      </a:cubicBezTo>
                      <a:cubicBezTo>
                        <a:pt x="3840" y="4000"/>
                        <a:pt x="4000" y="4160"/>
                        <a:pt x="4160" y="4160"/>
                      </a:cubicBezTo>
                      <a:lnTo>
                        <a:pt x="7360" y="4160"/>
                      </a:lnTo>
                      <a:cubicBezTo>
                        <a:pt x="7520" y="4160"/>
                        <a:pt x="7680" y="4000"/>
                        <a:pt x="7680" y="3840"/>
                      </a:cubicBezTo>
                      <a:cubicBezTo>
                        <a:pt x="7680" y="3680"/>
                        <a:pt x="7520" y="3520"/>
                        <a:pt x="7360" y="3520"/>
                      </a:cubicBezTo>
                      <a:close/>
                      <a:moveTo>
                        <a:pt x="7360" y="5120"/>
                      </a:moveTo>
                      <a:lnTo>
                        <a:pt x="4160" y="5120"/>
                      </a:lnTo>
                      <a:cubicBezTo>
                        <a:pt x="4000" y="5120"/>
                        <a:pt x="3840" y="5280"/>
                        <a:pt x="3840" y="5440"/>
                      </a:cubicBezTo>
                      <a:cubicBezTo>
                        <a:pt x="3840" y="5600"/>
                        <a:pt x="4000" y="5760"/>
                        <a:pt x="4160" y="5760"/>
                      </a:cubicBezTo>
                      <a:lnTo>
                        <a:pt x="7360" y="5760"/>
                      </a:lnTo>
                      <a:cubicBezTo>
                        <a:pt x="7520" y="5760"/>
                        <a:pt x="7680" y="5600"/>
                        <a:pt x="7680" y="5440"/>
                      </a:cubicBezTo>
                      <a:cubicBezTo>
                        <a:pt x="7680" y="5280"/>
                        <a:pt x="7520" y="5120"/>
                        <a:pt x="7360" y="5120"/>
                      </a:cubicBezTo>
                      <a:close/>
                      <a:moveTo>
                        <a:pt x="7360" y="6720"/>
                      </a:moveTo>
                      <a:lnTo>
                        <a:pt x="4160" y="6720"/>
                      </a:lnTo>
                      <a:cubicBezTo>
                        <a:pt x="4000" y="6720"/>
                        <a:pt x="3840" y="6880"/>
                        <a:pt x="3840" y="7040"/>
                      </a:cubicBezTo>
                      <a:cubicBezTo>
                        <a:pt x="3840" y="7200"/>
                        <a:pt x="4000" y="7360"/>
                        <a:pt x="4160" y="7360"/>
                      </a:cubicBezTo>
                      <a:lnTo>
                        <a:pt x="7360" y="7360"/>
                      </a:lnTo>
                      <a:cubicBezTo>
                        <a:pt x="7520" y="7360"/>
                        <a:pt x="7680" y="7200"/>
                        <a:pt x="7680" y="7040"/>
                      </a:cubicBezTo>
                      <a:cubicBezTo>
                        <a:pt x="7680" y="6880"/>
                        <a:pt x="7520" y="6720"/>
                        <a:pt x="7360" y="6720"/>
                      </a:cubicBezTo>
                      <a:close/>
                      <a:moveTo>
                        <a:pt x="11200" y="9600"/>
                      </a:moveTo>
                      <a:lnTo>
                        <a:pt x="10880" y="9600"/>
                      </a:lnTo>
                      <a:lnTo>
                        <a:pt x="10880" y="3840"/>
                      </a:lnTo>
                      <a:cubicBezTo>
                        <a:pt x="10880" y="3680"/>
                        <a:pt x="10720" y="3520"/>
                        <a:pt x="10560" y="3520"/>
                      </a:cubicBezTo>
                      <a:lnTo>
                        <a:pt x="8960" y="3520"/>
                      </a:lnTo>
                      <a:lnTo>
                        <a:pt x="8960" y="2560"/>
                      </a:lnTo>
                      <a:cubicBezTo>
                        <a:pt x="8960" y="2208"/>
                        <a:pt x="8672" y="1920"/>
                        <a:pt x="8320" y="1920"/>
                      </a:cubicBezTo>
                      <a:lnTo>
                        <a:pt x="6080" y="1920"/>
                      </a:lnTo>
                      <a:lnTo>
                        <a:pt x="6080" y="1280"/>
                      </a:lnTo>
                      <a:lnTo>
                        <a:pt x="6400" y="1280"/>
                      </a:lnTo>
                      <a:cubicBezTo>
                        <a:pt x="6560" y="1280"/>
                        <a:pt x="6720" y="1120"/>
                        <a:pt x="6720" y="960"/>
                      </a:cubicBezTo>
                      <a:cubicBezTo>
                        <a:pt x="6720" y="768"/>
                        <a:pt x="6560" y="640"/>
                        <a:pt x="6400" y="640"/>
                      </a:cubicBezTo>
                      <a:lnTo>
                        <a:pt x="6080" y="640"/>
                      </a:lnTo>
                      <a:lnTo>
                        <a:pt x="6080" y="320"/>
                      </a:lnTo>
                      <a:cubicBezTo>
                        <a:pt x="6080" y="160"/>
                        <a:pt x="5920" y="0"/>
                        <a:pt x="5760" y="0"/>
                      </a:cubicBezTo>
                      <a:cubicBezTo>
                        <a:pt x="5600" y="0"/>
                        <a:pt x="5440" y="160"/>
                        <a:pt x="5440" y="320"/>
                      </a:cubicBezTo>
                      <a:lnTo>
                        <a:pt x="5440" y="640"/>
                      </a:lnTo>
                      <a:lnTo>
                        <a:pt x="5120" y="640"/>
                      </a:lnTo>
                      <a:cubicBezTo>
                        <a:pt x="4960" y="640"/>
                        <a:pt x="4800" y="768"/>
                        <a:pt x="4800" y="960"/>
                      </a:cubicBezTo>
                      <a:cubicBezTo>
                        <a:pt x="4800" y="1120"/>
                        <a:pt x="4960" y="1280"/>
                        <a:pt x="5120" y="1280"/>
                      </a:cubicBezTo>
                      <a:lnTo>
                        <a:pt x="5440" y="1280"/>
                      </a:lnTo>
                      <a:lnTo>
                        <a:pt x="5440" y="1920"/>
                      </a:lnTo>
                      <a:lnTo>
                        <a:pt x="3200" y="1920"/>
                      </a:lnTo>
                      <a:cubicBezTo>
                        <a:pt x="2848" y="1920"/>
                        <a:pt x="2560" y="2208"/>
                        <a:pt x="2560" y="2560"/>
                      </a:cubicBezTo>
                      <a:lnTo>
                        <a:pt x="2560" y="4800"/>
                      </a:lnTo>
                      <a:lnTo>
                        <a:pt x="960" y="4800"/>
                      </a:lnTo>
                      <a:cubicBezTo>
                        <a:pt x="800" y="4800"/>
                        <a:pt x="640" y="4960"/>
                        <a:pt x="640" y="5120"/>
                      </a:cubicBezTo>
                      <a:lnTo>
                        <a:pt x="640" y="9600"/>
                      </a:lnTo>
                      <a:lnTo>
                        <a:pt x="320" y="9600"/>
                      </a:lnTo>
                      <a:cubicBezTo>
                        <a:pt x="160" y="9600"/>
                        <a:pt x="0" y="9760"/>
                        <a:pt x="0" y="9920"/>
                      </a:cubicBezTo>
                      <a:cubicBezTo>
                        <a:pt x="0" y="10080"/>
                        <a:pt x="160" y="10240"/>
                        <a:pt x="320" y="10240"/>
                      </a:cubicBezTo>
                      <a:lnTo>
                        <a:pt x="11200" y="10240"/>
                      </a:lnTo>
                      <a:cubicBezTo>
                        <a:pt x="11360" y="10240"/>
                        <a:pt x="11520" y="10080"/>
                        <a:pt x="11520" y="9920"/>
                      </a:cubicBezTo>
                      <a:cubicBezTo>
                        <a:pt x="11520" y="9760"/>
                        <a:pt x="11360" y="9600"/>
                        <a:pt x="11200" y="9600"/>
                      </a:cubicBezTo>
                      <a:close/>
                      <a:moveTo>
                        <a:pt x="1280" y="5440"/>
                      </a:moveTo>
                      <a:lnTo>
                        <a:pt x="2560" y="5440"/>
                      </a:lnTo>
                      <a:lnTo>
                        <a:pt x="2560" y="9600"/>
                      </a:lnTo>
                      <a:lnTo>
                        <a:pt x="1280" y="9600"/>
                      </a:lnTo>
                      <a:lnTo>
                        <a:pt x="1280" y="5440"/>
                      </a:lnTo>
                      <a:close/>
                      <a:moveTo>
                        <a:pt x="6400" y="9600"/>
                      </a:moveTo>
                      <a:lnTo>
                        <a:pt x="5120" y="9600"/>
                      </a:lnTo>
                      <a:lnTo>
                        <a:pt x="5120" y="8960"/>
                      </a:lnTo>
                      <a:lnTo>
                        <a:pt x="6400" y="8960"/>
                      </a:lnTo>
                      <a:lnTo>
                        <a:pt x="6400" y="9600"/>
                      </a:lnTo>
                      <a:close/>
                      <a:moveTo>
                        <a:pt x="7040" y="9600"/>
                      </a:moveTo>
                      <a:lnTo>
                        <a:pt x="7040" y="8640"/>
                      </a:lnTo>
                      <a:cubicBezTo>
                        <a:pt x="7040" y="8480"/>
                        <a:pt x="6880" y="8320"/>
                        <a:pt x="6720" y="8320"/>
                      </a:cubicBezTo>
                      <a:lnTo>
                        <a:pt x="4800" y="8320"/>
                      </a:lnTo>
                      <a:cubicBezTo>
                        <a:pt x="4640" y="8320"/>
                        <a:pt x="4480" y="8480"/>
                        <a:pt x="4480" y="8640"/>
                      </a:cubicBezTo>
                      <a:lnTo>
                        <a:pt x="4480" y="9600"/>
                      </a:lnTo>
                      <a:lnTo>
                        <a:pt x="3200" y="9600"/>
                      </a:lnTo>
                      <a:lnTo>
                        <a:pt x="3200" y="2560"/>
                      </a:lnTo>
                      <a:lnTo>
                        <a:pt x="8320" y="2560"/>
                      </a:lnTo>
                      <a:lnTo>
                        <a:pt x="8320" y="9600"/>
                      </a:lnTo>
                      <a:lnTo>
                        <a:pt x="7040" y="9600"/>
                      </a:lnTo>
                      <a:close/>
                      <a:moveTo>
                        <a:pt x="8960" y="9600"/>
                      </a:moveTo>
                      <a:lnTo>
                        <a:pt x="8960" y="4160"/>
                      </a:lnTo>
                      <a:lnTo>
                        <a:pt x="10240" y="4160"/>
                      </a:lnTo>
                      <a:lnTo>
                        <a:pt x="10240" y="9600"/>
                      </a:lnTo>
                      <a:lnTo>
                        <a:pt x="8960" y="9600"/>
                      </a:lnTo>
                      <a:close/>
                    </a:path>
                  </a:pathLst>
                </a:custGeom>
                <a:solidFill>
                  <a:srgbClr val="0094A1"/>
                </a:solidFill>
                <a:ln>
                  <a:solidFill>
                    <a:srgbClr val="0094A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47" name="文本框 46"/>
                <p:cNvSpPr txBox="1"/>
                <p:nvPr/>
              </p:nvSpPr>
              <p:spPr>
                <a:xfrm>
                  <a:off x="5088889" y="2701950"/>
                  <a:ext cx="12814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b="1" dirty="0" smtClean="0">
                      <a:solidFill>
                        <a:srgbClr val="0094A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医 院 </a:t>
                  </a:r>
                  <a:r>
                    <a:rPr lang="en-US" altLang="zh-CN" b="1" dirty="0" smtClean="0">
                      <a:solidFill>
                        <a:srgbClr val="0094A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</a:t>
                  </a:r>
                  <a:endParaRPr lang="zh-CN" altLang="en-US" b="1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5099316" y="4209670"/>
                <a:ext cx="12814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医 院 </a:t>
                </a:r>
                <a:r>
                  <a:rPr lang="en-US" altLang="zh-CN" b="1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b="1" dirty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5086342" y="5912861"/>
                <a:ext cx="12814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医 院 </a:t>
                </a:r>
                <a:r>
                  <a:rPr lang="en-US" altLang="zh-CN" b="1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b="1" dirty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6720959" y="2796917"/>
              <a:ext cx="1055991" cy="370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b="1" dirty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iconfont-11253-5331110">
            <a:extLst>
              <a:ext uri="{FF2B5EF4-FFF2-40B4-BE49-F238E27FC236}">
                <a16:creationId xmlns:a16="http://schemas.microsoft.com/office/drawing/2014/main" xmlns:p14="http://schemas.microsoft.com/office/powerpoint/2010/main" xmlns="" id="{54405246-CCE2-4201-BBB1-D3F3EB6E740D}"/>
              </a:ext>
            </a:extLst>
          </p:cNvPr>
          <p:cNvSpPr/>
          <p:nvPr/>
        </p:nvSpPr>
        <p:spPr>
          <a:xfrm>
            <a:off x="3161697" y="3243539"/>
            <a:ext cx="1111107" cy="940188"/>
          </a:xfrm>
          <a:custGeom>
            <a:avLst/>
            <a:gdLst>
              <a:gd name="T0" fmla="*/ 9456 w 9998"/>
              <a:gd name="T1" fmla="*/ 1887 h 7716"/>
              <a:gd name="T2" fmla="*/ 7138 w 9998"/>
              <a:gd name="T3" fmla="*/ 6785 h 7716"/>
              <a:gd name="T4" fmla="*/ 6891 w 9998"/>
              <a:gd name="T5" fmla="*/ 6872 h 7716"/>
              <a:gd name="T6" fmla="*/ 3456 w 9998"/>
              <a:gd name="T7" fmla="*/ 0 h 7716"/>
              <a:gd name="T8" fmla="*/ 3122 w 9998"/>
              <a:gd name="T9" fmla="*/ 6986 h 7716"/>
              <a:gd name="T10" fmla="*/ 2857 w 9998"/>
              <a:gd name="T11" fmla="*/ 1536 h 7716"/>
              <a:gd name="T12" fmla="*/ 587 w 9998"/>
              <a:gd name="T13" fmla="*/ 6875 h 7716"/>
              <a:gd name="T14" fmla="*/ 0 w 9998"/>
              <a:gd name="T15" fmla="*/ 7716 h 7716"/>
              <a:gd name="T16" fmla="*/ 9437 w 9998"/>
              <a:gd name="T17" fmla="*/ 6987 h 7716"/>
              <a:gd name="T18" fmla="*/ 2433 w 9998"/>
              <a:gd name="T19" fmla="*/ 2417 h 7716"/>
              <a:gd name="T20" fmla="*/ 1927 w 9998"/>
              <a:gd name="T21" fmla="*/ 2417 h 7716"/>
              <a:gd name="T22" fmla="*/ 2433 w 9998"/>
              <a:gd name="T23" fmla="*/ 3782 h 7716"/>
              <a:gd name="T24" fmla="*/ 1927 w 9998"/>
              <a:gd name="T25" fmla="*/ 4163 h 7716"/>
              <a:gd name="T26" fmla="*/ 1927 w 9998"/>
              <a:gd name="T27" fmla="*/ 4670 h 7716"/>
              <a:gd name="T28" fmla="*/ 1645 w 9998"/>
              <a:gd name="T29" fmla="*/ 2417 h 7716"/>
              <a:gd name="T30" fmla="*/ 1138 w 9998"/>
              <a:gd name="T31" fmla="*/ 2417 h 7716"/>
              <a:gd name="T32" fmla="*/ 1645 w 9998"/>
              <a:gd name="T33" fmla="*/ 3782 h 7716"/>
              <a:gd name="T34" fmla="*/ 1138 w 9998"/>
              <a:gd name="T35" fmla="*/ 4163 h 7716"/>
              <a:gd name="T36" fmla="*/ 1138 w 9998"/>
              <a:gd name="T37" fmla="*/ 4670 h 7716"/>
              <a:gd name="T38" fmla="*/ 1645 w 9998"/>
              <a:gd name="T39" fmla="*/ 5013 h 7716"/>
              <a:gd name="T40" fmla="*/ 1138 w 9998"/>
              <a:gd name="T41" fmla="*/ 5013 h 7716"/>
              <a:gd name="T42" fmla="*/ 1151 w 9998"/>
              <a:gd name="T43" fmla="*/ 5838 h 7716"/>
              <a:gd name="T44" fmla="*/ 1927 w 9998"/>
              <a:gd name="T45" fmla="*/ 5013 h 7716"/>
              <a:gd name="T46" fmla="*/ 1927 w 9998"/>
              <a:gd name="T47" fmla="*/ 5520 h 7716"/>
              <a:gd name="T48" fmla="*/ 1939 w 9998"/>
              <a:gd name="T49" fmla="*/ 6345 h 7716"/>
              <a:gd name="T50" fmla="*/ 2446 w 9998"/>
              <a:gd name="T51" fmla="*/ 6345 h 7716"/>
              <a:gd name="T52" fmla="*/ 4297 w 9998"/>
              <a:gd name="T53" fmla="*/ 4235 h 7716"/>
              <a:gd name="T54" fmla="*/ 4997 w 9998"/>
              <a:gd name="T55" fmla="*/ 2646 h 7716"/>
              <a:gd name="T56" fmla="*/ 6241 w 9998"/>
              <a:gd name="T57" fmla="*/ 1402 h 7716"/>
              <a:gd name="T58" fmla="*/ 8997 w 9998"/>
              <a:gd name="T59" fmla="*/ 2417 h 7716"/>
              <a:gd name="T60" fmla="*/ 8491 w 9998"/>
              <a:gd name="T61" fmla="*/ 2417 h 7716"/>
              <a:gd name="T62" fmla="*/ 8997 w 9998"/>
              <a:gd name="T63" fmla="*/ 3782 h 7716"/>
              <a:gd name="T64" fmla="*/ 8491 w 9998"/>
              <a:gd name="T65" fmla="*/ 4163 h 7716"/>
              <a:gd name="T66" fmla="*/ 8491 w 9998"/>
              <a:gd name="T67" fmla="*/ 4670 h 7716"/>
              <a:gd name="T68" fmla="*/ 8208 w 9998"/>
              <a:gd name="T69" fmla="*/ 2417 h 7716"/>
              <a:gd name="T70" fmla="*/ 7702 w 9998"/>
              <a:gd name="T71" fmla="*/ 2417 h 7716"/>
              <a:gd name="T72" fmla="*/ 8208 w 9998"/>
              <a:gd name="T73" fmla="*/ 3782 h 7716"/>
              <a:gd name="T74" fmla="*/ 7702 w 9998"/>
              <a:gd name="T75" fmla="*/ 4163 h 7716"/>
              <a:gd name="T76" fmla="*/ 7702 w 9998"/>
              <a:gd name="T77" fmla="*/ 4670 h 7716"/>
              <a:gd name="T78" fmla="*/ 8208 w 9998"/>
              <a:gd name="T79" fmla="*/ 5013 h 7716"/>
              <a:gd name="T80" fmla="*/ 7702 w 9998"/>
              <a:gd name="T81" fmla="*/ 5013 h 7716"/>
              <a:gd name="T82" fmla="*/ 7715 w 9998"/>
              <a:gd name="T83" fmla="*/ 5838 h 7716"/>
              <a:gd name="T84" fmla="*/ 8491 w 9998"/>
              <a:gd name="T85" fmla="*/ 5013 h 7716"/>
              <a:gd name="T86" fmla="*/ 8491 w 9998"/>
              <a:gd name="T87" fmla="*/ 5520 h 7716"/>
              <a:gd name="T88" fmla="*/ 8502 w 9998"/>
              <a:gd name="T89" fmla="*/ 6345 h 7716"/>
              <a:gd name="T90" fmla="*/ 9008 w 9998"/>
              <a:gd name="T91" fmla="*/ 6345 h 7716"/>
              <a:gd name="T92" fmla="*/ 5306 w 9998"/>
              <a:gd name="T93" fmla="*/ 1711 h 7716"/>
              <a:gd name="T94" fmla="*/ 4688 w 9998"/>
              <a:gd name="T95" fmla="*/ 1711 h 7716"/>
              <a:gd name="T96" fmla="*/ 4688 w 9998"/>
              <a:gd name="T97" fmla="*/ 1093 h 7716"/>
              <a:gd name="T98" fmla="*/ 5306 w 9998"/>
              <a:gd name="T99" fmla="*/ 1093 h 7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998" h="7716">
                <a:moveTo>
                  <a:pt x="9437" y="6986"/>
                </a:moveTo>
                <a:cubicBezTo>
                  <a:pt x="9448" y="6951"/>
                  <a:pt x="9456" y="6913"/>
                  <a:pt x="9456" y="6873"/>
                </a:cubicBezTo>
                <a:lnTo>
                  <a:pt x="9456" y="1887"/>
                </a:lnTo>
                <a:cubicBezTo>
                  <a:pt x="9456" y="1692"/>
                  <a:pt x="9298" y="1535"/>
                  <a:pt x="9103" y="1535"/>
                </a:cubicBezTo>
                <a:lnTo>
                  <a:pt x="7138" y="1535"/>
                </a:lnTo>
                <a:lnTo>
                  <a:pt x="7138" y="6785"/>
                </a:lnTo>
                <a:cubicBezTo>
                  <a:pt x="7138" y="6855"/>
                  <a:pt x="7126" y="6922"/>
                  <a:pt x="7103" y="6985"/>
                </a:cubicBezTo>
                <a:lnTo>
                  <a:pt x="6872" y="6985"/>
                </a:lnTo>
                <a:cubicBezTo>
                  <a:pt x="6883" y="6950"/>
                  <a:pt x="6891" y="6912"/>
                  <a:pt x="6891" y="6872"/>
                </a:cubicBezTo>
                <a:lnTo>
                  <a:pt x="6891" y="352"/>
                </a:lnTo>
                <a:cubicBezTo>
                  <a:pt x="6891" y="157"/>
                  <a:pt x="6733" y="0"/>
                  <a:pt x="6538" y="0"/>
                </a:cubicBezTo>
                <a:lnTo>
                  <a:pt x="3456" y="0"/>
                </a:lnTo>
                <a:cubicBezTo>
                  <a:pt x="3261" y="0"/>
                  <a:pt x="3103" y="157"/>
                  <a:pt x="3103" y="352"/>
                </a:cubicBezTo>
                <a:lnTo>
                  <a:pt x="3103" y="6873"/>
                </a:lnTo>
                <a:cubicBezTo>
                  <a:pt x="3103" y="6912"/>
                  <a:pt x="3110" y="6950"/>
                  <a:pt x="3122" y="6986"/>
                </a:cubicBezTo>
                <a:lnTo>
                  <a:pt x="2892" y="6986"/>
                </a:lnTo>
                <a:cubicBezTo>
                  <a:pt x="2870" y="6923"/>
                  <a:pt x="2857" y="6856"/>
                  <a:pt x="2857" y="6786"/>
                </a:cubicBezTo>
                <a:lnTo>
                  <a:pt x="2857" y="1536"/>
                </a:lnTo>
                <a:lnTo>
                  <a:pt x="940" y="1536"/>
                </a:lnTo>
                <a:cubicBezTo>
                  <a:pt x="745" y="1536"/>
                  <a:pt x="587" y="1693"/>
                  <a:pt x="587" y="1888"/>
                </a:cubicBezTo>
                <a:lnTo>
                  <a:pt x="587" y="6875"/>
                </a:lnTo>
                <a:cubicBezTo>
                  <a:pt x="587" y="6913"/>
                  <a:pt x="593" y="6951"/>
                  <a:pt x="606" y="6987"/>
                </a:cubicBezTo>
                <a:lnTo>
                  <a:pt x="0" y="6987"/>
                </a:lnTo>
                <a:lnTo>
                  <a:pt x="0" y="7716"/>
                </a:lnTo>
                <a:lnTo>
                  <a:pt x="9998" y="7716"/>
                </a:lnTo>
                <a:lnTo>
                  <a:pt x="9998" y="6987"/>
                </a:lnTo>
                <a:lnTo>
                  <a:pt x="9437" y="6987"/>
                </a:lnTo>
                <a:lnTo>
                  <a:pt x="9437" y="6986"/>
                </a:lnTo>
                <a:close/>
                <a:moveTo>
                  <a:pt x="1927" y="2417"/>
                </a:moveTo>
                <a:lnTo>
                  <a:pt x="2433" y="2417"/>
                </a:lnTo>
                <a:lnTo>
                  <a:pt x="2433" y="2923"/>
                </a:lnTo>
                <a:lnTo>
                  <a:pt x="1927" y="2923"/>
                </a:lnTo>
                <a:lnTo>
                  <a:pt x="1927" y="2417"/>
                </a:lnTo>
                <a:close/>
                <a:moveTo>
                  <a:pt x="1927" y="3276"/>
                </a:moveTo>
                <a:lnTo>
                  <a:pt x="2433" y="3276"/>
                </a:lnTo>
                <a:lnTo>
                  <a:pt x="2433" y="3782"/>
                </a:lnTo>
                <a:lnTo>
                  <a:pt x="1927" y="3782"/>
                </a:lnTo>
                <a:lnTo>
                  <a:pt x="1927" y="3276"/>
                </a:lnTo>
                <a:close/>
                <a:moveTo>
                  <a:pt x="1927" y="4163"/>
                </a:moveTo>
                <a:lnTo>
                  <a:pt x="2433" y="4163"/>
                </a:lnTo>
                <a:lnTo>
                  <a:pt x="2433" y="4670"/>
                </a:lnTo>
                <a:lnTo>
                  <a:pt x="1927" y="4670"/>
                </a:lnTo>
                <a:lnTo>
                  <a:pt x="1927" y="4163"/>
                </a:lnTo>
                <a:close/>
                <a:moveTo>
                  <a:pt x="1138" y="2417"/>
                </a:moveTo>
                <a:lnTo>
                  <a:pt x="1645" y="2417"/>
                </a:lnTo>
                <a:lnTo>
                  <a:pt x="1645" y="2923"/>
                </a:lnTo>
                <a:lnTo>
                  <a:pt x="1138" y="2923"/>
                </a:lnTo>
                <a:lnTo>
                  <a:pt x="1138" y="2417"/>
                </a:lnTo>
                <a:close/>
                <a:moveTo>
                  <a:pt x="1138" y="3276"/>
                </a:moveTo>
                <a:lnTo>
                  <a:pt x="1645" y="3276"/>
                </a:lnTo>
                <a:lnTo>
                  <a:pt x="1645" y="3782"/>
                </a:lnTo>
                <a:lnTo>
                  <a:pt x="1138" y="3782"/>
                </a:lnTo>
                <a:lnTo>
                  <a:pt x="1138" y="3276"/>
                </a:lnTo>
                <a:close/>
                <a:moveTo>
                  <a:pt x="1138" y="4163"/>
                </a:moveTo>
                <a:lnTo>
                  <a:pt x="1645" y="4163"/>
                </a:lnTo>
                <a:lnTo>
                  <a:pt x="1645" y="4670"/>
                </a:lnTo>
                <a:lnTo>
                  <a:pt x="1138" y="4670"/>
                </a:lnTo>
                <a:lnTo>
                  <a:pt x="1138" y="4163"/>
                </a:lnTo>
                <a:close/>
                <a:moveTo>
                  <a:pt x="1138" y="5013"/>
                </a:moveTo>
                <a:lnTo>
                  <a:pt x="1645" y="5013"/>
                </a:lnTo>
                <a:lnTo>
                  <a:pt x="1645" y="5520"/>
                </a:lnTo>
                <a:lnTo>
                  <a:pt x="1138" y="5520"/>
                </a:lnTo>
                <a:lnTo>
                  <a:pt x="1138" y="5013"/>
                </a:lnTo>
                <a:close/>
                <a:moveTo>
                  <a:pt x="1657" y="6345"/>
                </a:moveTo>
                <a:lnTo>
                  <a:pt x="1151" y="6345"/>
                </a:lnTo>
                <a:lnTo>
                  <a:pt x="1151" y="5838"/>
                </a:lnTo>
                <a:lnTo>
                  <a:pt x="1657" y="5838"/>
                </a:lnTo>
                <a:lnTo>
                  <a:pt x="1657" y="6345"/>
                </a:lnTo>
                <a:close/>
                <a:moveTo>
                  <a:pt x="1927" y="5013"/>
                </a:moveTo>
                <a:lnTo>
                  <a:pt x="2433" y="5013"/>
                </a:lnTo>
                <a:lnTo>
                  <a:pt x="2433" y="5520"/>
                </a:lnTo>
                <a:lnTo>
                  <a:pt x="1927" y="5520"/>
                </a:lnTo>
                <a:lnTo>
                  <a:pt x="1927" y="5013"/>
                </a:lnTo>
                <a:close/>
                <a:moveTo>
                  <a:pt x="2446" y="6345"/>
                </a:moveTo>
                <a:lnTo>
                  <a:pt x="1939" y="6345"/>
                </a:lnTo>
                <a:lnTo>
                  <a:pt x="1939" y="5838"/>
                </a:lnTo>
                <a:lnTo>
                  <a:pt x="2446" y="5838"/>
                </a:lnTo>
                <a:lnTo>
                  <a:pt x="2446" y="6345"/>
                </a:lnTo>
                <a:close/>
                <a:moveTo>
                  <a:pt x="5782" y="6962"/>
                </a:moveTo>
                <a:lnTo>
                  <a:pt x="4297" y="6962"/>
                </a:lnTo>
                <a:lnTo>
                  <a:pt x="4297" y="4235"/>
                </a:lnTo>
                <a:lnTo>
                  <a:pt x="5782" y="4235"/>
                </a:lnTo>
                <a:lnTo>
                  <a:pt x="5782" y="6962"/>
                </a:lnTo>
                <a:close/>
                <a:moveTo>
                  <a:pt x="4997" y="2646"/>
                </a:moveTo>
                <a:cubicBezTo>
                  <a:pt x="4310" y="2646"/>
                  <a:pt x="3753" y="2090"/>
                  <a:pt x="3753" y="1402"/>
                </a:cubicBezTo>
                <a:cubicBezTo>
                  <a:pt x="3753" y="715"/>
                  <a:pt x="4311" y="158"/>
                  <a:pt x="4997" y="158"/>
                </a:cubicBezTo>
                <a:cubicBezTo>
                  <a:pt x="5685" y="158"/>
                  <a:pt x="6241" y="715"/>
                  <a:pt x="6241" y="1402"/>
                </a:cubicBezTo>
                <a:cubicBezTo>
                  <a:pt x="6241" y="2090"/>
                  <a:pt x="5685" y="2646"/>
                  <a:pt x="4997" y="2646"/>
                </a:cubicBezTo>
                <a:close/>
                <a:moveTo>
                  <a:pt x="8491" y="2417"/>
                </a:moveTo>
                <a:lnTo>
                  <a:pt x="8997" y="2417"/>
                </a:lnTo>
                <a:lnTo>
                  <a:pt x="8997" y="2923"/>
                </a:lnTo>
                <a:lnTo>
                  <a:pt x="8491" y="2923"/>
                </a:lnTo>
                <a:lnTo>
                  <a:pt x="8491" y="2417"/>
                </a:lnTo>
                <a:close/>
                <a:moveTo>
                  <a:pt x="8491" y="3276"/>
                </a:moveTo>
                <a:lnTo>
                  <a:pt x="8997" y="3276"/>
                </a:lnTo>
                <a:lnTo>
                  <a:pt x="8997" y="3782"/>
                </a:lnTo>
                <a:lnTo>
                  <a:pt x="8491" y="3782"/>
                </a:lnTo>
                <a:lnTo>
                  <a:pt x="8491" y="3276"/>
                </a:lnTo>
                <a:close/>
                <a:moveTo>
                  <a:pt x="8491" y="4163"/>
                </a:moveTo>
                <a:lnTo>
                  <a:pt x="8997" y="4163"/>
                </a:lnTo>
                <a:lnTo>
                  <a:pt x="8997" y="4670"/>
                </a:lnTo>
                <a:lnTo>
                  <a:pt x="8491" y="4670"/>
                </a:lnTo>
                <a:lnTo>
                  <a:pt x="8491" y="4163"/>
                </a:lnTo>
                <a:close/>
                <a:moveTo>
                  <a:pt x="7702" y="2417"/>
                </a:moveTo>
                <a:lnTo>
                  <a:pt x="8208" y="2417"/>
                </a:lnTo>
                <a:lnTo>
                  <a:pt x="8208" y="2923"/>
                </a:lnTo>
                <a:lnTo>
                  <a:pt x="7702" y="2923"/>
                </a:lnTo>
                <a:lnTo>
                  <a:pt x="7702" y="2417"/>
                </a:lnTo>
                <a:close/>
                <a:moveTo>
                  <a:pt x="7702" y="3276"/>
                </a:moveTo>
                <a:lnTo>
                  <a:pt x="8208" y="3276"/>
                </a:lnTo>
                <a:lnTo>
                  <a:pt x="8208" y="3782"/>
                </a:lnTo>
                <a:lnTo>
                  <a:pt x="7702" y="3782"/>
                </a:lnTo>
                <a:lnTo>
                  <a:pt x="7702" y="3276"/>
                </a:lnTo>
                <a:close/>
                <a:moveTo>
                  <a:pt x="7702" y="4163"/>
                </a:moveTo>
                <a:lnTo>
                  <a:pt x="8208" y="4163"/>
                </a:lnTo>
                <a:lnTo>
                  <a:pt x="8208" y="4670"/>
                </a:lnTo>
                <a:lnTo>
                  <a:pt x="7702" y="4670"/>
                </a:lnTo>
                <a:lnTo>
                  <a:pt x="7702" y="4163"/>
                </a:lnTo>
                <a:close/>
                <a:moveTo>
                  <a:pt x="7702" y="5013"/>
                </a:moveTo>
                <a:lnTo>
                  <a:pt x="8208" y="5013"/>
                </a:lnTo>
                <a:lnTo>
                  <a:pt x="8208" y="5520"/>
                </a:lnTo>
                <a:lnTo>
                  <a:pt x="7702" y="5520"/>
                </a:lnTo>
                <a:lnTo>
                  <a:pt x="7702" y="5013"/>
                </a:lnTo>
                <a:close/>
                <a:moveTo>
                  <a:pt x="8221" y="6345"/>
                </a:moveTo>
                <a:lnTo>
                  <a:pt x="7715" y="6345"/>
                </a:lnTo>
                <a:lnTo>
                  <a:pt x="7715" y="5838"/>
                </a:lnTo>
                <a:lnTo>
                  <a:pt x="8221" y="5838"/>
                </a:lnTo>
                <a:lnTo>
                  <a:pt x="8221" y="6345"/>
                </a:lnTo>
                <a:close/>
                <a:moveTo>
                  <a:pt x="8491" y="5013"/>
                </a:moveTo>
                <a:lnTo>
                  <a:pt x="8997" y="5013"/>
                </a:lnTo>
                <a:lnTo>
                  <a:pt x="8997" y="5520"/>
                </a:lnTo>
                <a:lnTo>
                  <a:pt x="8491" y="5520"/>
                </a:lnTo>
                <a:lnTo>
                  <a:pt x="8491" y="5013"/>
                </a:lnTo>
                <a:close/>
                <a:moveTo>
                  <a:pt x="9008" y="6345"/>
                </a:moveTo>
                <a:lnTo>
                  <a:pt x="8502" y="6345"/>
                </a:lnTo>
                <a:lnTo>
                  <a:pt x="8502" y="5838"/>
                </a:lnTo>
                <a:lnTo>
                  <a:pt x="9008" y="5838"/>
                </a:lnTo>
                <a:lnTo>
                  <a:pt x="9008" y="6345"/>
                </a:lnTo>
                <a:close/>
                <a:moveTo>
                  <a:pt x="5782" y="1093"/>
                </a:moveTo>
                <a:lnTo>
                  <a:pt x="5782" y="1711"/>
                </a:lnTo>
                <a:lnTo>
                  <a:pt x="5306" y="1711"/>
                </a:lnTo>
                <a:lnTo>
                  <a:pt x="5306" y="2187"/>
                </a:lnTo>
                <a:lnTo>
                  <a:pt x="4688" y="2187"/>
                </a:lnTo>
                <a:lnTo>
                  <a:pt x="4688" y="1711"/>
                </a:lnTo>
                <a:lnTo>
                  <a:pt x="4212" y="1711"/>
                </a:lnTo>
                <a:lnTo>
                  <a:pt x="4212" y="1093"/>
                </a:lnTo>
                <a:lnTo>
                  <a:pt x="4688" y="1093"/>
                </a:lnTo>
                <a:lnTo>
                  <a:pt x="4688" y="617"/>
                </a:lnTo>
                <a:lnTo>
                  <a:pt x="5306" y="617"/>
                </a:lnTo>
                <a:lnTo>
                  <a:pt x="5306" y="1093"/>
                </a:lnTo>
                <a:lnTo>
                  <a:pt x="5782" y="1093"/>
                </a:lnTo>
                <a:close/>
              </a:path>
            </a:pathLst>
          </a:custGeom>
          <a:solidFill>
            <a:srgbClr val="0094A1"/>
          </a:solidFill>
          <a:ln>
            <a:solidFill>
              <a:srgbClr val="009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confont-10950-5213358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id="{54405246-CCE2-4201-BBB1-D3F3EB6E740D}"/>
              </a:ext>
            </a:extLst>
          </p:cNvPr>
          <p:cNvSpPr/>
          <p:nvPr/>
        </p:nvSpPr>
        <p:spPr>
          <a:xfrm>
            <a:off x="3091389" y="4739574"/>
            <a:ext cx="1205008" cy="1205008"/>
          </a:xfrm>
          <a:custGeom>
            <a:avLst/>
            <a:gdLst>
              <a:gd name="connsiteX0" fmla="*/ 19145 w 573774"/>
              <a:gd name="connsiteY0" fmla="*/ 535517 h 573774"/>
              <a:gd name="connsiteX1" fmla="*/ 19145 w 573774"/>
              <a:gd name="connsiteY1" fmla="*/ 554693 h 573774"/>
              <a:gd name="connsiteX2" fmla="*/ 554677 w 573774"/>
              <a:gd name="connsiteY2" fmla="*/ 554693 h 573774"/>
              <a:gd name="connsiteX3" fmla="*/ 554677 w 573774"/>
              <a:gd name="connsiteY3" fmla="*/ 535517 h 573774"/>
              <a:gd name="connsiteX4" fmla="*/ 0 w 573774"/>
              <a:gd name="connsiteY4" fmla="*/ 516436 h 573774"/>
              <a:gd name="connsiteX5" fmla="*/ 38291 w 573774"/>
              <a:gd name="connsiteY5" fmla="*/ 516436 h 573774"/>
              <a:gd name="connsiteX6" fmla="*/ 38291 w 573774"/>
              <a:gd name="connsiteY6" fmla="*/ 535483 h 573774"/>
              <a:gd name="connsiteX7" fmla="*/ 535582 w 573774"/>
              <a:gd name="connsiteY7" fmla="*/ 535483 h 573774"/>
              <a:gd name="connsiteX8" fmla="*/ 535582 w 573774"/>
              <a:gd name="connsiteY8" fmla="*/ 516436 h 573774"/>
              <a:gd name="connsiteX9" fmla="*/ 573774 w 573774"/>
              <a:gd name="connsiteY9" fmla="*/ 516436 h 573774"/>
              <a:gd name="connsiteX10" fmla="*/ 573774 w 573774"/>
              <a:gd name="connsiteY10" fmla="*/ 573774 h 573774"/>
              <a:gd name="connsiteX11" fmla="*/ 0 w 573774"/>
              <a:gd name="connsiteY11" fmla="*/ 573774 h 573774"/>
              <a:gd name="connsiteX12" fmla="*/ 401723 w 573774"/>
              <a:gd name="connsiteY12" fmla="*/ 439911 h 573774"/>
              <a:gd name="connsiteX13" fmla="*/ 401723 w 573774"/>
              <a:gd name="connsiteY13" fmla="*/ 516388 h 573774"/>
              <a:gd name="connsiteX14" fmla="*/ 516487 w 573774"/>
              <a:gd name="connsiteY14" fmla="*/ 516388 h 573774"/>
              <a:gd name="connsiteX15" fmla="*/ 516487 w 573774"/>
              <a:gd name="connsiteY15" fmla="*/ 439911 h 573774"/>
              <a:gd name="connsiteX16" fmla="*/ 57434 w 573774"/>
              <a:gd name="connsiteY16" fmla="*/ 439911 h 573774"/>
              <a:gd name="connsiteX17" fmla="*/ 57434 w 573774"/>
              <a:gd name="connsiteY17" fmla="*/ 516388 h 573774"/>
              <a:gd name="connsiteX18" fmla="*/ 153007 w 573774"/>
              <a:gd name="connsiteY18" fmla="*/ 516388 h 573774"/>
              <a:gd name="connsiteX19" fmla="*/ 153007 w 573774"/>
              <a:gd name="connsiteY19" fmla="*/ 439911 h 573774"/>
              <a:gd name="connsiteX20" fmla="*/ 401723 w 573774"/>
              <a:gd name="connsiteY20" fmla="*/ 344243 h 573774"/>
              <a:gd name="connsiteX21" fmla="*/ 401723 w 573774"/>
              <a:gd name="connsiteY21" fmla="*/ 420720 h 573774"/>
              <a:gd name="connsiteX22" fmla="*/ 516487 w 573774"/>
              <a:gd name="connsiteY22" fmla="*/ 420720 h 573774"/>
              <a:gd name="connsiteX23" fmla="*/ 516487 w 573774"/>
              <a:gd name="connsiteY23" fmla="*/ 344243 h 573774"/>
              <a:gd name="connsiteX24" fmla="*/ 286960 w 573774"/>
              <a:gd name="connsiteY24" fmla="*/ 344243 h 573774"/>
              <a:gd name="connsiteX25" fmla="*/ 286960 w 573774"/>
              <a:gd name="connsiteY25" fmla="*/ 516340 h 573774"/>
              <a:gd name="connsiteX26" fmla="*/ 382533 w 573774"/>
              <a:gd name="connsiteY26" fmla="*/ 516340 h 573774"/>
              <a:gd name="connsiteX27" fmla="*/ 382533 w 573774"/>
              <a:gd name="connsiteY27" fmla="*/ 344243 h 573774"/>
              <a:gd name="connsiteX28" fmla="*/ 172197 w 573774"/>
              <a:gd name="connsiteY28" fmla="*/ 344243 h 573774"/>
              <a:gd name="connsiteX29" fmla="*/ 172197 w 573774"/>
              <a:gd name="connsiteY29" fmla="*/ 516340 h 573774"/>
              <a:gd name="connsiteX30" fmla="*/ 172150 w 573774"/>
              <a:gd name="connsiteY30" fmla="*/ 516340 h 573774"/>
              <a:gd name="connsiteX31" fmla="*/ 172197 w 573774"/>
              <a:gd name="connsiteY31" fmla="*/ 516388 h 573774"/>
              <a:gd name="connsiteX32" fmla="*/ 172197 w 573774"/>
              <a:gd name="connsiteY32" fmla="*/ 516340 h 573774"/>
              <a:gd name="connsiteX33" fmla="*/ 267770 w 573774"/>
              <a:gd name="connsiteY33" fmla="*/ 516340 h 573774"/>
              <a:gd name="connsiteX34" fmla="*/ 267770 w 573774"/>
              <a:gd name="connsiteY34" fmla="*/ 344243 h 573774"/>
              <a:gd name="connsiteX35" fmla="*/ 57434 w 573774"/>
              <a:gd name="connsiteY35" fmla="*/ 344243 h 573774"/>
              <a:gd name="connsiteX36" fmla="*/ 57434 w 573774"/>
              <a:gd name="connsiteY36" fmla="*/ 420720 h 573774"/>
              <a:gd name="connsiteX37" fmla="*/ 153007 w 573774"/>
              <a:gd name="connsiteY37" fmla="*/ 420720 h 573774"/>
              <a:gd name="connsiteX38" fmla="*/ 153007 w 573774"/>
              <a:gd name="connsiteY38" fmla="*/ 344243 h 573774"/>
              <a:gd name="connsiteX39" fmla="*/ 401723 w 573774"/>
              <a:gd name="connsiteY39" fmla="*/ 248670 h 573774"/>
              <a:gd name="connsiteX40" fmla="*/ 401723 w 573774"/>
              <a:gd name="connsiteY40" fmla="*/ 325147 h 573774"/>
              <a:gd name="connsiteX41" fmla="*/ 516487 w 573774"/>
              <a:gd name="connsiteY41" fmla="*/ 325147 h 573774"/>
              <a:gd name="connsiteX42" fmla="*/ 516487 w 573774"/>
              <a:gd name="connsiteY42" fmla="*/ 248670 h 573774"/>
              <a:gd name="connsiteX43" fmla="*/ 286960 w 573774"/>
              <a:gd name="connsiteY43" fmla="*/ 248670 h 573774"/>
              <a:gd name="connsiteX44" fmla="*/ 286960 w 573774"/>
              <a:gd name="connsiteY44" fmla="*/ 325147 h 573774"/>
              <a:gd name="connsiteX45" fmla="*/ 382533 w 573774"/>
              <a:gd name="connsiteY45" fmla="*/ 325147 h 573774"/>
              <a:gd name="connsiteX46" fmla="*/ 382533 w 573774"/>
              <a:gd name="connsiteY46" fmla="*/ 248670 h 573774"/>
              <a:gd name="connsiteX47" fmla="*/ 172197 w 573774"/>
              <a:gd name="connsiteY47" fmla="*/ 248670 h 573774"/>
              <a:gd name="connsiteX48" fmla="*/ 172197 w 573774"/>
              <a:gd name="connsiteY48" fmla="*/ 325147 h 573774"/>
              <a:gd name="connsiteX49" fmla="*/ 267770 w 573774"/>
              <a:gd name="connsiteY49" fmla="*/ 325147 h 573774"/>
              <a:gd name="connsiteX50" fmla="*/ 267770 w 573774"/>
              <a:gd name="connsiteY50" fmla="*/ 248670 h 573774"/>
              <a:gd name="connsiteX51" fmla="*/ 57434 w 573774"/>
              <a:gd name="connsiteY51" fmla="*/ 248670 h 573774"/>
              <a:gd name="connsiteX52" fmla="*/ 57434 w 573774"/>
              <a:gd name="connsiteY52" fmla="*/ 325147 h 573774"/>
              <a:gd name="connsiteX53" fmla="*/ 153007 w 573774"/>
              <a:gd name="connsiteY53" fmla="*/ 325147 h 573774"/>
              <a:gd name="connsiteX54" fmla="*/ 153007 w 573774"/>
              <a:gd name="connsiteY54" fmla="*/ 248670 h 573774"/>
              <a:gd name="connsiteX55" fmla="*/ 401723 w 573774"/>
              <a:gd name="connsiteY55" fmla="*/ 153002 h 573774"/>
              <a:gd name="connsiteX56" fmla="*/ 401723 w 573774"/>
              <a:gd name="connsiteY56" fmla="*/ 229479 h 573774"/>
              <a:gd name="connsiteX57" fmla="*/ 516487 w 573774"/>
              <a:gd name="connsiteY57" fmla="*/ 229479 h 573774"/>
              <a:gd name="connsiteX58" fmla="*/ 516487 w 573774"/>
              <a:gd name="connsiteY58" fmla="*/ 153002 h 573774"/>
              <a:gd name="connsiteX59" fmla="*/ 286960 w 573774"/>
              <a:gd name="connsiteY59" fmla="*/ 153002 h 573774"/>
              <a:gd name="connsiteX60" fmla="*/ 286960 w 573774"/>
              <a:gd name="connsiteY60" fmla="*/ 229479 h 573774"/>
              <a:gd name="connsiteX61" fmla="*/ 382533 w 573774"/>
              <a:gd name="connsiteY61" fmla="*/ 229479 h 573774"/>
              <a:gd name="connsiteX62" fmla="*/ 382533 w 573774"/>
              <a:gd name="connsiteY62" fmla="*/ 153002 h 573774"/>
              <a:gd name="connsiteX63" fmla="*/ 172197 w 573774"/>
              <a:gd name="connsiteY63" fmla="*/ 153002 h 573774"/>
              <a:gd name="connsiteX64" fmla="*/ 172197 w 573774"/>
              <a:gd name="connsiteY64" fmla="*/ 229479 h 573774"/>
              <a:gd name="connsiteX65" fmla="*/ 172150 w 573774"/>
              <a:gd name="connsiteY65" fmla="*/ 229479 h 573774"/>
              <a:gd name="connsiteX66" fmla="*/ 172197 w 573774"/>
              <a:gd name="connsiteY66" fmla="*/ 229527 h 573774"/>
              <a:gd name="connsiteX67" fmla="*/ 172197 w 573774"/>
              <a:gd name="connsiteY67" fmla="*/ 229479 h 573774"/>
              <a:gd name="connsiteX68" fmla="*/ 267770 w 573774"/>
              <a:gd name="connsiteY68" fmla="*/ 229479 h 573774"/>
              <a:gd name="connsiteX69" fmla="*/ 267770 w 573774"/>
              <a:gd name="connsiteY69" fmla="*/ 153002 h 573774"/>
              <a:gd name="connsiteX70" fmla="*/ 57434 w 573774"/>
              <a:gd name="connsiteY70" fmla="*/ 153002 h 573774"/>
              <a:gd name="connsiteX71" fmla="*/ 57434 w 573774"/>
              <a:gd name="connsiteY71" fmla="*/ 229479 h 573774"/>
              <a:gd name="connsiteX72" fmla="*/ 153007 w 573774"/>
              <a:gd name="connsiteY72" fmla="*/ 229479 h 573774"/>
              <a:gd name="connsiteX73" fmla="*/ 153007 w 573774"/>
              <a:gd name="connsiteY73" fmla="*/ 153002 h 573774"/>
              <a:gd name="connsiteX74" fmla="*/ 325199 w 573774"/>
              <a:gd name="connsiteY74" fmla="*/ 19143 h 573774"/>
              <a:gd name="connsiteX75" fmla="*/ 325199 w 573774"/>
              <a:gd name="connsiteY75" fmla="*/ 38286 h 573774"/>
              <a:gd name="connsiteX76" fmla="*/ 363437 w 573774"/>
              <a:gd name="connsiteY76" fmla="*/ 38286 h 573774"/>
              <a:gd name="connsiteX77" fmla="*/ 363437 w 573774"/>
              <a:gd name="connsiteY77" fmla="*/ 114764 h 573774"/>
              <a:gd name="connsiteX78" fmla="*/ 325199 w 573774"/>
              <a:gd name="connsiteY78" fmla="*/ 114764 h 573774"/>
              <a:gd name="connsiteX79" fmla="*/ 325199 w 573774"/>
              <a:gd name="connsiteY79" fmla="*/ 133907 h 573774"/>
              <a:gd name="connsiteX80" fmla="*/ 478200 w 573774"/>
              <a:gd name="connsiteY80" fmla="*/ 133907 h 573774"/>
              <a:gd name="connsiteX81" fmla="*/ 478200 w 573774"/>
              <a:gd name="connsiteY81" fmla="*/ 76477 h 573774"/>
              <a:gd name="connsiteX82" fmla="*/ 382533 w 573774"/>
              <a:gd name="connsiteY82" fmla="*/ 76477 h 573774"/>
              <a:gd name="connsiteX83" fmla="*/ 382533 w 573774"/>
              <a:gd name="connsiteY83" fmla="*/ 19143 h 573774"/>
              <a:gd name="connsiteX84" fmla="*/ 267770 w 573774"/>
              <a:gd name="connsiteY84" fmla="*/ 19143 h 573774"/>
              <a:gd name="connsiteX85" fmla="*/ 267770 w 573774"/>
              <a:gd name="connsiteY85" fmla="*/ 57382 h 573774"/>
              <a:gd name="connsiteX86" fmla="*/ 229579 w 573774"/>
              <a:gd name="connsiteY86" fmla="*/ 57382 h 573774"/>
              <a:gd name="connsiteX87" fmla="*/ 229579 w 573774"/>
              <a:gd name="connsiteY87" fmla="*/ 95621 h 573774"/>
              <a:gd name="connsiteX88" fmla="*/ 267770 w 573774"/>
              <a:gd name="connsiteY88" fmla="*/ 95621 h 573774"/>
              <a:gd name="connsiteX89" fmla="*/ 267770 w 573774"/>
              <a:gd name="connsiteY89" fmla="*/ 133907 h 573774"/>
              <a:gd name="connsiteX90" fmla="*/ 306056 w 573774"/>
              <a:gd name="connsiteY90" fmla="*/ 133907 h 573774"/>
              <a:gd name="connsiteX91" fmla="*/ 306056 w 573774"/>
              <a:gd name="connsiteY91" fmla="*/ 95621 h 573774"/>
              <a:gd name="connsiteX92" fmla="*/ 344294 w 573774"/>
              <a:gd name="connsiteY92" fmla="*/ 95621 h 573774"/>
              <a:gd name="connsiteX93" fmla="*/ 344294 w 573774"/>
              <a:gd name="connsiteY93" fmla="*/ 57382 h 573774"/>
              <a:gd name="connsiteX94" fmla="*/ 306056 w 573774"/>
              <a:gd name="connsiteY94" fmla="*/ 57382 h 573774"/>
              <a:gd name="connsiteX95" fmla="*/ 306056 w 573774"/>
              <a:gd name="connsiteY95" fmla="*/ 19143 h 573774"/>
              <a:gd name="connsiteX96" fmla="*/ 191293 w 573774"/>
              <a:gd name="connsiteY96" fmla="*/ 19143 h 573774"/>
              <a:gd name="connsiteX97" fmla="*/ 191293 w 573774"/>
              <a:gd name="connsiteY97" fmla="*/ 76430 h 573774"/>
              <a:gd name="connsiteX98" fmla="*/ 95673 w 573774"/>
              <a:gd name="connsiteY98" fmla="*/ 76430 h 573774"/>
              <a:gd name="connsiteX99" fmla="*/ 95673 w 573774"/>
              <a:gd name="connsiteY99" fmla="*/ 133811 h 573774"/>
              <a:gd name="connsiteX100" fmla="*/ 248674 w 573774"/>
              <a:gd name="connsiteY100" fmla="*/ 133811 h 573774"/>
              <a:gd name="connsiteX101" fmla="*/ 248674 w 573774"/>
              <a:gd name="connsiteY101" fmla="*/ 114716 h 573774"/>
              <a:gd name="connsiteX102" fmla="*/ 210436 w 573774"/>
              <a:gd name="connsiteY102" fmla="*/ 114716 h 573774"/>
              <a:gd name="connsiteX103" fmla="*/ 210436 w 573774"/>
              <a:gd name="connsiteY103" fmla="*/ 38286 h 573774"/>
              <a:gd name="connsiteX104" fmla="*/ 248674 w 573774"/>
              <a:gd name="connsiteY104" fmla="*/ 38286 h 573774"/>
              <a:gd name="connsiteX105" fmla="*/ 248674 w 573774"/>
              <a:gd name="connsiteY105" fmla="*/ 19143 h 573774"/>
              <a:gd name="connsiteX106" fmla="*/ 172150 w 573774"/>
              <a:gd name="connsiteY106" fmla="*/ 0 h 573774"/>
              <a:gd name="connsiteX107" fmla="*/ 401723 w 573774"/>
              <a:gd name="connsiteY107" fmla="*/ 0 h 573774"/>
              <a:gd name="connsiteX108" fmla="*/ 401723 w 573774"/>
              <a:gd name="connsiteY108" fmla="*/ 57382 h 573774"/>
              <a:gd name="connsiteX109" fmla="*/ 497296 w 573774"/>
              <a:gd name="connsiteY109" fmla="*/ 57382 h 573774"/>
              <a:gd name="connsiteX110" fmla="*/ 497296 w 573774"/>
              <a:gd name="connsiteY110" fmla="*/ 133907 h 573774"/>
              <a:gd name="connsiteX111" fmla="*/ 535582 w 573774"/>
              <a:gd name="connsiteY111" fmla="*/ 133907 h 573774"/>
              <a:gd name="connsiteX112" fmla="*/ 535582 w 573774"/>
              <a:gd name="connsiteY112" fmla="*/ 516436 h 573774"/>
              <a:gd name="connsiteX113" fmla="*/ 38291 w 573774"/>
              <a:gd name="connsiteY113" fmla="*/ 516436 h 573774"/>
              <a:gd name="connsiteX114" fmla="*/ 38291 w 573774"/>
              <a:gd name="connsiteY114" fmla="*/ 133907 h 573774"/>
              <a:gd name="connsiteX115" fmla="*/ 76529 w 573774"/>
              <a:gd name="connsiteY115" fmla="*/ 133907 h 573774"/>
              <a:gd name="connsiteX116" fmla="*/ 76529 w 573774"/>
              <a:gd name="connsiteY116" fmla="*/ 57382 h 573774"/>
              <a:gd name="connsiteX117" fmla="*/ 172150 w 573774"/>
              <a:gd name="connsiteY117" fmla="*/ 57382 h 57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73774" h="573774">
                <a:moveTo>
                  <a:pt x="19145" y="535517"/>
                </a:moveTo>
                <a:lnTo>
                  <a:pt x="19145" y="554693"/>
                </a:lnTo>
                <a:lnTo>
                  <a:pt x="554677" y="554693"/>
                </a:lnTo>
                <a:lnTo>
                  <a:pt x="554677" y="535517"/>
                </a:lnTo>
                <a:close/>
                <a:moveTo>
                  <a:pt x="0" y="516436"/>
                </a:moveTo>
                <a:lnTo>
                  <a:pt x="38291" y="516436"/>
                </a:lnTo>
                <a:lnTo>
                  <a:pt x="38291" y="535483"/>
                </a:lnTo>
                <a:lnTo>
                  <a:pt x="535582" y="535483"/>
                </a:lnTo>
                <a:lnTo>
                  <a:pt x="535582" y="516436"/>
                </a:lnTo>
                <a:lnTo>
                  <a:pt x="573774" y="516436"/>
                </a:lnTo>
                <a:lnTo>
                  <a:pt x="573774" y="573774"/>
                </a:lnTo>
                <a:lnTo>
                  <a:pt x="0" y="573774"/>
                </a:lnTo>
                <a:close/>
                <a:moveTo>
                  <a:pt x="401723" y="439911"/>
                </a:moveTo>
                <a:lnTo>
                  <a:pt x="401723" y="516388"/>
                </a:lnTo>
                <a:lnTo>
                  <a:pt x="516487" y="516388"/>
                </a:lnTo>
                <a:lnTo>
                  <a:pt x="516487" y="439911"/>
                </a:lnTo>
                <a:close/>
                <a:moveTo>
                  <a:pt x="57434" y="439911"/>
                </a:moveTo>
                <a:lnTo>
                  <a:pt x="57434" y="516388"/>
                </a:lnTo>
                <a:lnTo>
                  <a:pt x="153007" y="516388"/>
                </a:lnTo>
                <a:lnTo>
                  <a:pt x="153007" y="439911"/>
                </a:lnTo>
                <a:close/>
                <a:moveTo>
                  <a:pt x="401723" y="344243"/>
                </a:moveTo>
                <a:lnTo>
                  <a:pt x="401723" y="420720"/>
                </a:lnTo>
                <a:lnTo>
                  <a:pt x="516487" y="420720"/>
                </a:lnTo>
                <a:lnTo>
                  <a:pt x="516487" y="344243"/>
                </a:lnTo>
                <a:close/>
                <a:moveTo>
                  <a:pt x="286960" y="344243"/>
                </a:moveTo>
                <a:lnTo>
                  <a:pt x="286960" y="516340"/>
                </a:lnTo>
                <a:lnTo>
                  <a:pt x="382533" y="516340"/>
                </a:lnTo>
                <a:lnTo>
                  <a:pt x="382533" y="344243"/>
                </a:lnTo>
                <a:close/>
                <a:moveTo>
                  <a:pt x="172197" y="344243"/>
                </a:moveTo>
                <a:lnTo>
                  <a:pt x="172197" y="516340"/>
                </a:lnTo>
                <a:lnTo>
                  <a:pt x="172150" y="516340"/>
                </a:lnTo>
                <a:lnTo>
                  <a:pt x="172197" y="516388"/>
                </a:lnTo>
                <a:lnTo>
                  <a:pt x="172197" y="516340"/>
                </a:lnTo>
                <a:lnTo>
                  <a:pt x="267770" y="516340"/>
                </a:lnTo>
                <a:lnTo>
                  <a:pt x="267770" y="344243"/>
                </a:lnTo>
                <a:close/>
                <a:moveTo>
                  <a:pt x="57434" y="344243"/>
                </a:moveTo>
                <a:lnTo>
                  <a:pt x="57434" y="420720"/>
                </a:lnTo>
                <a:lnTo>
                  <a:pt x="153007" y="420720"/>
                </a:lnTo>
                <a:lnTo>
                  <a:pt x="153007" y="344243"/>
                </a:lnTo>
                <a:close/>
                <a:moveTo>
                  <a:pt x="401723" y="248670"/>
                </a:moveTo>
                <a:lnTo>
                  <a:pt x="401723" y="325147"/>
                </a:lnTo>
                <a:lnTo>
                  <a:pt x="516487" y="325147"/>
                </a:lnTo>
                <a:lnTo>
                  <a:pt x="516487" y="248670"/>
                </a:lnTo>
                <a:close/>
                <a:moveTo>
                  <a:pt x="286960" y="248670"/>
                </a:moveTo>
                <a:lnTo>
                  <a:pt x="286960" y="325147"/>
                </a:lnTo>
                <a:lnTo>
                  <a:pt x="382533" y="325147"/>
                </a:lnTo>
                <a:lnTo>
                  <a:pt x="382533" y="248670"/>
                </a:lnTo>
                <a:close/>
                <a:moveTo>
                  <a:pt x="172197" y="248670"/>
                </a:moveTo>
                <a:lnTo>
                  <a:pt x="172197" y="325147"/>
                </a:lnTo>
                <a:lnTo>
                  <a:pt x="267770" y="325147"/>
                </a:lnTo>
                <a:lnTo>
                  <a:pt x="267770" y="248670"/>
                </a:lnTo>
                <a:close/>
                <a:moveTo>
                  <a:pt x="57434" y="248670"/>
                </a:moveTo>
                <a:lnTo>
                  <a:pt x="57434" y="325147"/>
                </a:lnTo>
                <a:lnTo>
                  <a:pt x="153007" y="325147"/>
                </a:lnTo>
                <a:lnTo>
                  <a:pt x="153007" y="248670"/>
                </a:lnTo>
                <a:close/>
                <a:moveTo>
                  <a:pt x="401723" y="153002"/>
                </a:moveTo>
                <a:lnTo>
                  <a:pt x="401723" y="229479"/>
                </a:lnTo>
                <a:lnTo>
                  <a:pt x="516487" y="229479"/>
                </a:lnTo>
                <a:lnTo>
                  <a:pt x="516487" y="153002"/>
                </a:lnTo>
                <a:close/>
                <a:moveTo>
                  <a:pt x="286960" y="153002"/>
                </a:moveTo>
                <a:lnTo>
                  <a:pt x="286960" y="229479"/>
                </a:lnTo>
                <a:lnTo>
                  <a:pt x="382533" y="229479"/>
                </a:lnTo>
                <a:lnTo>
                  <a:pt x="382533" y="153002"/>
                </a:lnTo>
                <a:close/>
                <a:moveTo>
                  <a:pt x="172197" y="153002"/>
                </a:moveTo>
                <a:lnTo>
                  <a:pt x="172197" y="229479"/>
                </a:lnTo>
                <a:lnTo>
                  <a:pt x="172150" y="229479"/>
                </a:lnTo>
                <a:lnTo>
                  <a:pt x="172197" y="229527"/>
                </a:lnTo>
                <a:lnTo>
                  <a:pt x="172197" y="229479"/>
                </a:lnTo>
                <a:lnTo>
                  <a:pt x="267770" y="229479"/>
                </a:lnTo>
                <a:lnTo>
                  <a:pt x="267770" y="153002"/>
                </a:lnTo>
                <a:close/>
                <a:moveTo>
                  <a:pt x="57434" y="153002"/>
                </a:moveTo>
                <a:lnTo>
                  <a:pt x="57434" y="229479"/>
                </a:lnTo>
                <a:lnTo>
                  <a:pt x="153007" y="229479"/>
                </a:lnTo>
                <a:lnTo>
                  <a:pt x="153007" y="153002"/>
                </a:lnTo>
                <a:close/>
                <a:moveTo>
                  <a:pt x="325199" y="19143"/>
                </a:moveTo>
                <a:lnTo>
                  <a:pt x="325199" y="38286"/>
                </a:lnTo>
                <a:lnTo>
                  <a:pt x="363437" y="38286"/>
                </a:lnTo>
                <a:lnTo>
                  <a:pt x="363437" y="114764"/>
                </a:lnTo>
                <a:lnTo>
                  <a:pt x="325199" y="114764"/>
                </a:lnTo>
                <a:lnTo>
                  <a:pt x="325199" y="133907"/>
                </a:lnTo>
                <a:lnTo>
                  <a:pt x="478200" y="133907"/>
                </a:lnTo>
                <a:lnTo>
                  <a:pt x="478200" y="76477"/>
                </a:lnTo>
                <a:lnTo>
                  <a:pt x="382533" y="76477"/>
                </a:lnTo>
                <a:lnTo>
                  <a:pt x="382533" y="19143"/>
                </a:lnTo>
                <a:close/>
                <a:moveTo>
                  <a:pt x="267770" y="19143"/>
                </a:moveTo>
                <a:lnTo>
                  <a:pt x="267770" y="57382"/>
                </a:lnTo>
                <a:lnTo>
                  <a:pt x="229579" y="57382"/>
                </a:lnTo>
                <a:lnTo>
                  <a:pt x="229579" y="95621"/>
                </a:lnTo>
                <a:lnTo>
                  <a:pt x="267770" y="95621"/>
                </a:lnTo>
                <a:lnTo>
                  <a:pt x="267770" y="133907"/>
                </a:lnTo>
                <a:lnTo>
                  <a:pt x="306056" y="133907"/>
                </a:lnTo>
                <a:lnTo>
                  <a:pt x="306056" y="95621"/>
                </a:lnTo>
                <a:lnTo>
                  <a:pt x="344294" y="95621"/>
                </a:lnTo>
                <a:lnTo>
                  <a:pt x="344294" y="57382"/>
                </a:lnTo>
                <a:lnTo>
                  <a:pt x="306056" y="57382"/>
                </a:lnTo>
                <a:lnTo>
                  <a:pt x="306056" y="19143"/>
                </a:lnTo>
                <a:close/>
                <a:moveTo>
                  <a:pt x="191293" y="19143"/>
                </a:moveTo>
                <a:lnTo>
                  <a:pt x="191293" y="76430"/>
                </a:lnTo>
                <a:lnTo>
                  <a:pt x="95673" y="76430"/>
                </a:lnTo>
                <a:lnTo>
                  <a:pt x="95673" y="133811"/>
                </a:lnTo>
                <a:lnTo>
                  <a:pt x="248674" y="133811"/>
                </a:lnTo>
                <a:lnTo>
                  <a:pt x="248674" y="114716"/>
                </a:lnTo>
                <a:lnTo>
                  <a:pt x="210436" y="114716"/>
                </a:lnTo>
                <a:lnTo>
                  <a:pt x="210436" y="38286"/>
                </a:lnTo>
                <a:lnTo>
                  <a:pt x="248674" y="38286"/>
                </a:lnTo>
                <a:lnTo>
                  <a:pt x="248674" y="19143"/>
                </a:lnTo>
                <a:close/>
                <a:moveTo>
                  <a:pt x="172150" y="0"/>
                </a:moveTo>
                <a:lnTo>
                  <a:pt x="401723" y="0"/>
                </a:lnTo>
                <a:lnTo>
                  <a:pt x="401723" y="57382"/>
                </a:lnTo>
                <a:lnTo>
                  <a:pt x="497296" y="57382"/>
                </a:lnTo>
                <a:lnTo>
                  <a:pt x="497296" y="133907"/>
                </a:lnTo>
                <a:lnTo>
                  <a:pt x="535582" y="133907"/>
                </a:lnTo>
                <a:lnTo>
                  <a:pt x="535582" y="516436"/>
                </a:lnTo>
                <a:lnTo>
                  <a:pt x="38291" y="516436"/>
                </a:lnTo>
                <a:lnTo>
                  <a:pt x="38291" y="133907"/>
                </a:lnTo>
                <a:lnTo>
                  <a:pt x="76529" y="133907"/>
                </a:lnTo>
                <a:lnTo>
                  <a:pt x="76529" y="57382"/>
                </a:lnTo>
                <a:lnTo>
                  <a:pt x="172150" y="57382"/>
                </a:lnTo>
                <a:close/>
              </a:path>
            </a:pathLst>
          </a:custGeom>
          <a:solidFill>
            <a:srgbClr val="0094A1"/>
          </a:solidFill>
          <a:ln>
            <a:solidFill>
              <a:srgbClr val="009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9628602" y="2099848"/>
            <a:ext cx="1384935" cy="3837305"/>
            <a:chOff x="9778365" y="2999105"/>
            <a:chExt cx="1384935" cy="3837305"/>
          </a:xfrm>
        </p:grpSpPr>
        <p:sp>
          <p:nvSpPr>
            <p:cNvPr id="53" name="iconfont-11964-5737108"/>
            <p:cNvSpPr/>
            <p:nvPr/>
          </p:nvSpPr>
          <p:spPr>
            <a:xfrm>
              <a:off x="10215245" y="4291965"/>
              <a:ext cx="598805" cy="568960"/>
            </a:xfrm>
            <a:custGeom>
              <a:avLst/>
              <a:gdLst>
                <a:gd name="T0" fmla="*/ 150 w 12700"/>
                <a:gd name="T1" fmla="*/ 12140 h 12700"/>
                <a:gd name="T2" fmla="*/ 0 w 12700"/>
                <a:gd name="T3" fmla="*/ 11480 h 12700"/>
                <a:gd name="T4" fmla="*/ 5000 w 12700"/>
                <a:gd name="T5" fmla="*/ 11480 h 12700"/>
                <a:gd name="T6" fmla="*/ 4850 w 12700"/>
                <a:gd name="T7" fmla="*/ 12140 h 12700"/>
                <a:gd name="T8" fmla="*/ 420 w 12700"/>
                <a:gd name="T9" fmla="*/ 11830 h 12700"/>
                <a:gd name="T10" fmla="*/ 4560 w 12700"/>
                <a:gd name="T11" fmla="*/ 11830 h 12700"/>
                <a:gd name="T12" fmla="*/ 2490 w 12700"/>
                <a:gd name="T13" fmla="*/ 9350 h 12700"/>
                <a:gd name="T14" fmla="*/ 420 w 12700"/>
                <a:gd name="T15" fmla="*/ 11830 h 12700"/>
                <a:gd name="T16" fmla="*/ 2390 w 12700"/>
                <a:gd name="T17" fmla="*/ 11690 h 12700"/>
                <a:gd name="T18" fmla="*/ 3880 w 12700"/>
                <a:gd name="T19" fmla="*/ 11350 h 12700"/>
                <a:gd name="T20" fmla="*/ 2390 w 12700"/>
                <a:gd name="T21" fmla="*/ 9960 h 12700"/>
                <a:gd name="T22" fmla="*/ 4090 w 12700"/>
                <a:gd name="T23" fmla="*/ 11410 h 12700"/>
                <a:gd name="T24" fmla="*/ 2490 w 12700"/>
                <a:gd name="T25" fmla="*/ 11790 h 12700"/>
                <a:gd name="T26" fmla="*/ 1070 w 12700"/>
                <a:gd name="T27" fmla="*/ 7390 h 12700"/>
                <a:gd name="T28" fmla="*/ 3910 w 12700"/>
                <a:gd name="T29" fmla="*/ 7390 h 12700"/>
                <a:gd name="T30" fmla="*/ 2490 w 12700"/>
                <a:gd name="T31" fmla="*/ 6360 h 12700"/>
                <a:gd name="T32" fmla="*/ 2490 w 12700"/>
                <a:gd name="T33" fmla="*/ 8420 h 12700"/>
                <a:gd name="T34" fmla="*/ 2490 w 12700"/>
                <a:gd name="T35" fmla="*/ 6360 h 12700"/>
                <a:gd name="T36" fmla="*/ 7850 w 12700"/>
                <a:gd name="T37" fmla="*/ 12140 h 12700"/>
                <a:gd name="T38" fmla="*/ 7700 w 12700"/>
                <a:gd name="T39" fmla="*/ 11480 h 12700"/>
                <a:gd name="T40" fmla="*/ 12700 w 12700"/>
                <a:gd name="T41" fmla="*/ 11480 h 12700"/>
                <a:gd name="T42" fmla="*/ 12550 w 12700"/>
                <a:gd name="T43" fmla="*/ 12140 h 12700"/>
                <a:gd name="T44" fmla="*/ 8130 w 12700"/>
                <a:gd name="T45" fmla="*/ 11830 h 12700"/>
                <a:gd name="T46" fmla="*/ 12270 w 12700"/>
                <a:gd name="T47" fmla="*/ 11830 h 12700"/>
                <a:gd name="T48" fmla="*/ 10200 w 12700"/>
                <a:gd name="T49" fmla="*/ 9350 h 12700"/>
                <a:gd name="T50" fmla="*/ 8130 w 12700"/>
                <a:gd name="T51" fmla="*/ 11830 h 12700"/>
                <a:gd name="T52" fmla="*/ 10090 w 12700"/>
                <a:gd name="T53" fmla="*/ 11690 h 12700"/>
                <a:gd name="T54" fmla="*/ 11580 w 12700"/>
                <a:gd name="T55" fmla="*/ 11350 h 12700"/>
                <a:gd name="T56" fmla="*/ 10090 w 12700"/>
                <a:gd name="T57" fmla="*/ 9960 h 12700"/>
                <a:gd name="T58" fmla="*/ 11790 w 12700"/>
                <a:gd name="T59" fmla="*/ 11410 h 12700"/>
                <a:gd name="T60" fmla="*/ 10190 w 12700"/>
                <a:gd name="T61" fmla="*/ 11790 h 12700"/>
                <a:gd name="T62" fmla="*/ 8770 w 12700"/>
                <a:gd name="T63" fmla="*/ 7390 h 12700"/>
                <a:gd name="T64" fmla="*/ 11610 w 12700"/>
                <a:gd name="T65" fmla="*/ 7390 h 12700"/>
                <a:gd name="T66" fmla="*/ 10190 w 12700"/>
                <a:gd name="T67" fmla="*/ 6360 h 12700"/>
                <a:gd name="T68" fmla="*/ 10190 w 12700"/>
                <a:gd name="T69" fmla="*/ 8420 h 12700"/>
                <a:gd name="T70" fmla="*/ 10190 w 12700"/>
                <a:gd name="T71" fmla="*/ 6360 h 12700"/>
                <a:gd name="T72" fmla="*/ 4000 w 12700"/>
                <a:gd name="T73" fmla="*/ 6180 h 12700"/>
                <a:gd name="T74" fmla="*/ 3850 w 12700"/>
                <a:gd name="T75" fmla="*/ 5510 h 12700"/>
                <a:gd name="T76" fmla="*/ 8850 w 12700"/>
                <a:gd name="T77" fmla="*/ 5510 h 12700"/>
                <a:gd name="T78" fmla="*/ 8700 w 12700"/>
                <a:gd name="T79" fmla="*/ 6180 h 12700"/>
                <a:gd name="T80" fmla="*/ 4270 w 12700"/>
                <a:gd name="T81" fmla="*/ 5880 h 12700"/>
                <a:gd name="T82" fmla="*/ 8410 w 12700"/>
                <a:gd name="T83" fmla="*/ 5880 h 12700"/>
                <a:gd name="T84" fmla="*/ 6340 w 12700"/>
                <a:gd name="T85" fmla="*/ 3400 h 12700"/>
                <a:gd name="T86" fmla="*/ 4270 w 12700"/>
                <a:gd name="T87" fmla="*/ 5880 h 12700"/>
                <a:gd name="T88" fmla="*/ 6240 w 12700"/>
                <a:gd name="T89" fmla="*/ 5730 h 12700"/>
                <a:gd name="T90" fmla="*/ 7730 w 12700"/>
                <a:gd name="T91" fmla="*/ 5390 h 12700"/>
                <a:gd name="T92" fmla="*/ 6240 w 12700"/>
                <a:gd name="T93" fmla="*/ 4000 h 12700"/>
                <a:gd name="T94" fmla="*/ 7940 w 12700"/>
                <a:gd name="T95" fmla="*/ 5450 h 12700"/>
                <a:gd name="T96" fmla="*/ 6340 w 12700"/>
                <a:gd name="T97" fmla="*/ 5830 h 12700"/>
                <a:gd name="T98" fmla="*/ 4920 w 12700"/>
                <a:gd name="T99" fmla="*/ 1430 h 12700"/>
                <a:gd name="T100" fmla="*/ 7760 w 12700"/>
                <a:gd name="T101" fmla="*/ 1430 h 12700"/>
                <a:gd name="T102" fmla="*/ 6340 w 12700"/>
                <a:gd name="T103" fmla="*/ 400 h 12700"/>
                <a:gd name="T104" fmla="*/ 6340 w 12700"/>
                <a:gd name="T105" fmla="*/ 2460 h 12700"/>
                <a:gd name="T106" fmla="*/ 6340 w 12700"/>
                <a:gd name="T107" fmla="*/ 400 h 12700"/>
                <a:gd name="T108" fmla="*/ 5100 w 12700"/>
                <a:gd name="T109" fmla="*/ 9970 h 12700"/>
                <a:gd name="T110" fmla="*/ 6280 w 12700"/>
                <a:gd name="T111" fmla="*/ 8490 h 12700"/>
                <a:gd name="T112" fmla="*/ 7740 w 12700"/>
                <a:gd name="T113" fmla="*/ 9690 h 12700"/>
                <a:gd name="T114" fmla="*/ 7460 w 12700"/>
                <a:gd name="T115" fmla="*/ 9970 h 12700"/>
                <a:gd name="T116" fmla="*/ 5380 w 12700"/>
                <a:gd name="T117" fmla="*/ 9970 h 12700"/>
                <a:gd name="T118" fmla="*/ 6420 w 12700"/>
                <a:gd name="T119" fmla="*/ 8830 h 12700"/>
                <a:gd name="T120" fmla="*/ 6220 w 12700"/>
                <a:gd name="T121" fmla="*/ 7110 h 12700"/>
                <a:gd name="T122" fmla="*/ 6620 w 12700"/>
                <a:gd name="T123" fmla="*/ 7110 h 12700"/>
                <a:gd name="T124" fmla="*/ 6420 w 12700"/>
                <a:gd name="T125" fmla="*/ 8830 h 1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0" h="12700">
                  <a:moveTo>
                    <a:pt x="2490" y="12700"/>
                  </a:moveTo>
                  <a:cubicBezTo>
                    <a:pt x="1650" y="12700"/>
                    <a:pt x="840" y="12510"/>
                    <a:pt x="150" y="12140"/>
                  </a:cubicBezTo>
                  <a:cubicBezTo>
                    <a:pt x="100" y="12110"/>
                    <a:pt x="60" y="12060"/>
                    <a:pt x="50" y="12000"/>
                  </a:cubicBezTo>
                  <a:cubicBezTo>
                    <a:pt x="10" y="11830"/>
                    <a:pt x="0" y="11650"/>
                    <a:pt x="0" y="11480"/>
                  </a:cubicBezTo>
                  <a:cubicBezTo>
                    <a:pt x="0" y="10090"/>
                    <a:pt x="1120" y="8950"/>
                    <a:pt x="2500" y="8950"/>
                  </a:cubicBezTo>
                  <a:cubicBezTo>
                    <a:pt x="3880" y="8950"/>
                    <a:pt x="5000" y="10080"/>
                    <a:pt x="5000" y="11480"/>
                  </a:cubicBezTo>
                  <a:cubicBezTo>
                    <a:pt x="5000" y="11660"/>
                    <a:pt x="4980" y="11830"/>
                    <a:pt x="4950" y="12000"/>
                  </a:cubicBezTo>
                  <a:cubicBezTo>
                    <a:pt x="4940" y="12060"/>
                    <a:pt x="4900" y="12110"/>
                    <a:pt x="4850" y="12140"/>
                  </a:cubicBezTo>
                  <a:cubicBezTo>
                    <a:pt x="4140" y="12510"/>
                    <a:pt x="3330" y="12700"/>
                    <a:pt x="2490" y="12700"/>
                  </a:cubicBezTo>
                  <a:close/>
                  <a:moveTo>
                    <a:pt x="420" y="11830"/>
                  </a:moveTo>
                  <a:cubicBezTo>
                    <a:pt x="1030" y="12140"/>
                    <a:pt x="1750" y="12300"/>
                    <a:pt x="2490" y="12300"/>
                  </a:cubicBezTo>
                  <a:cubicBezTo>
                    <a:pt x="3230" y="12300"/>
                    <a:pt x="3940" y="12140"/>
                    <a:pt x="4560" y="11830"/>
                  </a:cubicBezTo>
                  <a:cubicBezTo>
                    <a:pt x="4580" y="11710"/>
                    <a:pt x="4590" y="11600"/>
                    <a:pt x="4590" y="11480"/>
                  </a:cubicBezTo>
                  <a:cubicBezTo>
                    <a:pt x="4590" y="10310"/>
                    <a:pt x="3650" y="9350"/>
                    <a:pt x="2490" y="9350"/>
                  </a:cubicBezTo>
                  <a:cubicBezTo>
                    <a:pt x="1330" y="9350"/>
                    <a:pt x="390" y="10300"/>
                    <a:pt x="390" y="11480"/>
                  </a:cubicBezTo>
                  <a:cubicBezTo>
                    <a:pt x="390" y="11600"/>
                    <a:pt x="400" y="11720"/>
                    <a:pt x="420" y="11830"/>
                  </a:cubicBezTo>
                  <a:close/>
                  <a:moveTo>
                    <a:pt x="2490" y="11790"/>
                  </a:moveTo>
                  <a:cubicBezTo>
                    <a:pt x="2430" y="11790"/>
                    <a:pt x="2390" y="11750"/>
                    <a:pt x="2390" y="11690"/>
                  </a:cubicBezTo>
                  <a:cubicBezTo>
                    <a:pt x="2390" y="11630"/>
                    <a:pt x="2430" y="11590"/>
                    <a:pt x="2490" y="11590"/>
                  </a:cubicBezTo>
                  <a:cubicBezTo>
                    <a:pt x="2980" y="11590"/>
                    <a:pt x="3450" y="11510"/>
                    <a:pt x="3880" y="11350"/>
                  </a:cubicBezTo>
                  <a:cubicBezTo>
                    <a:pt x="3820" y="10620"/>
                    <a:pt x="3220" y="10060"/>
                    <a:pt x="2490" y="10060"/>
                  </a:cubicBezTo>
                  <a:cubicBezTo>
                    <a:pt x="2430" y="10060"/>
                    <a:pt x="2390" y="10020"/>
                    <a:pt x="2390" y="9960"/>
                  </a:cubicBezTo>
                  <a:cubicBezTo>
                    <a:pt x="2390" y="9900"/>
                    <a:pt x="2430" y="9860"/>
                    <a:pt x="2490" y="9860"/>
                  </a:cubicBezTo>
                  <a:cubicBezTo>
                    <a:pt x="3350" y="9860"/>
                    <a:pt x="4050" y="10540"/>
                    <a:pt x="4090" y="11410"/>
                  </a:cubicBezTo>
                  <a:cubicBezTo>
                    <a:pt x="4090" y="11450"/>
                    <a:pt x="4070" y="11490"/>
                    <a:pt x="4030" y="11510"/>
                  </a:cubicBezTo>
                  <a:cubicBezTo>
                    <a:pt x="3540" y="11700"/>
                    <a:pt x="3030" y="11790"/>
                    <a:pt x="2490" y="11790"/>
                  </a:cubicBezTo>
                  <a:close/>
                  <a:moveTo>
                    <a:pt x="2490" y="8820"/>
                  </a:moveTo>
                  <a:cubicBezTo>
                    <a:pt x="1710" y="8820"/>
                    <a:pt x="1070" y="8180"/>
                    <a:pt x="1070" y="7390"/>
                  </a:cubicBezTo>
                  <a:cubicBezTo>
                    <a:pt x="1070" y="6600"/>
                    <a:pt x="1700" y="5960"/>
                    <a:pt x="2490" y="5960"/>
                  </a:cubicBezTo>
                  <a:cubicBezTo>
                    <a:pt x="3270" y="5960"/>
                    <a:pt x="3910" y="6600"/>
                    <a:pt x="3910" y="7390"/>
                  </a:cubicBezTo>
                  <a:cubicBezTo>
                    <a:pt x="3900" y="8180"/>
                    <a:pt x="3270" y="8820"/>
                    <a:pt x="2490" y="8820"/>
                  </a:cubicBezTo>
                  <a:close/>
                  <a:moveTo>
                    <a:pt x="2490" y="6360"/>
                  </a:moveTo>
                  <a:cubicBezTo>
                    <a:pt x="1930" y="6360"/>
                    <a:pt x="1470" y="6820"/>
                    <a:pt x="1470" y="7390"/>
                  </a:cubicBezTo>
                  <a:cubicBezTo>
                    <a:pt x="1470" y="7960"/>
                    <a:pt x="1930" y="8420"/>
                    <a:pt x="2490" y="8420"/>
                  </a:cubicBezTo>
                  <a:cubicBezTo>
                    <a:pt x="3050" y="8420"/>
                    <a:pt x="3510" y="7960"/>
                    <a:pt x="3510" y="7390"/>
                  </a:cubicBezTo>
                  <a:cubicBezTo>
                    <a:pt x="3500" y="6820"/>
                    <a:pt x="3050" y="6360"/>
                    <a:pt x="2490" y="6360"/>
                  </a:cubicBezTo>
                  <a:close/>
                  <a:moveTo>
                    <a:pt x="10190" y="12700"/>
                  </a:moveTo>
                  <a:cubicBezTo>
                    <a:pt x="9350" y="12700"/>
                    <a:pt x="8540" y="12510"/>
                    <a:pt x="7850" y="12140"/>
                  </a:cubicBezTo>
                  <a:cubicBezTo>
                    <a:pt x="7800" y="12110"/>
                    <a:pt x="7760" y="12060"/>
                    <a:pt x="7750" y="12000"/>
                  </a:cubicBezTo>
                  <a:cubicBezTo>
                    <a:pt x="7710" y="11830"/>
                    <a:pt x="7700" y="11650"/>
                    <a:pt x="7700" y="11480"/>
                  </a:cubicBezTo>
                  <a:cubicBezTo>
                    <a:pt x="7700" y="10090"/>
                    <a:pt x="8820" y="8950"/>
                    <a:pt x="10200" y="8950"/>
                  </a:cubicBezTo>
                  <a:cubicBezTo>
                    <a:pt x="11580" y="8950"/>
                    <a:pt x="12700" y="10080"/>
                    <a:pt x="12700" y="11480"/>
                  </a:cubicBezTo>
                  <a:cubicBezTo>
                    <a:pt x="12700" y="11660"/>
                    <a:pt x="12680" y="11830"/>
                    <a:pt x="12650" y="12000"/>
                  </a:cubicBezTo>
                  <a:cubicBezTo>
                    <a:pt x="12640" y="12060"/>
                    <a:pt x="12600" y="12110"/>
                    <a:pt x="12550" y="12140"/>
                  </a:cubicBezTo>
                  <a:cubicBezTo>
                    <a:pt x="11840" y="12510"/>
                    <a:pt x="11030" y="12700"/>
                    <a:pt x="10190" y="12700"/>
                  </a:cubicBezTo>
                  <a:close/>
                  <a:moveTo>
                    <a:pt x="8130" y="11830"/>
                  </a:moveTo>
                  <a:cubicBezTo>
                    <a:pt x="8740" y="12140"/>
                    <a:pt x="9460" y="12300"/>
                    <a:pt x="10200" y="12300"/>
                  </a:cubicBezTo>
                  <a:cubicBezTo>
                    <a:pt x="10940" y="12300"/>
                    <a:pt x="11650" y="12140"/>
                    <a:pt x="12270" y="11830"/>
                  </a:cubicBezTo>
                  <a:cubicBezTo>
                    <a:pt x="12290" y="11710"/>
                    <a:pt x="12300" y="11600"/>
                    <a:pt x="12300" y="11480"/>
                  </a:cubicBezTo>
                  <a:cubicBezTo>
                    <a:pt x="12300" y="10310"/>
                    <a:pt x="11360" y="9350"/>
                    <a:pt x="10200" y="9350"/>
                  </a:cubicBezTo>
                  <a:cubicBezTo>
                    <a:pt x="9040" y="9350"/>
                    <a:pt x="8100" y="10300"/>
                    <a:pt x="8100" y="11480"/>
                  </a:cubicBezTo>
                  <a:cubicBezTo>
                    <a:pt x="8100" y="11600"/>
                    <a:pt x="8110" y="11720"/>
                    <a:pt x="8130" y="11830"/>
                  </a:cubicBezTo>
                  <a:close/>
                  <a:moveTo>
                    <a:pt x="10190" y="11790"/>
                  </a:moveTo>
                  <a:cubicBezTo>
                    <a:pt x="10130" y="11790"/>
                    <a:pt x="10090" y="11750"/>
                    <a:pt x="10090" y="11690"/>
                  </a:cubicBezTo>
                  <a:cubicBezTo>
                    <a:pt x="10090" y="11630"/>
                    <a:pt x="10130" y="11590"/>
                    <a:pt x="10190" y="11590"/>
                  </a:cubicBezTo>
                  <a:cubicBezTo>
                    <a:pt x="10680" y="11590"/>
                    <a:pt x="11150" y="11510"/>
                    <a:pt x="11580" y="11350"/>
                  </a:cubicBezTo>
                  <a:cubicBezTo>
                    <a:pt x="11520" y="10620"/>
                    <a:pt x="10920" y="10060"/>
                    <a:pt x="10190" y="10060"/>
                  </a:cubicBezTo>
                  <a:cubicBezTo>
                    <a:pt x="10130" y="10060"/>
                    <a:pt x="10090" y="10020"/>
                    <a:pt x="10090" y="9960"/>
                  </a:cubicBezTo>
                  <a:cubicBezTo>
                    <a:pt x="10090" y="9900"/>
                    <a:pt x="10130" y="9860"/>
                    <a:pt x="10190" y="9860"/>
                  </a:cubicBezTo>
                  <a:cubicBezTo>
                    <a:pt x="11050" y="9860"/>
                    <a:pt x="11750" y="10540"/>
                    <a:pt x="11790" y="11410"/>
                  </a:cubicBezTo>
                  <a:cubicBezTo>
                    <a:pt x="11790" y="11450"/>
                    <a:pt x="11770" y="11490"/>
                    <a:pt x="11730" y="11510"/>
                  </a:cubicBezTo>
                  <a:cubicBezTo>
                    <a:pt x="11250" y="11700"/>
                    <a:pt x="10740" y="11790"/>
                    <a:pt x="10190" y="11790"/>
                  </a:cubicBezTo>
                  <a:close/>
                  <a:moveTo>
                    <a:pt x="10190" y="8820"/>
                  </a:moveTo>
                  <a:cubicBezTo>
                    <a:pt x="9410" y="8820"/>
                    <a:pt x="8770" y="8180"/>
                    <a:pt x="8770" y="7390"/>
                  </a:cubicBezTo>
                  <a:cubicBezTo>
                    <a:pt x="8770" y="6600"/>
                    <a:pt x="9400" y="5960"/>
                    <a:pt x="10190" y="5960"/>
                  </a:cubicBezTo>
                  <a:cubicBezTo>
                    <a:pt x="10970" y="5960"/>
                    <a:pt x="11610" y="6600"/>
                    <a:pt x="11610" y="7390"/>
                  </a:cubicBezTo>
                  <a:cubicBezTo>
                    <a:pt x="11610" y="8180"/>
                    <a:pt x="10970" y="8820"/>
                    <a:pt x="10190" y="8820"/>
                  </a:cubicBezTo>
                  <a:close/>
                  <a:moveTo>
                    <a:pt x="10190" y="6360"/>
                  </a:moveTo>
                  <a:cubicBezTo>
                    <a:pt x="9630" y="6360"/>
                    <a:pt x="9170" y="6820"/>
                    <a:pt x="9170" y="7390"/>
                  </a:cubicBezTo>
                  <a:cubicBezTo>
                    <a:pt x="9170" y="7960"/>
                    <a:pt x="9630" y="8420"/>
                    <a:pt x="10190" y="8420"/>
                  </a:cubicBezTo>
                  <a:cubicBezTo>
                    <a:pt x="10750" y="8420"/>
                    <a:pt x="11210" y="7960"/>
                    <a:pt x="11210" y="7390"/>
                  </a:cubicBezTo>
                  <a:cubicBezTo>
                    <a:pt x="11210" y="6820"/>
                    <a:pt x="10750" y="6360"/>
                    <a:pt x="10190" y="6360"/>
                  </a:cubicBezTo>
                  <a:close/>
                  <a:moveTo>
                    <a:pt x="6340" y="6740"/>
                  </a:moveTo>
                  <a:cubicBezTo>
                    <a:pt x="5500" y="6740"/>
                    <a:pt x="4690" y="6550"/>
                    <a:pt x="4000" y="6180"/>
                  </a:cubicBezTo>
                  <a:cubicBezTo>
                    <a:pt x="3950" y="6150"/>
                    <a:pt x="3910" y="6100"/>
                    <a:pt x="3900" y="6040"/>
                  </a:cubicBezTo>
                  <a:cubicBezTo>
                    <a:pt x="3860" y="5870"/>
                    <a:pt x="3850" y="5690"/>
                    <a:pt x="3850" y="5510"/>
                  </a:cubicBezTo>
                  <a:cubicBezTo>
                    <a:pt x="3850" y="4120"/>
                    <a:pt x="4970" y="2980"/>
                    <a:pt x="6350" y="2980"/>
                  </a:cubicBezTo>
                  <a:cubicBezTo>
                    <a:pt x="7730" y="2980"/>
                    <a:pt x="8850" y="4110"/>
                    <a:pt x="8850" y="5510"/>
                  </a:cubicBezTo>
                  <a:cubicBezTo>
                    <a:pt x="8850" y="5690"/>
                    <a:pt x="8830" y="5860"/>
                    <a:pt x="8800" y="6040"/>
                  </a:cubicBezTo>
                  <a:cubicBezTo>
                    <a:pt x="8790" y="6100"/>
                    <a:pt x="8750" y="6150"/>
                    <a:pt x="8700" y="6180"/>
                  </a:cubicBezTo>
                  <a:cubicBezTo>
                    <a:pt x="7990" y="6550"/>
                    <a:pt x="7180" y="6740"/>
                    <a:pt x="6340" y="6740"/>
                  </a:cubicBezTo>
                  <a:close/>
                  <a:moveTo>
                    <a:pt x="4270" y="5880"/>
                  </a:moveTo>
                  <a:cubicBezTo>
                    <a:pt x="4880" y="6190"/>
                    <a:pt x="5600" y="6350"/>
                    <a:pt x="6340" y="6350"/>
                  </a:cubicBezTo>
                  <a:cubicBezTo>
                    <a:pt x="7080" y="6350"/>
                    <a:pt x="7790" y="6190"/>
                    <a:pt x="8410" y="5880"/>
                  </a:cubicBezTo>
                  <a:cubicBezTo>
                    <a:pt x="8430" y="5760"/>
                    <a:pt x="8440" y="5650"/>
                    <a:pt x="8440" y="5530"/>
                  </a:cubicBezTo>
                  <a:cubicBezTo>
                    <a:pt x="8440" y="4360"/>
                    <a:pt x="7500" y="3400"/>
                    <a:pt x="6340" y="3400"/>
                  </a:cubicBezTo>
                  <a:cubicBezTo>
                    <a:pt x="5180" y="3400"/>
                    <a:pt x="4240" y="4350"/>
                    <a:pt x="4240" y="5530"/>
                  </a:cubicBezTo>
                  <a:cubicBezTo>
                    <a:pt x="4240" y="5640"/>
                    <a:pt x="4250" y="5760"/>
                    <a:pt x="4270" y="5880"/>
                  </a:cubicBezTo>
                  <a:close/>
                  <a:moveTo>
                    <a:pt x="6340" y="5830"/>
                  </a:moveTo>
                  <a:cubicBezTo>
                    <a:pt x="6280" y="5830"/>
                    <a:pt x="6240" y="5790"/>
                    <a:pt x="6240" y="5730"/>
                  </a:cubicBezTo>
                  <a:cubicBezTo>
                    <a:pt x="6240" y="5670"/>
                    <a:pt x="6280" y="5630"/>
                    <a:pt x="6340" y="5630"/>
                  </a:cubicBezTo>
                  <a:cubicBezTo>
                    <a:pt x="6830" y="5630"/>
                    <a:pt x="7300" y="5550"/>
                    <a:pt x="7730" y="5390"/>
                  </a:cubicBezTo>
                  <a:cubicBezTo>
                    <a:pt x="7670" y="4660"/>
                    <a:pt x="7070" y="4100"/>
                    <a:pt x="6340" y="4100"/>
                  </a:cubicBezTo>
                  <a:cubicBezTo>
                    <a:pt x="6280" y="4100"/>
                    <a:pt x="6240" y="4060"/>
                    <a:pt x="6240" y="4000"/>
                  </a:cubicBezTo>
                  <a:cubicBezTo>
                    <a:pt x="6240" y="3940"/>
                    <a:pt x="6280" y="3900"/>
                    <a:pt x="6340" y="3900"/>
                  </a:cubicBezTo>
                  <a:cubicBezTo>
                    <a:pt x="7200" y="3900"/>
                    <a:pt x="7900" y="4580"/>
                    <a:pt x="7940" y="5450"/>
                  </a:cubicBezTo>
                  <a:cubicBezTo>
                    <a:pt x="7940" y="5490"/>
                    <a:pt x="7920" y="5530"/>
                    <a:pt x="7880" y="5550"/>
                  </a:cubicBezTo>
                  <a:cubicBezTo>
                    <a:pt x="7400" y="5740"/>
                    <a:pt x="6880" y="5830"/>
                    <a:pt x="6340" y="5830"/>
                  </a:cubicBezTo>
                  <a:close/>
                  <a:moveTo>
                    <a:pt x="6340" y="2860"/>
                  </a:moveTo>
                  <a:cubicBezTo>
                    <a:pt x="5560" y="2860"/>
                    <a:pt x="4920" y="2220"/>
                    <a:pt x="4920" y="1430"/>
                  </a:cubicBezTo>
                  <a:cubicBezTo>
                    <a:pt x="4920" y="640"/>
                    <a:pt x="5560" y="0"/>
                    <a:pt x="6340" y="0"/>
                  </a:cubicBezTo>
                  <a:cubicBezTo>
                    <a:pt x="7120" y="0"/>
                    <a:pt x="7760" y="640"/>
                    <a:pt x="7760" y="1430"/>
                  </a:cubicBezTo>
                  <a:cubicBezTo>
                    <a:pt x="7760" y="2220"/>
                    <a:pt x="7120" y="2860"/>
                    <a:pt x="6340" y="2860"/>
                  </a:cubicBezTo>
                  <a:close/>
                  <a:moveTo>
                    <a:pt x="6340" y="400"/>
                  </a:moveTo>
                  <a:cubicBezTo>
                    <a:pt x="5780" y="400"/>
                    <a:pt x="5320" y="860"/>
                    <a:pt x="5320" y="1430"/>
                  </a:cubicBezTo>
                  <a:cubicBezTo>
                    <a:pt x="5320" y="2000"/>
                    <a:pt x="5780" y="2460"/>
                    <a:pt x="6340" y="2460"/>
                  </a:cubicBezTo>
                  <a:cubicBezTo>
                    <a:pt x="6900" y="2460"/>
                    <a:pt x="7360" y="2000"/>
                    <a:pt x="7360" y="1430"/>
                  </a:cubicBezTo>
                  <a:cubicBezTo>
                    <a:pt x="7360" y="860"/>
                    <a:pt x="6900" y="400"/>
                    <a:pt x="6340" y="400"/>
                  </a:cubicBezTo>
                  <a:close/>
                  <a:moveTo>
                    <a:pt x="5240" y="10030"/>
                  </a:moveTo>
                  <a:cubicBezTo>
                    <a:pt x="5190" y="10030"/>
                    <a:pt x="5140" y="10010"/>
                    <a:pt x="5100" y="9970"/>
                  </a:cubicBezTo>
                  <a:cubicBezTo>
                    <a:pt x="5020" y="9890"/>
                    <a:pt x="5020" y="9770"/>
                    <a:pt x="5100" y="9690"/>
                  </a:cubicBezTo>
                  <a:lnTo>
                    <a:pt x="6280" y="8490"/>
                  </a:lnTo>
                  <a:cubicBezTo>
                    <a:pt x="6360" y="8410"/>
                    <a:pt x="6490" y="8410"/>
                    <a:pt x="6560" y="8490"/>
                  </a:cubicBezTo>
                  <a:lnTo>
                    <a:pt x="7740" y="9690"/>
                  </a:lnTo>
                  <a:cubicBezTo>
                    <a:pt x="7820" y="9770"/>
                    <a:pt x="7820" y="9900"/>
                    <a:pt x="7740" y="9970"/>
                  </a:cubicBezTo>
                  <a:cubicBezTo>
                    <a:pt x="7660" y="10050"/>
                    <a:pt x="7530" y="10050"/>
                    <a:pt x="7460" y="9970"/>
                  </a:cubicBezTo>
                  <a:lnTo>
                    <a:pt x="6420" y="8920"/>
                  </a:lnTo>
                  <a:lnTo>
                    <a:pt x="5380" y="9970"/>
                  </a:lnTo>
                  <a:cubicBezTo>
                    <a:pt x="5340" y="10010"/>
                    <a:pt x="5290" y="10030"/>
                    <a:pt x="5240" y="10030"/>
                  </a:cubicBezTo>
                  <a:close/>
                  <a:moveTo>
                    <a:pt x="6420" y="8830"/>
                  </a:moveTo>
                  <a:cubicBezTo>
                    <a:pt x="6310" y="8830"/>
                    <a:pt x="6220" y="8740"/>
                    <a:pt x="6220" y="8630"/>
                  </a:cubicBezTo>
                  <a:lnTo>
                    <a:pt x="6220" y="7110"/>
                  </a:lnTo>
                  <a:cubicBezTo>
                    <a:pt x="6220" y="7000"/>
                    <a:pt x="6310" y="6910"/>
                    <a:pt x="6420" y="6910"/>
                  </a:cubicBezTo>
                  <a:cubicBezTo>
                    <a:pt x="6530" y="6910"/>
                    <a:pt x="6620" y="7000"/>
                    <a:pt x="6620" y="7110"/>
                  </a:cubicBezTo>
                  <a:lnTo>
                    <a:pt x="6620" y="8640"/>
                  </a:lnTo>
                  <a:cubicBezTo>
                    <a:pt x="6620" y="8740"/>
                    <a:pt x="6530" y="8830"/>
                    <a:pt x="6420" y="8830"/>
                  </a:cubicBezTo>
                  <a:close/>
                </a:path>
              </a:pathLst>
            </a:custGeom>
            <a:solidFill>
              <a:srgbClr val="0094A1"/>
            </a:solidFill>
            <a:ln w="19050">
              <a:solidFill>
                <a:srgbClr val="009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confont-11964-5736440"/>
            <p:cNvSpPr/>
            <p:nvPr/>
          </p:nvSpPr>
          <p:spPr>
            <a:xfrm>
              <a:off x="10183812" y="3218180"/>
              <a:ext cx="661670" cy="429260"/>
            </a:xfrm>
            <a:custGeom>
              <a:avLst/>
              <a:gdLst>
                <a:gd name="T0" fmla="*/ 2540 w 12730"/>
                <a:gd name="T1" fmla="*/ 6150 h 10060"/>
                <a:gd name="T2" fmla="*/ 2340 w 12730"/>
                <a:gd name="T3" fmla="*/ 200 h 10060"/>
                <a:gd name="T4" fmla="*/ 10190 w 12730"/>
                <a:gd name="T5" fmla="*/ 0 h 10060"/>
                <a:gd name="T6" fmla="*/ 10390 w 12730"/>
                <a:gd name="T7" fmla="*/ 5950 h 10060"/>
                <a:gd name="T8" fmla="*/ 2740 w 12730"/>
                <a:gd name="T9" fmla="*/ 5750 h 10060"/>
                <a:gd name="T10" fmla="*/ 9990 w 12730"/>
                <a:gd name="T11" fmla="*/ 400 h 10060"/>
                <a:gd name="T12" fmla="*/ 2740 w 12730"/>
                <a:gd name="T13" fmla="*/ 5750 h 10060"/>
                <a:gd name="T14" fmla="*/ 3330 w 12730"/>
                <a:gd name="T15" fmla="*/ 5250 h 10060"/>
                <a:gd name="T16" fmla="*/ 3230 w 12730"/>
                <a:gd name="T17" fmla="*/ 990 h 10060"/>
                <a:gd name="T18" fmla="*/ 9390 w 12730"/>
                <a:gd name="T19" fmla="*/ 890 h 10060"/>
                <a:gd name="T20" fmla="*/ 9490 w 12730"/>
                <a:gd name="T21" fmla="*/ 5160 h 10060"/>
                <a:gd name="T22" fmla="*/ 3430 w 12730"/>
                <a:gd name="T23" fmla="*/ 5050 h 10060"/>
                <a:gd name="T24" fmla="*/ 9290 w 12730"/>
                <a:gd name="T25" fmla="*/ 1090 h 10060"/>
                <a:gd name="T26" fmla="*/ 3430 w 12730"/>
                <a:gd name="T27" fmla="*/ 5050 h 10060"/>
                <a:gd name="T28" fmla="*/ 210 w 12730"/>
                <a:gd name="T29" fmla="*/ 10060 h 10060"/>
                <a:gd name="T30" fmla="*/ 40 w 12730"/>
                <a:gd name="T31" fmla="*/ 9760 h 10060"/>
                <a:gd name="T32" fmla="*/ 2540 w 12730"/>
                <a:gd name="T33" fmla="*/ 5740 h 10060"/>
                <a:gd name="T34" fmla="*/ 10360 w 12730"/>
                <a:gd name="T35" fmla="*/ 5840 h 10060"/>
                <a:gd name="T36" fmla="*/ 12690 w 12730"/>
                <a:gd name="T37" fmla="*/ 9960 h 10060"/>
                <a:gd name="T38" fmla="*/ 560 w 12730"/>
                <a:gd name="T39" fmla="*/ 9660 h 10060"/>
                <a:gd name="T40" fmla="*/ 10070 w 12730"/>
                <a:gd name="T41" fmla="*/ 6140 h 10060"/>
                <a:gd name="T42" fmla="*/ 560 w 12730"/>
                <a:gd name="T43" fmla="*/ 9660 h 10060"/>
                <a:gd name="T44" fmla="*/ 2360 w 12730"/>
                <a:gd name="T45" fmla="*/ 8310 h 10060"/>
                <a:gd name="T46" fmla="*/ 2270 w 12730"/>
                <a:gd name="T47" fmla="*/ 8160 h 10060"/>
                <a:gd name="T48" fmla="*/ 3120 w 12730"/>
                <a:gd name="T49" fmla="*/ 6650 h 10060"/>
                <a:gd name="T50" fmla="*/ 5770 w 12730"/>
                <a:gd name="T51" fmla="*/ 6680 h 10060"/>
                <a:gd name="T52" fmla="*/ 5640 w 12730"/>
                <a:gd name="T53" fmla="*/ 8220 h 10060"/>
                <a:gd name="T54" fmla="*/ 2520 w 12730"/>
                <a:gd name="T55" fmla="*/ 8110 h 10060"/>
                <a:gd name="T56" fmla="*/ 5590 w 12730"/>
                <a:gd name="T57" fmla="*/ 6850 h 10060"/>
                <a:gd name="T58" fmla="*/ 2520 w 12730"/>
                <a:gd name="T59" fmla="*/ 8110 h 10060"/>
                <a:gd name="T60" fmla="*/ 7180 w 12730"/>
                <a:gd name="T61" fmla="*/ 8310 h 10060"/>
                <a:gd name="T62" fmla="*/ 6920 w 12730"/>
                <a:gd name="T63" fmla="*/ 6760 h 10060"/>
                <a:gd name="T64" fmla="*/ 7020 w 12730"/>
                <a:gd name="T65" fmla="*/ 6650 h 10060"/>
                <a:gd name="T66" fmla="*/ 9690 w 12730"/>
                <a:gd name="T67" fmla="*/ 6700 h 10060"/>
                <a:gd name="T68" fmla="*/ 10450 w 12730"/>
                <a:gd name="T69" fmla="*/ 8260 h 10060"/>
                <a:gd name="T70" fmla="*/ 7270 w 12730"/>
                <a:gd name="T71" fmla="*/ 8110 h 10060"/>
                <a:gd name="T72" fmla="*/ 9540 w 12730"/>
                <a:gd name="T73" fmla="*/ 6850 h 10060"/>
                <a:gd name="T74" fmla="*/ 7270 w 12730"/>
                <a:gd name="T75" fmla="*/ 8110 h 10060"/>
                <a:gd name="T76" fmla="*/ 3430 w 12730"/>
                <a:gd name="T77" fmla="*/ 9150 h 10060"/>
                <a:gd name="T78" fmla="*/ 3430 w 12730"/>
                <a:gd name="T79" fmla="*/ 8950 h 10060"/>
                <a:gd name="T80" fmla="*/ 9390 w 12730"/>
                <a:gd name="T81" fmla="*/ 9050 h 10060"/>
                <a:gd name="T82" fmla="*/ 4100 w 12730"/>
                <a:gd name="T83" fmla="*/ 2570 h 10060"/>
                <a:gd name="T84" fmla="*/ 4030 w 12730"/>
                <a:gd name="T85" fmla="*/ 2400 h 10060"/>
                <a:gd name="T86" fmla="*/ 4900 w 12730"/>
                <a:gd name="T87" fmla="*/ 1670 h 10060"/>
                <a:gd name="T88" fmla="*/ 4170 w 12730"/>
                <a:gd name="T89" fmla="*/ 2540 h 10060"/>
                <a:gd name="T90" fmla="*/ 4300 w 12730"/>
                <a:gd name="T91" fmla="*/ 3540 h 10060"/>
                <a:gd name="T92" fmla="*/ 4230 w 12730"/>
                <a:gd name="T93" fmla="*/ 3370 h 10060"/>
                <a:gd name="T94" fmla="*/ 5860 w 12730"/>
                <a:gd name="T95" fmla="*/ 1880 h 10060"/>
                <a:gd name="T96" fmla="*/ 4370 w 12730"/>
                <a:gd name="T97" fmla="*/ 3510 h 10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30" h="10060">
                  <a:moveTo>
                    <a:pt x="10180" y="6150"/>
                  </a:moveTo>
                  <a:lnTo>
                    <a:pt x="2540" y="6150"/>
                  </a:lnTo>
                  <a:cubicBezTo>
                    <a:pt x="2430" y="6150"/>
                    <a:pt x="2340" y="6060"/>
                    <a:pt x="2340" y="5950"/>
                  </a:cubicBezTo>
                  <a:lnTo>
                    <a:pt x="2340" y="200"/>
                  </a:lnTo>
                  <a:cubicBezTo>
                    <a:pt x="2340" y="90"/>
                    <a:pt x="2430" y="0"/>
                    <a:pt x="2540" y="0"/>
                  </a:cubicBezTo>
                  <a:lnTo>
                    <a:pt x="10190" y="0"/>
                  </a:lnTo>
                  <a:cubicBezTo>
                    <a:pt x="10300" y="0"/>
                    <a:pt x="10390" y="90"/>
                    <a:pt x="10390" y="200"/>
                  </a:cubicBezTo>
                  <a:lnTo>
                    <a:pt x="10390" y="5950"/>
                  </a:lnTo>
                  <a:cubicBezTo>
                    <a:pt x="10380" y="6060"/>
                    <a:pt x="10290" y="6150"/>
                    <a:pt x="10180" y="6150"/>
                  </a:cubicBezTo>
                  <a:close/>
                  <a:moveTo>
                    <a:pt x="2740" y="5750"/>
                  </a:moveTo>
                  <a:lnTo>
                    <a:pt x="9990" y="5750"/>
                  </a:lnTo>
                  <a:lnTo>
                    <a:pt x="9990" y="400"/>
                  </a:lnTo>
                  <a:lnTo>
                    <a:pt x="2740" y="400"/>
                  </a:lnTo>
                  <a:lnTo>
                    <a:pt x="2740" y="5750"/>
                  </a:lnTo>
                  <a:close/>
                  <a:moveTo>
                    <a:pt x="9390" y="5250"/>
                  </a:moveTo>
                  <a:lnTo>
                    <a:pt x="3330" y="5250"/>
                  </a:lnTo>
                  <a:cubicBezTo>
                    <a:pt x="3270" y="5250"/>
                    <a:pt x="3230" y="5210"/>
                    <a:pt x="3230" y="5150"/>
                  </a:cubicBezTo>
                  <a:lnTo>
                    <a:pt x="3230" y="990"/>
                  </a:lnTo>
                  <a:cubicBezTo>
                    <a:pt x="3230" y="930"/>
                    <a:pt x="3270" y="890"/>
                    <a:pt x="3330" y="890"/>
                  </a:cubicBezTo>
                  <a:lnTo>
                    <a:pt x="9390" y="890"/>
                  </a:lnTo>
                  <a:cubicBezTo>
                    <a:pt x="9450" y="890"/>
                    <a:pt x="9490" y="930"/>
                    <a:pt x="9490" y="990"/>
                  </a:cubicBezTo>
                  <a:lnTo>
                    <a:pt x="9490" y="5160"/>
                  </a:lnTo>
                  <a:cubicBezTo>
                    <a:pt x="9490" y="5210"/>
                    <a:pt x="9440" y="5250"/>
                    <a:pt x="9390" y="5250"/>
                  </a:cubicBezTo>
                  <a:close/>
                  <a:moveTo>
                    <a:pt x="3430" y="5050"/>
                  </a:moveTo>
                  <a:lnTo>
                    <a:pt x="9290" y="5050"/>
                  </a:lnTo>
                  <a:lnTo>
                    <a:pt x="9290" y="1090"/>
                  </a:lnTo>
                  <a:lnTo>
                    <a:pt x="3430" y="1090"/>
                  </a:lnTo>
                  <a:lnTo>
                    <a:pt x="3430" y="5050"/>
                  </a:lnTo>
                  <a:close/>
                  <a:moveTo>
                    <a:pt x="12510" y="10060"/>
                  </a:moveTo>
                  <a:lnTo>
                    <a:pt x="210" y="10060"/>
                  </a:lnTo>
                  <a:cubicBezTo>
                    <a:pt x="140" y="10060"/>
                    <a:pt x="70" y="10020"/>
                    <a:pt x="40" y="9960"/>
                  </a:cubicBezTo>
                  <a:cubicBezTo>
                    <a:pt x="0" y="9900"/>
                    <a:pt x="10" y="9820"/>
                    <a:pt x="40" y="9760"/>
                  </a:cubicBezTo>
                  <a:lnTo>
                    <a:pt x="2370" y="5840"/>
                  </a:lnTo>
                  <a:cubicBezTo>
                    <a:pt x="2410" y="5780"/>
                    <a:pt x="2470" y="5740"/>
                    <a:pt x="2540" y="5740"/>
                  </a:cubicBezTo>
                  <a:lnTo>
                    <a:pt x="10190" y="5740"/>
                  </a:lnTo>
                  <a:cubicBezTo>
                    <a:pt x="10260" y="5740"/>
                    <a:pt x="10330" y="5780"/>
                    <a:pt x="10360" y="5840"/>
                  </a:cubicBezTo>
                  <a:lnTo>
                    <a:pt x="12690" y="9760"/>
                  </a:lnTo>
                  <a:cubicBezTo>
                    <a:pt x="12730" y="9820"/>
                    <a:pt x="12730" y="9900"/>
                    <a:pt x="12690" y="9960"/>
                  </a:cubicBezTo>
                  <a:cubicBezTo>
                    <a:pt x="12650" y="10030"/>
                    <a:pt x="12580" y="10060"/>
                    <a:pt x="12510" y="10060"/>
                  </a:cubicBezTo>
                  <a:close/>
                  <a:moveTo>
                    <a:pt x="560" y="9660"/>
                  </a:moveTo>
                  <a:lnTo>
                    <a:pt x="12160" y="9660"/>
                  </a:lnTo>
                  <a:lnTo>
                    <a:pt x="10070" y="6140"/>
                  </a:lnTo>
                  <a:lnTo>
                    <a:pt x="2650" y="6140"/>
                  </a:lnTo>
                  <a:lnTo>
                    <a:pt x="560" y="9660"/>
                  </a:lnTo>
                  <a:close/>
                  <a:moveTo>
                    <a:pt x="5540" y="8310"/>
                  </a:moveTo>
                  <a:lnTo>
                    <a:pt x="2360" y="8310"/>
                  </a:lnTo>
                  <a:cubicBezTo>
                    <a:pt x="2320" y="8310"/>
                    <a:pt x="2290" y="8290"/>
                    <a:pt x="2270" y="8260"/>
                  </a:cubicBezTo>
                  <a:cubicBezTo>
                    <a:pt x="2250" y="8230"/>
                    <a:pt x="2250" y="8190"/>
                    <a:pt x="2270" y="8160"/>
                  </a:cubicBezTo>
                  <a:lnTo>
                    <a:pt x="3030" y="6700"/>
                  </a:lnTo>
                  <a:cubicBezTo>
                    <a:pt x="3050" y="6670"/>
                    <a:pt x="3080" y="6650"/>
                    <a:pt x="3120" y="6650"/>
                  </a:cubicBezTo>
                  <a:lnTo>
                    <a:pt x="5700" y="6650"/>
                  </a:lnTo>
                  <a:cubicBezTo>
                    <a:pt x="5730" y="6650"/>
                    <a:pt x="5760" y="6660"/>
                    <a:pt x="5770" y="6680"/>
                  </a:cubicBezTo>
                  <a:cubicBezTo>
                    <a:pt x="5790" y="6700"/>
                    <a:pt x="5800" y="6730"/>
                    <a:pt x="5800" y="6760"/>
                  </a:cubicBezTo>
                  <a:lnTo>
                    <a:pt x="5640" y="8220"/>
                  </a:lnTo>
                  <a:cubicBezTo>
                    <a:pt x="5630" y="8270"/>
                    <a:pt x="5590" y="8310"/>
                    <a:pt x="5540" y="8310"/>
                  </a:cubicBezTo>
                  <a:close/>
                  <a:moveTo>
                    <a:pt x="2520" y="8110"/>
                  </a:moveTo>
                  <a:lnTo>
                    <a:pt x="5450" y="8110"/>
                  </a:lnTo>
                  <a:lnTo>
                    <a:pt x="5590" y="6850"/>
                  </a:lnTo>
                  <a:lnTo>
                    <a:pt x="3190" y="6850"/>
                  </a:lnTo>
                  <a:lnTo>
                    <a:pt x="2520" y="8110"/>
                  </a:lnTo>
                  <a:close/>
                  <a:moveTo>
                    <a:pt x="10360" y="8310"/>
                  </a:moveTo>
                  <a:lnTo>
                    <a:pt x="7180" y="8310"/>
                  </a:lnTo>
                  <a:cubicBezTo>
                    <a:pt x="7130" y="8310"/>
                    <a:pt x="7090" y="8270"/>
                    <a:pt x="7080" y="8220"/>
                  </a:cubicBezTo>
                  <a:lnTo>
                    <a:pt x="6920" y="6760"/>
                  </a:lnTo>
                  <a:cubicBezTo>
                    <a:pt x="6920" y="6730"/>
                    <a:pt x="6930" y="6700"/>
                    <a:pt x="6950" y="6680"/>
                  </a:cubicBezTo>
                  <a:cubicBezTo>
                    <a:pt x="6970" y="6660"/>
                    <a:pt x="7000" y="6650"/>
                    <a:pt x="7020" y="6650"/>
                  </a:cubicBezTo>
                  <a:lnTo>
                    <a:pt x="9600" y="6650"/>
                  </a:lnTo>
                  <a:cubicBezTo>
                    <a:pt x="9640" y="6650"/>
                    <a:pt x="9670" y="6670"/>
                    <a:pt x="9690" y="6700"/>
                  </a:cubicBezTo>
                  <a:lnTo>
                    <a:pt x="10450" y="8160"/>
                  </a:lnTo>
                  <a:cubicBezTo>
                    <a:pt x="10470" y="8190"/>
                    <a:pt x="10470" y="8230"/>
                    <a:pt x="10450" y="8260"/>
                  </a:cubicBezTo>
                  <a:cubicBezTo>
                    <a:pt x="10430" y="8290"/>
                    <a:pt x="10400" y="8310"/>
                    <a:pt x="10360" y="8310"/>
                  </a:cubicBezTo>
                  <a:close/>
                  <a:moveTo>
                    <a:pt x="7270" y="8110"/>
                  </a:moveTo>
                  <a:lnTo>
                    <a:pt x="10200" y="8110"/>
                  </a:lnTo>
                  <a:lnTo>
                    <a:pt x="9540" y="6850"/>
                  </a:lnTo>
                  <a:lnTo>
                    <a:pt x="7140" y="6850"/>
                  </a:lnTo>
                  <a:lnTo>
                    <a:pt x="7270" y="8110"/>
                  </a:lnTo>
                  <a:close/>
                  <a:moveTo>
                    <a:pt x="9290" y="9150"/>
                  </a:moveTo>
                  <a:lnTo>
                    <a:pt x="3430" y="9150"/>
                  </a:lnTo>
                  <a:cubicBezTo>
                    <a:pt x="3370" y="9150"/>
                    <a:pt x="3330" y="9110"/>
                    <a:pt x="3330" y="9050"/>
                  </a:cubicBezTo>
                  <a:cubicBezTo>
                    <a:pt x="3330" y="8990"/>
                    <a:pt x="3370" y="8950"/>
                    <a:pt x="3430" y="8950"/>
                  </a:cubicBezTo>
                  <a:lnTo>
                    <a:pt x="9290" y="8950"/>
                  </a:lnTo>
                  <a:cubicBezTo>
                    <a:pt x="9350" y="8950"/>
                    <a:pt x="9390" y="8990"/>
                    <a:pt x="9390" y="9050"/>
                  </a:cubicBezTo>
                  <a:cubicBezTo>
                    <a:pt x="9390" y="9110"/>
                    <a:pt x="9340" y="9150"/>
                    <a:pt x="9290" y="9150"/>
                  </a:cubicBezTo>
                  <a:close/>
                  <a:moveTo>
                    <a:pt x="4100" y="2570"/>
                  </a:moveTo>
                  <a:cubicBezTo>
                    <a:pt x="4070" y="2570"/>
                    <a:pt x="4050" y="2560"/>
                    <a:pt x="4030" y="2540"/>
                  </a:cubicBezTo>
                  <a:cubicBezTo>
                    <a:pt x="3990" y="2500"/>
                    <a:pt x="3990" y="2440"/>
                    <a:pt x="4030" y="2400"/>
                  </a:cubicBezTo>
                  <a:lnTo>
                    <a:pt x="4760" y="1670"/>
                  </a:lnTo>
                  <a:cubicBezTo>
                    <a:pt x="4800" y="1630"/>
                    <a:pt x="4860" y="1630"/>
                    <a:pt x="4900" y="1670"/>
                  </a:cubicBezTo>
                  <a:cubicBezTo>
                    <a:pt x="4940" y="1710"/>
                    <a:pt x="4940" y="1770"/>
                    <a:pt x="4900" y="1810"/>
                  </a:cubicBezTo>
                  <a:lnTo>
                    <a:pt x="4170" y="2540"/>
                  </a:lnTo>
                  <a:cubicBezTo>
                    <a:pt x="4150" y="2560"/>
                    <a:pt x="4120" y="2570"/>
                    <a:pt x="4100" y="2570"/>
                  </a:cubicBezTo>
                  <a:close/>
                  <a:moveTo>
                    <a:pt x="4300" y="3540"/>
                  </a:moveTo>
                  <a:cubicBezTo>
                    <a:pt x="4270" y="3540"/>
                    <a:pt x="4250" y="3530"/>
                    <a:pt x="4230" y="3510"/>
                  </a:cubicBezTo>
                  <a:cubicBezTo>
                    <a:pt x="4190" y="3470"/>
                    <a:pt x="4190" y="3410"/>
                    <a:pt x="4230" y="3370"/>
                  </a:cubicBezTo>
                  <a:lnTo>
                    <a:pt x="5720" y="1880"/>
                  </a:lnTo>
                  <a:cubicBezTo>
                    <a:pt x="5760" y="1840"/>
                    <a:pt x="5820" y="1840"/>
                    <a:pt x="5860" y="1880"/>
                  </a:cubicBezTo>
                  <a:cubicBezTo>
                    <a:pt x="5900" y="1920"/>
                    <a:pt x="5900" y="1980"/>
                    <a:pt x="5860" y="2020"/>
                  </a:cubicBezTo>
                  <a:lnTo>
                    <a:pt x="4370" y="3510"/>
                  </a:lnTo>
                  <a:cubicBezTo>
                    <a:pt x="4350" y="3530"/>
                    <a:pt x="4320" y="3540"/>
                    <a:pt x="4300" y="3540"/>
                  </a:cubicBezTo>
                  <a:close/>
                </a:path>
              </a:pathLst>
            </a:custGeom>
            <a:solidFill>
              <a:srgbClr val="0094A1"/>
            </a:solidFill>
            <a:ln w="19050">
              <a:solidFill>
                <a:srgbClr val="009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link-button_61353"/>
            <p:cNvSpPr/>
            <p:nvPr/>
          </p:nvSpPr>
          <p:spPr>
            <a:xfrm>
              <a:off x="10290175" y="5588635"/>
              <a:ext cx="448945" cy="431800"/>
            </a:xfrm>
            <a:custGeom>
              <a:avLst/>
              <a:gdLst>
                <a:gd name="connsiteX0" fmla="*/ 252216 w 606607"/>
                <a:gd name="connsiteY0" fmla="*/ 196384 h 605099"/>
                <a:gd name="connsiteX1" fmla="*/ 310102 w 606607"/>
                <a:gd name="connsiteY1" fmla="*/ 210858 h 605099"/>
                <a:gd name="connsiteX2" fmla="*/ 333388 w 606607"/>
                <a:gd name="connsiteY2" fmla="*/ 242793 h 605099"/>
                <a:gd name="connsiteX3" fmla="*/ 322633 w 606607"/>
                <a:gd name="connsiteY3" fmla="*/ 280704 h 605099"/>
                <a:gd name="connsiteX4" fmla="*/ 265215 w 606607"/>
                <a:gd name="connsiteY4" fmla="*/ 292470 h 605099"/>
                <a:gd name="connsiteX5" fmla="*/ 229960 w 606607"/>
                <a:gd name="connsiteY5" fmla="*/ 299380 h 605099"/>
                <a:gd name="connsiteX6" fmla="*/ 100628 w 606607"/>
                <a:gd name="connsiteY6" fmla="*/ 445049 h 605099"/>
                <a:gd name="connsiteX7" fmla="*/ 93241 w 606607"/>
                <a:gd name="connsiteY7" fmla="*/ 466433 h 605099"/>
                <a:gd name="connsiteX8" fmla="*/ 103153 w 606607"/>
                <a:gd name="connsiteY8" fmla="*/ 486789 h 605099"/>
                <a:gd name="connsiteX9" fmla="*/ 123820 w 606607"/>
                <a:gd name="connsiteY9" fmla="*/ 505091 h 605099"/>
                <a:gd name="connsiteX10" fmla="*/ 165715 w 606607"/>
                <a:gd name="connsiteY10" fmla="*/ 502570 h 605099"/>
                <a:gd name="connsiteX11" fmla="*/ 224816 w 606607"/>
                <a:gd name="connsiteY11" fmla="*/ 435992 h 605099"/>
                <a:gd name="connsiteX12" fmla="*/ 285414 w 606607"/>
                <a:gd name="connsiteY12" fmla="*/ 432350 h 605099"/>
                <a:gd name="connsiteX13" fmla="*/ 290932 w 606607"/>
                <a:gd name="connsiteY13" fmla="*/ 437206 h 605099"/>
                <a:gd name="connsiteX14" fmla="*/ 305333 w 606607"/>
                <a:gd name="connsiteY14" fmla="*/ 466713 h 605099"/>
                <a:gd name="connsiteX15" fmla="*/ 294579 w 606607"/>
                <a:gd name="connsiteY15" fmla="*/ 497621 h 605099"/>
                <a:gd name="connsiteX16" fmla="*/ 235477 w 606607"/>
                <a:gd name="connsiteY16" fmla="*/ 564106 h 605099"/>
                <a:gd name="connsiteX17" fmla="*/ 143458 w 606607"/>
                <a:gd name="connsiteY17" fmla="*/ 605099 h 605099"/>
                <a:gd name="connsiteX18" fmla="*/ 62006 w 606607"/>
                <a:gd name="connsiteY18" fmla="*/ 574564 h 605099"/>
                <a:gd name="connsiteX19" fmla="*/ 41340 w 606607"/>
                <a:gd name="connsiteY19" fmla="*/ 556449 h 605099"/>
                <a:gd name="connsiteX20" fmla="*/ 30866 w 606607"/>
                <a:gd name="connsiteY20" fmla="*/ 383233 h 605099"/>
                <a:gd name="connsiteX21" fmla="*/ 160197 w 606607"/>
                <a:gd name="connsiteY21" fmla="*/ 237657 h 605099"/>
                <a:gd name="connsiteX22" fmla="*/ 252216 w 606607"/>
                <a:gd name="connsiteY22" fmla="*/ 196384 h 605099"/>
                <a:gd name="connsiteX23" fmla="*/ 463119 w 606607"/>
                <a:gd name="connsiteY23" fmla="*/ 0 h 605099"/>
                <a:gd name="connsiteX24" fmla="*/ 544570 w 606607"/>
                <a:gd name="connsiteY24" fmla="*/ 30814 h 605099"/>
                <a:gd name="connsiteX25" fmla="*/ 565237 w 606607"/>
                <a:gd name="connsiteY25" fmla="*/ 49115 h 605099"/>
                <a:gd name="connsiteX26" fmla="*/ 575711 w 606607"/>
                <a:gd name="connsiteY26" fmla="*/ 222418 h 605099"/>
                <a:gd name="connsiteX27" fmla="*/ 446473 w 606607"/>
                <a:gd name="connsiteY27" fmla="*/ 368175 h 605099"/>
                <a:gd name="connsiteX28" fmla="*/ 354455 w 606607"/>
                <a:gd name="connsiteY28" fmla="*/ 409633 h 605099"/>
                <a:gd name="connsiteX29" fmla="*/ 354362 w 606607"/>
                <a:gd name="connsiteY29" fmla="*/ 409633 h 605099"/>
                <a:gd name="connsiteX30" fmla="*/ 297505 w 606607"/>
                <a:gd name="connsiteY30" fmla="*/ 395533 h 605099"/>
                <a:gd name="connsiteX31" fmla="*/ 273658 w 606607"/>
                <a:gd name="connsiteY31" fmla="*/ 363039 h 605099"/>
                <a:gd name="connsiteX32" fmla="*/ 284413 w 606607"/>
                <a:gd name="connsiteY32" fmla="*/ 324289 h 605099"/>
                <a:gd name="connsiteX33" fmla="*/ 285441 w 606607"/>
                <a:gd name="connsiteY33" fmla="*/ 323168 h 605099"/>
                <a:gd name="connsiteX34" fmla="*/ 340802 w 606607"/>
                <a:gd name="connsiteY34" fmla="*/ 312897 h 605099"/>
                <a:gd name="connsiteX35" fmla="*/ 376618 w 606607"/>
                <a:gd name="connsiteY35" fmla="*/ 306268 h 605099"/>
                <a:gd name="connsiteX36" fmla="*/ 505949 w 606607"/>
                <a:gd name="connsiteY36" fmla="*/ 160604 h 605099"/>
                <a:gd name="connsiteX37" fmla="*/ 513336 w 606607"/>
                <a:gd name="connsiteY37" fmla="*/ 139128 h 605099"/>
                <a:gd name="connsiteX38" fmla="*/ 503424 w 606607"/>
                <a:gd name="connsiteY38" fmla="*/ 118772 h 605099"/>
                <a:gd name="connsiteX39" fmla="*/ 482757 w 606607"/>
                <a:gd name="connsiteY39" fmla="*/ 100471 h 605099"/>
                <a:gd name="connsiteX40" fmla="*/ 440863 w 606607"/>
                <a:gd name="connsiteY40" fmla="*/ 102992 h 605099"/>
                <a:gd name="connsiteX41" fmla="*/ 381761 w 606607"/>
                <a:gd name="connsiteY41" fmla="*/ 169661 h 605099"/>
                <a:gd name="connsiteX42" fmla="*/ 352211 w 606607"/>
                <a:gd name="connsiteY42" fmla="*/ 183947 h 605099"/>
                <a:gd name="connsiteX43" fmla="*/ 349686 w 606607"/>
                <a:gd name="connsiteY43" fmla="*/ 184041 h 605099"/>
                <a:gd name="connsiteX44" fmla="*/ 321164 w 606607"/>
                <a:gd name="connsiteY44" fmla="*/ 173209 h 605099"/>
                <a:gd name="connsiteX45" fmla="*/ 315647 w 606607"/>
                <a:gd name="connsiteY45" fmla="*/ 168354 h 605099"/>
                <a:gd name="connsiteX46" fmla="*/ 301245 w 606607"/>
                <a:gd name="connsiteY46" fmla="*/ 138848 h 605099"/>
                <a:gd name="connsiteX47" fmla="*/ 311999 w 606607"/>
                <a:gd name="connsiteY47" fmla="*/ 107847 h 605099"/>
                <a:gd name="connsiteX48" fmla="*/ 371101 w 606607"/>
                <a:gd name="connsiteY48" fmla="*/ 41271 h 605099"/>
                <a:gd name="connsiteX49" fmla="*/ 463119 w 606607"/>
                <a:gd name="connsiteY49" fmla="*/ 0 h 60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06607" h="605099">
                  <a:moveTo>
                    <a:pt x="252216" y="196384"/>
                  </a:moveTo>
                  <a:cubicBezTo>
                    <a:pt x="272416" y="196384"/>
                    <a:pt x="292428" y="201333"/>
                    <a:pt x="310102" y="210858"/>
                  </a:cubicBezTo>
                  <a:cubicBezTo>
                    <a:pt x="322446" y="217394"/>
                    <a:pt x="330956" y="229066"/>
                    <a:pt x="333388" y="242793"/>
                  </a:cubicBezTo>
                  <a:cubicBezTo>
                    <a:pt x="335819" y="256426"/>
                    <a:pt x="331891" y="270246"/>
                    <a:pt x="322633" y="280704"/>
                  </a:cubicBezTo>
                  <a:cubicBezTo>
                    <a:pt x="308045" y="297232"/>
                    <a:pt x="284105" y="301714"/>
                    <a:pt x="265215" y="292470"/>
                  </a:cubicBezTo>
                  <a:cubicBezTo>
                    <a:pt x="253713" y="286774"/>
                    <a:pt x="238563" y="289669"/>
                    <a:pt x="229960" y="299380"/>
                  </a:cubicBezTo>
                  <a:lnTo>
                    <a:pt x="100628" y="445049"/>
                  </a:lnTo>
                  <a:cubicBezTo>
                    <a:pt x="95391" y="450932"/>
                    <a:pt x="92773" y="458496"/>
                    <a:pt x="93241" y="466433"/>
                  </a:cubicBezTo>
                  <a:cubicBezTo>
                    <a:pt x="93708" y="474370"/>
                    <a:pt x="97262" y="481560"/>
                    <a:pt x="103153" y="486789"/>
                  </a:cubicBezTo>
                  <a:lnTo>
                    <a:pt x="123820" y="505091"/>
                  </a:lnTo>
                  <a:cubicBezTo>
                    <a:pt x="135603" y="515550"/>
                    <a:pt x="155335" y="514336"/>
                    <a:pt x="165715" y="502570"/>
                  </a:cubicBezTo>
                  <a:lnTo>
                    <a:pt x="224816" y="435992"/>
                  </a:lnTo>
                  <a:cubicBezTo>
                    <a:pt x="239966" y="418997"/>
                    <a:pt x="268301" y="417223"/>
                    <a:pt x="285414" y="432350"/>
                  </a:cubicBezTo>
                  <a:lnTo>
                    <a:pt x="290932" y="437206"/>
                  </a:lnTo>
                  <a:cubicBezTo>
                    <a:pt x="299442" y="444676"/>
                    <a:pt x="304679" y="455414"/>
                    <a:pt x="305333" y="466713"/>
                  </a:cubicBezTo>
                  <a:cubicBezTo>
                    <a:pt x="305988" y="478105"/>
                    <a:pt x="302247" y="489030"/>
                    <a:pt x="294579" y="497621"/>
                  </a:cubicBezTo>
                  <a:lnTo>
                    <a:pt x="235477" y="564106"/>
                  </a:lnTo>
                  <a:cubicBezTo>
                    <a:pt x="212192" y="590345"/>
                    <a:pt x="178620" y="605099"/>
                    <a:pt x="143458" y="605099"/>
                  </a:cubicBezTo>
                  <a:cubicBezTo>
                    <a:pt x="113346" y="605099"/>
                    <a:pt x="84450" y="594454"/>
                    <a:pt x="62006" y="574564"/>
                  </a:cubicBezTo>
                  <a:lnTo>
                    <a:pt x="41340" y="556449"/>
                  </a:lnTo>
                  <a:cubicBezTo>
                    <a:pt x="-9346" y="511628"/>
                    <a:pt x="-14115" y="433844"/>
                    <a:pt x="30866" y="383233"/>
                  </a:cubicBezTo>
                  <a:lnTo>
                    <a:pt x="160197" y="237657"/>
                  </a:lnTo>
                  <a:cubicBezTo>
                    <a:pt x="183483" y="211418"/>
                    <a:pt x="217055" y="196384"/>
                    <a:pt x="252216" y="196384"/>
                  </a:cubicBezTo>
                  <a:close/>
                  <a:moveTo>
                    <a:pt x="463119" y="0"/>
                  </a:moveTo>
                  <a:cubicBezTo>
                    <a:pt x="493231" y="0"/>
                    <a:pt x="522127" y="10925"/>
                    <a:pt x="544570" y="30814"/>
                  </a:cubicBezTo>
                  <a:lnTo>
                    <a:pt x="565237" y="49115"/>
                  </a:lnTo>
                  <a:cubicBezTo>
                    <a:pt x="616015" y="94028"/>
                    <a:pt x="620691" y="171809"/>
                    <a:pt x="575711" y="222418"/>
                  </a:cubicBezTo>
                  <a:lnTo>
                    <a:pt x="446473" y="368175"/>
                  </a:lnTo>
                  <a:cubicBezTo>
                    <a:pt x="423095" y="394413"/>
                    <a:pt x="389617" y="409633"/>
                    <a:pt x="354455" y="409633"/>
                  </a:cubicBezTo>
                  <a:lnTo>
                    <a:pt x="354362" y="409633"/>
                  </a:lnTo>
                  <a:cubicBezTo>
                    <a:pt x="334630" y="409633"/>
                    <a:pt x="314992" y="404591"/>
                    <a:pt x="297505" y="395533"/>
                  </a:cubicBezTo>
                  <a:cubicBezTo>
                    <a:pt x="284880" y="388904"/>
                    <a:pt x="276183" y="376952"/>
                    <a:pt x="273658" y="363039"/>
                  </a:cubicBezTo>
                  <a:cubicBezTo>
                    <a:pt x="271040" y="349033"/>
                    <a:pt x="274968" y="334934"/>
                    <a:pt x="284413" y="324289"/>
                  </a:cubicBezTo>
                  <a:lnTo>
                    <a:pt x="285441" y="323168"/>
                  </a:lnTo>
                  <a:cubicBezTo>
                    <a:pt x="298907" y="307948"/>
                    <a:pt x="322660" y="303560"/>
                    <a:pt x="340802" y="312897"/>
                  </a:cubicBezTo>
                  <a:cubicBezTo>
                    <a:pt x="352491" y="318873"/>
                    <a:pt x="367921" y="316072"/>
                    <a:pt x="376618" y="306268"/>
                  </a:cubicBezTo>
                  <a:lnTo>
                    <a:pt x="505949" y="160604"/>
                  </a:lnTo>
                  <a:cubicBezTo>
                    <a:pt x="511186" y="154721"/>
                    <a:pt x="513804" y="147065"/>
                    <a:pt x="513336" y="139128"/>
                  </a:cubicBezTo>
                  <a:cubicBezTo>
                    <a:pt x="512869" y="131284"/>
                    <a:pt x="509315" y="124001"/>
                    <a:pt x="503424" y="118772"/>
                  </a:cubicBezTo>
                  <a:lnTo>
                    <a:pt x="482757" y="100471"/>
                  </a:lnTo>
                  <a:cubicBezTo>
                    <a:pt x="470974" y="90106"/>
                    <a:pt x="451243" y="91320"/>
                    <a:pt x="440863" y="102992"/>
                  </a:cubicBezTo>
                  <a:lnTo>
                    <a:pt x="381761" y="169661"/>
                  </a:lnTo>
                  <a:cubicBezTo>
                    <a:pt x="374093" y="178158"/>
                    <a:pt x="363619" y="183294"/>
                    <a:pt x="352211" y="183947"/>
                  </a:cubicBezTo>
                  <a:lnTo>
                    <a:pt x="349686" y="184041"/>
                  </a:lnTo>
                  <a:cubicBezTo>
                    <a:pt x="339119" y="184041"/>
                    <a:pt x="329019" y="180212"/>
                    <a:pt x="321164" y="173209"/>
                  </a:cubicBezTo>
                  <a:lnTo>
                    <a:pt x="315647" y="168354"/>
                  </a:lnTo>
                  <a:cubicBezTo>
                    <a:pt x="307043" y="160697"/>
                    <a:pt x="301993" y="150239"/>
                    <a:pt x="301245" y="138848"/>
                  </a:cubicBezTo>
                  <a:cubicBezTo>
                    <a:pt x="300591" y="127456"/>
                    <a:pt x="304425" y="116438"/>
                    <a:pt x="311999" y="107847"/>
                  </a:cubicBezTo>
                  <a:lnTo>
                    <a:pt x="371101" y="41271"/>
                  </a:lnTo>
                  <a:cubicBezTo>
                    <a:pt x="394386" y="15033"/>
                    <a:pt x="427958" y="0"/>
                    <a:pt x="463119" y="0"/>
                  </a:cubicBezTo>
                  <a:close/>
                </a:path>
              </a:pathLst>
            </a:custGeom>
            <a:solidFill>
              <a:srgbClr val="0094A1"/>
            </a:solidFill>
            <a:ln w="9525">
              <a:solidFill>
                <a:srgbClr val="009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0165397" y="4912995"/>
              <a:ext cx="6985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IPFS</a:t>
              </a: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9980612" y="3717290"/>
              <a:ext cx="106807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9908540" y="6098540"/>
              <a:ext cx="12122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PlatONE</a:t>
              </a: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9778365" y="2999105"/>
              <a:ext cx="1384935" cy="3837305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  <a:prstDash val="dash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6" name="直接箭头连接符 25"/>
          <p:cNvCxnSpPr/>
          <p:nvPr/>
        </p:nvCxnSpPr>
        <p:spPr>
          <a:xfrm>
            <a:off x="8542563" y="3713633"/>
            <a:ext cx="89099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>
            <a:off x="380468" y="1015605"/>
            <a:ext cx="5324210" cy="646331"/>
            <a:chOff x="380468" y="1015605"/>
            <a:chExt cx="5324210" cy="646331"/>
          </a:xfrm>
        </p:grpSpPr>
        <p:sp>
          <p:nvSpPr>
            <p:cNvPr id="2" name="文本框 1"/>
            <p:cNvSpPr txBox="1"/>
            <p:nvPr/>
          </p:nvSpPr>
          <p:spPr>
            <a:xfrm>
              <a:off x="1022801" y="1015605"/>
              <a:ext cx="46818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智能病历</a:t>
              </a:r>
              <a:endParaRPr lang="en-US" altLang="zh-CN" sz="3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iconfont-10927-5209564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4405246-CCE2-4201-BBB1-D3F3EB6E740D}"/>
                </a:ext>
              </a:extLst>
            </p:cNvPr>
            <p:cNvSpPr/>
            <p:nvPr/>
          </p:nvSpPr>
          <p:spPr>
            <a:xfrm>
              <a:off x="380468" y="1026348"/>
              <a:ext cx="549703" cy="609685"/>
            </a:xfrm>
            <a:custGeom>
              <a:avLst/>
              <a:gdLst>
                <a:gd name="connsiteX0" fmla="*/ 209060 w 480923"/>
                <a:gd name="connsiteY0" fmla="*/ 501953 h 533400"/>
                <a:gd name="connsiteX1" fmla="*/ 219536 w 480923"/>
                <a:gd name="connsiteY1" fmla="*/ 501953 h 533400"/>
                <a:gd name="connsiteX2" fmla="*/ 219536 w 480923"/>
                <a:gd name="connsiteY2" fmla="*/ 522917 h 533400"/>
                <a:gd name="connsiteX3" fmla="*/ 261395 w 480923"/>
                <a:gd name="connsiteY3" fmla="*/ 522917 h 533400"/>
                <a:gd name="connsiteX4" fmla="*/ 261395 w 480923"/>
                <a:gd name="connsiteY4" fmla="*/ 501953 h 533400"/>
                <a:gd name="connsiteX5" fmla="*/ 271871 w 480923"/>
                <a:gd name="connsiteY5" fmla="*/ 501953 h 533400"/>
                <a:gd name="connsiteX6" fmla="*/ 271871 w 480923"/>
                <a:gd name="connsiteY6" fmla="*/ 522917 h 533400"/>
                <a:gd name="connsiteX7" fmla="*/ 261395 w 480923"/>
                <a:gd name="connsiteY7" fmla="*/ 533400 h 533400"/>
                <a:gd name="connsiteX8" fmla="*/ 219536 w 480923"/>
                <a:gd name="connsiteY8" fmla="*/ 533400 h 533400"/>
                <a:gd name="connsiteX9" fmla="*/ 209060 w 480923"/>
                <a:gd name="connsiteY9" fmla="*/ 522917 h 533400"/>
                <a:gd name="connsiteX10" fmla="*/ 177767 w 480923"/>
                <a:gd name="connsiteY10" fmla="*/ 470644 h 533400"/>
                <a:gd name="connsiteX11" fmla="*/ 188240 w 480923"/>
                <a:gd name="connsiteY11" fmla="*/ 470644 h 533400"/>
                <a:gd name="connsiteX12" fmla="*/ 188240 w 480923"/>
                <a:gd name="connsiteY12" fmla="*/ 491488 h 533400"/>
                <a:gd name="connsiteX13" fmla="*/ 292782 w 480923"/>
                <a:gd name="connsiteY13" fmla="*/ 491488 h 533400"/>
                <a:gd name="connsiteX14" fmla="*/ 292782 w 480923"/>
                <a:gd name="connsiteY14" fmla="*/ 470644 h 533400"/>
                <a:gd name="connsiteX15" fmla="*/ 303255 w 480923"/>
                <a:gd name="connsiteY15" fmla="*/ 470644 h 533400"/>
                <a:gd name="connsiteX16" fmla="*/ 303255 w 480923"/>
                <a:gd name="connsiteY16" fmla="*/ 491488 h 533400"/>
                <a:gd name="connsiteX17" fmla="*/ 292782 w 480923"/>
                <a:gd name="connsiteY17" fmla="*/ 501953 h 533400"/>
                <a:gd name="connsiteX18" fmla="*/ 271871 w 480923"/>
                <a:gd name="connsiteY18" fmla="*/ 501953 h 533400"/>
                <a:gd name="connsiteX19" fmla="*/ 271871 w 480923"/>
                <a:gd name="connsiteY19" fmla="*/ 496757 h 533400"/>
                <a:gd name="connsiteX20" fmla="*/ 266633 w 480923"/>
                <a:gd name="connsiteY20" fmla="*/ 491515 h 533400"/>
                <a:gd name="connsiteX21" fmla="*/ 261395 w 480923"/>
                <a:gd name="connsiteY21" fmla="*/ 496757 h 533400"/>
                <a:gd name="connsiteX22" fmla="*/ 261395 w 480923"/>
                <a:gd name="connsiteY22" fmla="*/ 501953 h 533400"/>
                <a:gd name="connsiteX23" fmla="*/ 219536 w 480923"/>
                <a:gd name="connsiteY23" fmla="*/ 501953 h 533400"/>
                <a:gd name="connsiteX24" fmla="*/ 219536 w 480923"/>
                <a:gd name="connsiteY24" fmla="*/ 496757 h 533400"/>
                <a:gd name="connsiteX25" fmla="*/ 214298 w 480923"/>
                <a:gd name="connsiteY25" fmla="*/ 491515 h 533400"/>
                <a:gd name="connsiteX26" fmla="*/ 209060 w 480923"/>
                <a:gd name="connsiteY26" fmla="*/ 496757 h 533400"/>
                <a:gd name="connsiteX27" fmla="*/ 209060 w 480923"/>
                <a:gd name="connsiteY27" fmla="*/ 501953 h 533400"/>
                <a:gd name="connsiteX28" fmla="*/ 188240 w 480923"/>
                <a:gd name="connsiteY28" fmla="*/ 501953 h 533400"/>
                <a:gd name="connsiteX29" fmla="*/ 177767 w 480923"/>
                <a:gd name="connsiteY29" fmla="*/ 491488 h 533400"/>
                <a:gd name="connsiteX30" fmla="*/ 156915 w 480923"/>
                <a:gd name="connsiteY30" fmla="*/ 460161 h 533400"/>
                <a:gd name="connsiteX31" fmla="*/ 324206 w 480923"/>
                <a:gd name="connsiteY31" fmla="*/ 460161 h 533400"/>
                <a:gd name="connsiteX32" fmla="*/ 329444 w 480923"/>
                <a:gd name="connsiteY32" fmla="*/ 465403 h 533400"/>
                <a:gd name="connsiteX33" fmla="*/ 324206 w 480923"/>
                <a:gd name="connsiteY33" fmla="*/ 470644 h 533400"/>
                <a:gd name="connsiteX34" fmla="*/ 303255 w 480923"/>
                <a:gd name="connsiteY34" fmla="*/ 470644 h 533400"/>
                <a:gd name="connsiteX35" fmla="*/ 303255 w 480923"/>
                <a:gd name="connsiteY35" fmla="*/ 465422 h 533400"/>
                <a:gd name="connsiteX36" fmla="*/ 298019 w 480923"/>
                <a:gd name="connsiteY36" fmla="*/ 460190 h 533400"/>
                <a:gd name="connsiteX37" fmla="*/ 292782 w 480923"/>
                <a:gd name="connsiteY37" fmla="*/ 465422 h 533400"/>
                <a:gd name="connsiteX38" fmla="*/ 292782 w 480923"/>
                <a:gd name="connsiteY38" fmla="*/ 470644 h 533400"/>
                <a:gd name="connsiteX39" fmla="*/ 188240 w 480923"/>
                <a:gd name="connsiteY39" fmla="*/ 470644 h 533400"/>
                <a:gd name="connsiteX40" fmla="*/ 188240 w 480923"/>
                <a:gd name="connsiteY40" fmla="*/ 465422 h 533400"/>
                <a:gd name="connsiteX41" fmla="*/ 183004 w 480923"/>
                <a:gd name="connsiteY41" fmla="*/ 460190 h 533400"/>
                <a:gd name="connsiteX42" fmla="*/ 177767 w 480923"/>
                <a:gd name="connsiteY42" fmla="*/ 465422 h 533400"/>
                <a:gd name="connsiteX43" fmla="*/ 177767 w 480923"/>
                <a:gd name="connsiteY43" fmla="*/ 470644 h 533400"/>
                <a:gd name="connsiteX44" fmla="*/ 156915 w 480923"/>
                <a:gd name="connsiteY44" fmla="*/ 470644 h 533400"/>
                <a:gd name="connsiteX45" fmla="*/ 151677 w 480923"/>
                <a:gd name="connsiteY45" fmla="*/ 465403 h 533400"/>
                <a:gd name="connsiteX46" fmla="*/ 156915 w 480923"/>
                <a:gd name="connsiteY46" fmla="*/ 460161 h 533400"/>
                <a:gd name="connsiteX47" fmla="*/ 156915 w 480923"/>
                <a:gd name="connsiteY47" fmla="*/ 434001 h 533400"/>
                <a:gd name="connsiteX48" fmla="*/ 324206 w 480923"/>
                <a:gd name="connsiteY48" fmla="*/ 434001 h 533400"/>
                <a:gd name="connsiteX49" fmla="*/ 329444 w 480923"/>
                <a:gd name="connsiteY49" fmla="*/ 439243 h 533400"/>
                <a:gd name="connsiteX50" fmla="*/ 324206 w 480923"/>
                <a:gd name="connsiteY50" fmla="*/ 444484 h 533400"/>
                <a:gd name="connsiteX51" fmla="*/ 156915 w 480923"/>
                <a:gd name="connsiteY51" fmla="*/ 444484 h 533400"/>
                <a:gd name="connsiteX52" fmla="*/ 151677 w 480923"/>
                <a:gd name="connsiteY52" fmla="*/ 439243 h 533400"/>
                <a:gd name="connsiteX53" fmla="*/ 156915 w 480923"/>
                <a:gd name="connsiteY53" fmla="*/ 434001 h 533400"/>
                <a:gd name="connsiteX54" fmla="*/ 260187 w 480923"/>
                <a:gd name="connsiteY54" fmla="*/ 418228 h 533400"/>
                <a:gd name="connsiteX55" fmla="*/ 260582 w 480923"/>
                <a:gd name="connsiteY55" fmla="*/ 418228 h 533400"/>
                <a:gd name="connsiteX56" fmla="*/ 260521 w 480923"/>
                <a:gd name="connsiteY56" fmla="*/ 418283 h 533400"/>
                <a:gd name="connsiteX57" fmla="*/ 260235 w 480923"/>
                <a:gd name="connsiteY57" fmla="*/ 418283 h 533400"/>
                <a:gd name="connsiteX58" fmla="*/ 220879 w 480923"/>
                <a:gd name="connsiteY58" fmla="*/ 418228 h 533400"/>
                <a:gd name="connsiteX59" fmla="*/ 220989 w 480923"/>
                <a:gd name="connsiteY59" fmla="*/ 418228 h 533400"/>
                <a:gd name="connsiteX60" fmla="*/ 220941 w 480923"/>
                <a:gd name="connsiteY60" fmla="*/ 418283 h 533400"/>
                <a:gd name="connsiteX61" fmla="*/ 225494 w 480923"/>
                <a:gd name="connsiteY61" fmla="*/ 407799 h 533400"/>
                <a:gd name="connsiteX62" fmla="*/ 255637 w 480923"/>
                <a:gd name="connsiteY62" fmla="*/ 407799 h 533400"/>
                <a:gd name="connsiteX63" fmla="*/ 255329 w 480923"/>
                <a:gd name="connsiteY63" fmla="*/ 412710 h 533400"/>
                <a:gd name="connsiteX64" fmla="*/ 260187 w 480923"/>
                <a:gd name="connsiteY64" fmla="*/ 418228 h 533400"/>
                <a:gd name="connsiteX65" fmla="*/ 220989 w 480923"/>
                <a:gd name="connsiteY65" fmla="*/ 418228 h 533400"/>
                <a:gd name="connsiteX66" fmla="*/ 225800 w 480923"/>
                <a:gd name="connsiteY66" fmla="*/ 412710 h 533400"/>
                <a:gd name="connsiteX67" fmla="*/ 359264 w 480923"/>
                <a:gd name="connsiteY67" fmla="*/ 359458 h 533400"/>
                <a:gd name="connsiteX68" fmla="*/ 366645 w 480923"/>
                <a:gd name="connsiteY68" fmla="*/ 359458 h 533400"/>
                <a:gd name="connsiteX69" fmla="*/ 410451 w 480923"/>
                <a:gd name="connsiteY69" fmla="*/ 403272 h 533400"/>
                <a:gd name="connsiteX70" fmla="*/ 410451 w 480923"/>
                <a:gd name="connsiteY70" fmla="*/ 410653 h 533400"/>
                <a:gd name="connsiteX71" fmla="*/ 406785 w 480923"/>
                <a:gd name="connsiteY71" fmla="*/ 412177 h 533400"/>
                <a:gd name="connsiteX72" fmla="*/ 403071 w 480923"/>
                <a:gd name="connsiteY72" fmla="*/ 410653 h 533400"/>
                <a:gd name="connsiteX73" fmla="*/ 359264 w 480923"/>
                <a:gd name="connsiteY73" fmla="*/ 366840 h 533400"/>
                <a:gd name="connsiteX74" fmla="*/ 359264 w 480923"/>
                <a:gd name="connsiteY74" fmla="*/ 359458 h 533400"/>
                <a:gd name="connsiteX75" fmla="*/ 114279 w 480923"/>
                <a:gd name="connsiteY75" fmla="*/ 359458 h 533400"/>
                <a:gd name="connsiteX76" fmla="*/ 121659 w 480923"/>
                <a:gd name="connsiteY76" fmla="*/ 359458 h 533400"/>
                <a:gd name="connsiteX77" fmla="*/ 121659 w 480923"/>
                <a:gd name="connsiteY77" fmla="*/ 366840 h 533400"/>
                <a:gd name="connsiteX78" fmla="*/ 77853 w 480923"/>
                <a:gd name="connsiteY78" fmla="*/ 410653 h 533400"/>
                <a:gd name="connsiteX79" fmla="*/ 74186 w 480923"/>
                <a:gd name="connsiteY79" fmla="*/ 412177 h 533400"/>
                <a:gd name="connsiteX80" fmla="*/ 70472 w 480923"/>
                <a:gd name="connsiteY80" fmla="*/ 410653 h 533400"/>
                <a:gd name="connsiteX81" fmla="*/ 70472 w 480923"/>
                <a:gd name="connsiteY81" fmla="*/ 403272 h 533400"/>
                <a:gd name="connsiteX82" fmla="*/ 183124 w 480923"/>
                <a:gd name="connsiteY82" fmla="*/ 242509 h 533400"/>
                <a:gd name="connsiteX83" fmla="*/ 161120 w 480923"/>
                <a:gd name="connsiteY83" fmla="*/ 263754 h 533400"/>
                <a:gd name="connsiteX84" fmla="*/ 161167 w 480923"/>
                <a:gd name="connsiteY84" fmla="*/ 265040 h 533400"/>
                <a:gd name="connsiteX85" fmla="*/ 207558 w 480923"/>
                <a:gd name="connsiteY85" fmla="*/ 288810 h 533400"/>
                <a:gd name="connsiteX86" fmla="*/ 206034 w 480923"/>
                <a:gd name="connsiteY86" fmla="*/ 264802 h 533400"/>
                <a:gd name="connsiteX87" fmla="*/ 184029 w 480923"/>
                <a:gd name="connsiteY87" fmla="*/ 242509 h 533400"/>
                <a:gd name="connsiteX88" fmla="*/ 297910 w 480923"/>
                <a:gd name="connsiteY88" fmla="*/ 242413 h 533400"/>
                <a:gd name="connsiteX89" fmla="*/ 297005 w 480923"/>
                <a:gd name="connsiteY89" fmla="*/ 242509 h 533400"/>
                <a:gd name="connsiteX90" fmla="*/ 275000 w 480923"/>
                <a:gd name="connsiteY90" fmla="*/ 264516 h 533400"/>
                <a:gd name="connsiteX91" fmla="*/ 273524 w 480923"/>
                <a:gd name="connsiteY91" fmla="*/ 288810 h 533400"/>
                <a:gd name="connsiteX92" fmla="*/ 319866 w 480923"/>
                <a:gd name="connsiteY92" fmla="*/ 264469 h 533400"/>
                <a:gd name="connsiteX93" fmla="*/ 319962 w 480923"/>
                <a:gd name="connsiteY93" fmla="*/ 263706 h 533400"/>
                <a:gd name="connsiteX94" fmla="*/ 297910 w 480923"/>
                <a:gd name="connsiteY94" fmla="*/ 242413 h 533400"/>
                <a:gd name="connsiteX95" fmla="*/ 413737 w 480923"/>
                <a:gd name="connsiteY95" fmla="*/ 235305 h 533400"/>
                <a:gd name="connsiteX96" fmla="*/ 475685 w 480923"/>
                <a:gd name="connsiteY96" fmla="*/ 235305 h 533400"/>
                <a:gd name="connsiteX97" fmla="*/ 480923 w 480923"/>
                <a:gd name="connsiteY97" fmla="*/ 240544 h 533400"/>
                <a:gd name="connsiteX98" fmla="*/ 475685 w 480923"/>
                <a:gd name="connsiteY98" fmla="*/ 245782 h 533400"/>
                <a:gd name="connsiteX99" fmla="*/ 413737 w 480923"/>
                <a:gd name="connsiteY99" fmla="*/ 245782 h 533400"/>
                <a:gd name="connsiteX100" fmla="*/ 408499 w 480923"/>
                <a:gd name="connsiteY100" fmla="*/ 240544 h 533400"/>
                <a:gd name="connsiteX101" fmla="*/ 413737 w 480923"/>
                <a:gd name="connsiteY101" fmla="*/ 235305 h 533400"/>
                <a:gd name="connsiteX102" fmla="*/ 5238 w 480923"/>
                <a:gd name="connsiteY102" fmla="*/ 235305 h 533400"/>
                <a:gd name="connsiteX103" fmla="*/ 67187 w 480923"/>
                <a:gd name="connsiteY103" fmla="*/ 235305 h 533400"/>
                <a:gd name="connsiteX104" fmla="*/ 72424 w 480923"/>
                <a:gd name="connsiteY104" fmla="*/ 240544 h 533400"/>
                <a:gd name="connsiteX105" fmla="*/ 67187 w 480923"/>
                <a:gd name="connsiteY105" fmla="*/ 245782 h 533400"/>
                <a:gd name="connsiteX106" fmla="*/ 5238 w 480923"/>
                <a:gd name="connsiteY106" fmla="*/ 245782 h 533400"/>
                <a:gd name="connsiteX107" fmla="*/ 0 w 480923"/>
                <a:gd name="connsiteY107" fmla="*/ 240544 h 533400"/>
                <a:gd name="connsiteX108" fmla="*/ 5238 w 480923"/>
                <a:gd name="connsiteY108" fmla="*/ 235305 h 533400"/>
                <a:gd name="connsiteX109" fmla="*/ 183315 w 480923"/>
                <a:gd name="connsiteY109" fmla="*/ 232029 h 533400"/>
                <a:gd name="connsiteX110" fmla="*/ 184220 w 480923"/>
                <a:gd name="connsiteY110" fmla="*/ 232029 h 533400"/>
                <a:gd name="connsiteX111" fmla="*/ 216702 w 480923"/>
                <a:gd name="connsiteY111" fmla="*/ 264516 h 533400"/>
                <a:gd name="connsiteX112" fmla="*/ 218322 w 480923"/>
                <a:gd name="connsiteY112" fmla="*/ 290287 h 533400"/>
                <a:gd name="connsiteX113" fmla="*/ 263093 w 480923"/>
                <a:gd name="connsiteY113" fmla="*/ 290287 h 533400"/>
                <a:gd name="connsiteX114" fmla="*/ 264712 w 480923"/>
                <a:gd name="connsiteY114" fmla="*/ 264230 h 533400"/>
                <a:gd name="connsiteX115" fmla="*/ 297147 w 480923"/>
                <a:gd name="connsiteY115" fmla="*/ 232077 h 533400"/>
                <a:gd name="connsiteX116" fmla="*/ 298052 w 480923"/>
                <a:gd name="connsiteY116" fmla="*/ 232077 h 533400"/>
                <a:gd name="connsiteX117" fmla="*/ 330535 w 480923"/>
                <a:gd name="connsiteY117" fmla="*/ 264564 h 533400"/>
                <a:gd name="connsiteX118" fmla="*/ 330440 w 480923"/>
                <a:gd name="connsiteY118" fmla="*/ 265612 h 533400"/>
                <a:gd name="connsiteX119" fmla="*/ 272952 w 480923"/>
                <a:gd name="connsiteY119" fmla="*/ 299576 h 533400"/>
                <a:gd name="connsiteX120" fmla="*/ 266252 w 480923"/>
                <a:gd name="connsiteY120" fmla="*/ 407799 h 533400"/>
                <a:gd name="connsiteX121" fmla="*/ 255637 w 480923"/>
                <a:gd name="connsiteY121" fmla="*/ 407799 h 533400"/>
                <a:gd name="connsiteX122" fmla="*/ 262331 w 480923"/>
                <a:gd name="connsiteY122" fmla="*/ 300862 h 533400"/>
                <a:gd name="connsiteX123" fmla="*/ 218846 w 480923"/>
                <a:gd name="connsiteY123" fmla="*/ 300862 h 533400"/>
                <a:gd name="connsiteX124" fmla="*/ 225494 w 480923"/>
                <a:gd name="connsiteY124" fmla="*/ 407799 h 533400"/>
                <a:gd name="connsiteX125" fmla="*/ 215069 w 480923"/>
                <a:gd name="connsiteY125" fmla="*/ 407799 h 533400"/>
                <a:gd name="connsiteX126" fmla="*/ 208320 w 480923"/>
                <a:gd name="connsiteY126" fmla="*/ 299528 h 533400"/>
                <a:gd name="connsiteX127" fmla="*/ 150784 w 480923"/>
                <a:gd name="connsiteY127" fmla="*/ 264516 h 533400"/>
                <a:gd name="connsiteX128" fmla="*/ 150784 w 480923"/>
                <a:gd name="connsiteY128" fmla="*/ 264469 h 533400"/>
                <a:gd name="connsiteX129" fmla="*/ 183315 w 480923"/>
                <a:gd name="connsiteY129" fmla="*/ 232029 h 533400"/>
                <a:gd name="connsiteX130" fmla="*/ 240486 w 480923"/>
                <a:gd name="connsiteY130" fmla="*/ 106541 h 533400"/>
                <a:gd name="connsiteX131" fmla="*/ 376366 w 480923"/>
                <a:gd name="connsiteY131" fmla="*/ 242502 h 533400"/>
                <a:gd name="connsiteX132" fmla="*/ 322566 w 480923"/>
                <a:gd name="connsiteY132" fmla="*/ 350843 h 533400"/>
                <a:gd name="connsiteX133" fmla="*/ 303617 w 480923"/>
                <a:gd name="connsiteY133" fmla="*/ 414513 h 533400"/>
                <a:gd name="connsiteX134" fmla="*/ 298666 w 480923"/>
                <a:gd name="connsiteY134" fmla="*/ 418228 h 533400"/>
                <a:gd name="connsiteX135" fmla="*/ 260582 w 480923"/>
                <a:gd name="connsiteY135" fmla="*/ 418228 h 533400"/>
                <a:gd name="connsiteX136" fmla="*/ 265903 w 480923"/>
                <a:gd name="connsiteY136" fmla="*/ 413424 h 533400"/>
                <a:gd name="connsiteX137" fmla="*/ 266252 w 480923"/>
                <a:gd name="connsiteY137" fmla="*/ 407799 h 533400"/>
                <a:gd name="connsiteX138" fmla="*/ 294809 w 480923"/>
                <a:gd name="connsiteY138" fmla="*/ 407799 h 533400"/>
                <a:gd name="connsiteX139" fmla="*/ 313092 w 480923"/>
                <a:gd name="connsiteY139" fmla="*/ 346128 h 533400"/>
                <a:gd name="connsiteX140" fmla="*/ 315329 w 480923"/>
                <a:gd name="connsiteY140" fmla="*/ 343223 h 533400"/>
                <a:gd name="connsiteX141" fmla="*/ 365987 w 480923"/>
                <a:gd name="connsiteY141" fmla="*/ 242502 h 533400"/>
                <a:gd name="connsiteX142" fmla="*/ 240628 w 480923"/>
                <a:gd name="connsiteY142" fmla="*/ 117018 h 533400"/>
                <a:gd name="connsiteX143" fmla="*/ 115222 w 480923"/>
                <a:gd name="connsiteY143" fmla="*/ 242502 h 533400"/>
                <a:gd name="connsiteX144" fmla="*/ 165927 w 480923"/>
                <a:gd name="connsiteY144" fmla="*/ 343271 h 533400"/>
                <a:gd name="connsiteX145" fmla="*/ 168117 w 480923"/>
                <a:gd name="connsiteY145" fmla="*/ 346176 h 533400"/>
                <a:gd name="connsiteX146" fmla="*/ 186209 w 480923"/>
                <a:gd name="connsiteY146" fmla="*/ 407799 h 533400"/>
                <a:gd name="connsiteX147" fmla="*/ 215069 w 480923"/>
                <a:gd name="connsiteY147" fmla="*/ 407799 h 533400"/>
                <a:gd name="connsiteX148" fmla="*/ 215416 w 480923"/>
                <a:gd name="connsiteY148" fmla="*/ 413377 h 533400"/>
                <a:gd name="connsiteX149" fmla="*/ 220879 w 480923"/>
                <a:gd name="connsiteY149" fmla="*/ 418228 h 533400"/>
                <a:gd name="connsiteX150" fmla="*/ 182305 w 480923"/>
                <a:gd name="connsiteY150" fmla="*/ 418228 h 533400"/>
                <a:gd name="connsiteX151" fmla="*/ 177306 w 480923"/>
                <a:gd name="connsiteY151" fmla="*/ 414466 h 533400"/>
                <a:gd name="connsiteX152" fmla="*/ 158357 w 480923"/>
                <a:gd name="connsiteY152" fmla="*/ 350747 h 533400"/>
                <a:gd name="connsiteX153" fmla="*/ 104557 w 480923"/>
                <a:gd name="connsiteY153" fmla="*/ 242407 h 533400"/>
                <a:gd name="connsiteX154" fmla="*/ 240486 w 480923"/>
                <a:gd name="connsiteY154" fmla="*/ 106541 h 533400"/>
                <a:gd name="connsiteX155" fmla="*/ 403071 w 480923"/>
                <a:gd name="connsiteY155" fmla="*/ 70482 h 533400"/>
                <a:gd name="connsiteX156" fmla="*/ 410451 w 480923"/>
                <a:gd name="connsiteY156" fmla="*/ 70482 h 533400"/>
                <a:gd name="connsiteX157" fmla="*/ 410451 w 480923"/>
                <a:gd name="connsiteY157" fmla="*/ 77864 h 533400"/>
                <a:gd name="connsiteX158" fmla="*/ 366645 w 480923"/>
                <a:gd name="connsiteY158" fmla="*/ 121677 h 533400"/>
                <a:gd name="connsiteX159" fmla="*/ 362978 w 480923"/>
                <a:gd name="connsiteY159" fmla="*/ 123248 h 533400"/>
                <a:gd name="connsiteX160" fmla="*/ 359264 w 480923"/>
                <a:gd name="connsiteY160" fmla="*/ 121677 h 533400"/>
                <a:gd name="connsiteX161" fmla="*/ 359264 w 480923"/>
                <a:gd name="connsiteY161" fmla="*/ 114295 h 533400"/>
                <a:gd name="connsiteX162" fmla="*/ 70472 w 480923"/>
                <a:gd name="connsiteY162" fmla="*/ 70482 h 533400"/>
                <a:gd name="connsiteX163" fmla="*/ 77853 w 480923"/>
                <a:gd name="connsiteY163" fmla="*/ 70482 h 533400"/>
                <a:gd name="connsiteX164" fmla="*/ 121659 w 480923"/>
                <a:gd name="connsiteY164" fmla="*/ 114295 h 533400"/>
                <a:gd name="connsiteX165" fmla="*/ 121659 w 480923"/>
                <a:gd name="connsiteY165" fmla="*/ 121677 h 533400"/>
                <a:gd name="connsiteX166" fmla="*/ 117993 w 480923"/>
                <a:gd name="connsiteY166" fmla="*/ 123248 h 533400"/>
                <a:gd name="connsiteX167" fmla="*/ 114279 w 480923"/>
                <a:gd name="connsiteY167" fmla="*/ 121677 h 533400"/>
                <a:gd name="connsiteX168" fmla="*/ 70472 w 480923"/>
                <a:gd name="connsiteY168" fmla="*/ 77864 h 533400"/>
                <a:gd name="connsiteX169" fmla="*/ 70472 w 480923"/>
                <a:gd name="connsiteY169" fmla="*/ 70482 h 533400"/>
                <a:gd name="connsiteX170" fmla="*/ 240462 w 480923"/>
                <a:gd name="connsiteY170" fmla="*/ 0 h 533400"/>
                <a:gd name="connsiteX171" fmla="*/ 245700 w 480923"/>
                <a:gd name="connsiteY171" fmla="*/ 5239 h 533400"/>
                <a:gd name="connsiteX172" fmla="*/ 245700 w 480923"/>
                <a:gd name="connsiteY172" fmla="*/ 67196 h 533400"/>
                <a:gd name="connsiteX173" fmla="*/ 240462 w 480923"/>
                <a:gd name="connsiteY173" fmla="*/ 72435 h 533400"/>
                <a:gd name="connsiteX174" fmla="*/ 235224 w 480923"/>
                <a:gd name="connsiteY174" fmla="*/ 67196 h 533400"/>
                <a:gd name="connsiteX175" fmla="*/ 235224 w 480923"/>
                <a:gd name="connsiteY175" fmla="*/ 5239 h 533400"/>
                <a:gd name="connsiteX176" fmla="*/ 240462 w 480923"/>
                <a:gd name="connsiteY17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480923" h="533400">
                  <a:moveTo>
                    <a:pt x="209060" y="501953"/>
                  </a:moveTo>
                  <a:lnTo>
                    <a:pt x="219536" y="501953"/>
                  </a:lnTo>
                  <a:lnTo>
                    <a:pt x="219536" y="522917"/>
                  </a:lnTo>
                  <a:lnTo>
                    <a:pt x="261395" y="522917"/>
                  </a:lnTo>
                  <a:lnTo>
                    <a:pt x="261395" y="501953"/>
                  </a:lnTo>
                  <a:lnTo>
                    <a:pt x="271871" y="501953"/>
                  </a:lnTo>
                  <a:lnTo>
                    <a:pt x="271871" y="522917"/>
                  </a:lnTo>
                  <a:cubicBezTo>
                    <a:pt x="271871" y="528683"/>
                    <a:pt x="267157" y="533400"/>
                    <a:pt x="261395" y="533400"/>
                  </a:cubicBezTo>
                  <a:lnTo>
                    <a:pt x="219536" y="533400"/>
                  </a:lnTo>
                  <a:cubicBezTo>
                    <a:pt x="213774" y="533400"/>
                    <a:pt x="209060" y="528683"/>
                    <a:pt x="209060" y="522917"/>
                  </a:cubicBezTo>
                  <a:close/>
                  <a:moveTo>
                    <a:pt x="177767" y="470644"/>
                  </a:moveTo>
                  <a:lnTo>
                    <a:pt x="188240" y="470644"/>
                  </a:lnTo>
                  <a:lnTo>
                    <a:pt x="188240" y="491488"/>
                  </a:lnTo>
                  <a:lnTo>
                    <a:pt x="292782" y="491488"/>
                  </a:lnTo>
                  <a:lnTo>
                    <a:pt x="292782" y="470644"/>
                  </a:lnTo>
                  <a:lnTo>
                    <a:pt x="303255" y="470644"/>
                  </a:lnTo>
                  <a:lnTo>
                    <a:pt x="303255" y="491488"/>
                  </a:lnTo>
                  <a:cubicBezTo>
                    <a:pt x="303160" y="497292"/>
                    <a:pt x="298495" y="501953"/>
                    <a:pt x="292782" y="501953"/>
                  </a:cubicBezTo>
                  <a:lnTo>
                    <a:pt x="271871" y="501953"/>
                  </a:lnTo>
                  <a:lnTo>
                    <a:pt x="271871" y="496757"/>
                  </a:lnTo>
                  <a:cubicBezTo>
                    <a:pt x="271871" y="493850"/>
                    <a:pt x="269538" y="491515"/>
                    <a:pt x="266633" y="491515"/>
                  </a:cubicBezTo>
                  <a:cubicBezTo>
                    <a:pt x="263728" y="491515"/>
                    <a:pt x="261395" y="493850"/>
                    <a:pt x="261395" y="496757"/>
                  </a:cubicBezTo>
                  <a:lnTo>
                    <a:pt x="261395" y="501953"/>
                  </a:lnTo>
                  <a:lnTo>
                    <a:pt x="219536" y="501953"/>
                  </a:lnTo>
                  <a:lnTo>
                    <a:pt x="219536" y="496757"/>
                  </a:lnTo>
                  <a:cubicBezTo>
                    <a:pt x="219536" y="493850"/>
                    <a:pt x="217203" y="491515"/>
                    <a:pt x="214298" y="491515"/>
                  </a:cubicBezTo>
                  <a:cubicBezTo>
                    <a:pt x="211393" y="491515"/>
                    <a:pt x="209060" y="493850"/>
                    <a:pt x="209060" y="496757"/>
                  </a:cubicBezTo>
                  <a:lnTo>
                    <a:pt x="209060" y="501953"/>
                  </a:lnTo>
                  <a:lnTo>
                    <a:pt x="188240" y="501953"/>
                  </a:lnTo>
                  <a:cubicBezTo>
                    <a:pt x="182433" y="501953"/>
                    <a:pt x="177767" y="497292"/>
                    <a:pt x="177767" y="491488"/>
                  </a:cubicBezTo>
                  <a:close/>
                  <a:moveTo>
                    <a:pt x="156915" y="460161"/>
                  </a:moveTo>
                  <a:lnTo>
                    <a:pt x="324206" y="460161"/>
                  </a:lnTo>
                  <a:cubicBezTo>
                    <a:pt x="327111" y="460161"/>
                    <a:pt x="329444" y="462448"/>
                    <a:pt x="329444" y="465403"/>
                  </a:cubicBezTo>
                  <a:cubicBezTo>
                    <a:pt x="329349" y="468309"/>
                    <a:pt x="327063" y="470644"/>
                    <a:pt x="324206" y="470644"/>
                  </a:cubicBezTo>
                  <a:lnTo>
                    <a:pt x="303255" y="470644"/>
                  </a:lnTo>
                  <a:lnTo>
                    <a:pt x="303255" y="465422"/>
                  </a:lnTo>
                  <a:cubicBezTo>
                    <a:pt x="303255" y="462473"/>
                    <a:pt x="300923" y="460190"/>
                    <a:pt x="298019" y="460190"/>
                  </a:cubicBezTo>
                  <a:cubicBezTo>
                    <a:pt x="295067" y="460190"/>
                    <a:pt x="292782" y="462473"/>
                    <a:pt x="292782" y="465422"/>
                  </a:cubicBezTo>
                  <a:lnTo>
                    <a:pt x="292782" y="470644"/>
                  </a:lnTo>
                  <a:lnTo>
                    <a:pt x="188240" y="470644"/>
                  </a:lnTo>
                  <a:lnTo>
                    <a:pt x="188240" y="465422"/>
                  </a:lnTo>
                  <a:cubicBezTo>
                    <a:pt x="188240" y="462473"/>
                    <a:pt x="185908" y="460190"/>
                    <a:pt x="183004" y="460190"/>
                  </a:cubicBezTo>
                  <a:cubicBezTo>
                    <a:pt x="180052" y="460190"/>
                    <a:pt x="177767" y="462473"/>
                    <a:pt x="177767" y="465422"/>
                  </a:cubicBezTo>
                  <a:lnTo>
                    <a:pt x="177767" y="470644"/>
                  </a:lnTo>
                  <a:lnTo>
                    <a:pt x="156915" y="470644"/>
                  </a:lnTo>
                  <a:cubicBezTo>
                    <a:pt x="154011" y="470644"/>
                    <a:pt x="151677" y="468309"/>
                    <a:pt x="151677" y="465403"/>
                  </a:cubicBezTo>
                  <a:cubicBezTo>
                    <a:pt x="151677" y="462448"/>
                    <a:pt x="154011" y="460161"/>
                    <a:pt x="156915" y="460161"/>
                  </a:cubicBezTo>
                  <a:close/>
                  <a:moveTo>
                    <a:pt x="156915" y="434001"/>
                  </a:moveTo>
                  <a:lnTo>
                    <a:pt x="324206" y="434001"/>
                  </a:lnTo>
                  <a:cubicBezTo>
                    <a:pt x="327111" y="434001"/>
                    <a:pt x="329444" y="436336"/>
                    <a:pt x="329444" y="439243"/>
                  </a:cubicBezTo>
                  <a:cubicBezTo>
                    <a:pt x="329349" y="442102"/>
                    <a:pt x="327063" y="444484"/>
                    <a:pt x="324206" y="444484"/>
                  </a:cubicBezTo>
                  <a:lnTo>
                    <a:pt x="156915" y="444484"/>
                  </a:lnTo>
                  <a:cubicBezTo>
                    <a:pt x="154011" y="444484"/>
                    <a:pt x="151677" y="442149"/>
                    <a:pt x="151677" y="439243"/>
                  </a:cubicBezTo>
                  <a:cubicBezTo>
                    <a:pt x="151677" y="436336"/>
                    <a:pt x="154011" y="434001"/>
                    <a:pt x="156915" y="434001"/>
                  </a:cubicBezTo>
                  <a:close/>
                  <a:moveTo>
                    <a:pt x="260187" y="418228"/>
                  </a:moveTo>
                  <a:lnTo>
                    <a:pt x="260582" y="418228"/>
                  </a:lnTo>
                  <a:lnTo>
                    <a:pt x="260521" y="418283"/>
                  </a:lnTo>
                  <a:lnTo>
                    <a:pt x="260235" y="418283"/>
                  </a:lnTo>
                  <a:close/>
                  <a:moveTo>
                    <a:pt x="220879" y="418228"/>
                  </a:moveTo>
                  <a:lnTo>
                    <a:pt x="220989" y="418228"/>
                  </a:lnTo>
                  <a:lnTo>
                    <a:pt x="220941" y="418283"/>
                  </a:lnTo>
                  <a:close/>
                  <a:moveTo>
                    <a:pt x="225494" y="407799"/>
                  </a:moveTo>
                  <a:lnTo>
                    <a:pt x="255637" y="407799"/>
                  </a:lnTo>
                  <a:lnTo>
                    <a:pt x="255329" y="412710"/>
                  </a:lnTo>
                  <a:lnTo>
                    <a:pt x="260187" y="418228"/>
                  </a:lnTo>
                  <a:lnTo>
                    <a:pt x="220989" y="418228"/>
                  </a:lnTo>
                  <a:lnTo>
                    <a:pt x="225800" y="412710"/>
                  </a:lnTo>
                  <a:close/>
                  <a:moveTo>
                    <a:pt x="359264" y="359458"/>
                  </a:moveTo>
                  <a:cubicBezTo>
                    <a:pt x="361264" y="357411"/>
                    <a:pt x="364597" y="357411"/>
                    <a:pt x="366645" y="359458"/>
                  </a:cubicBezTo>
                  <a:lnTo>
                    <a:pt x="410451" y="403272"/>
                  </a:lnTo>
                  <a:cubicBezTo>
                    <a:pt x="412451" y="405272"/>
                    <a:pt x="412451" y="408605"/>
                    <a:pt x="410451" y="410653"/>
                  </a:cubicBezTo>
                  <a:cubicBezTo>
                    <a:pt x="409451" y="411653"/>
                    <a:pt x="408118" y="412177"/>
                    <a:pt x="406785" y="412177"/>
                  </a:cubicBezTo>
                  <a:cubicBezTo>
                    <a:pt x="405452" y="412177"/>
                    <a:pt x="404071" y="411653"/>
                    <a:pt x="403071" y="410653"/>
                  </a:cubicBezTo>
                  <a:lnTo>
                    <a:pt x="359264" y="366840"/>
                  </a:lnTo>
                  <a:cubicBezTo>
                    <a:pt x="357264" y="364792"/>
                    <a:pt x="357264" y="361458"/>
                    <a:pt x="359264" y="359458"/>
                  </a:cubicBezTo>
                  <a:close/>
                  <a:moveTo>
                    <a:pt x="114279" y="359458"/>
                  </a:moveTo>
                  <a:cubicBezTo>
                    <a:pt x="116279" y="357411"/>
                    <a:pt x="119660" y="357411"/>
                    <a:pt x="121659" y="359458"/>
                  </a:cubicBezTo>
                  <a:cubicBezTo>
                    <a:pt x="123659" y="361458"/>
                    <a:pt x="123659" y="364792"/>
                    <a:pt x="121659" y="366840"/>
                  </a:cubicBezTo>
                  <a:lnTo>
                    <a:pt x="77853" y="410653"/>
                  </a:lnTo>
                  <a:cubicBezTo>
                    <a:pt x="76853" y="411653"/>
                    <a:pt x="75472" y="412177"/>
                    <a:pt x="74186" y="412177"/>
                  </a:cubicBezTo>
                  <a:cubicBezTo>
                    <a:pt x="72853" y="412177"/>
                    <a:pt x="71472" y="411653"/>
                    <a:pt x="70472" y="410653"/>
                  </a:cubicBezTo>
                  <a:cubicBezTo>
                    <a:pt x="68472" y="408605"/>
                    <a:pt x="68472" y="405272"/>
                    <a:pt x="70472" y="403272"/>
                  </a:cubicBezTo>
                  <a:close/>
                  <a:moveTo>
                    <a:pt x="183124" y="242509"/>
                  </a:moveTo>
                  <a:cubicBezTo>
                    <a:pt x="171217" y="242509"/>
                    <a:pt x="161501" y="251941"/>
                    <a:pt x="161120" y="263754"/>
                  </a:cubicBezTo>
                  <a:cubicBezTo>
                    <a:pt x="161215" y="264183"/>
                    <a:pt x="161215" y="264564"/>
                    <a:pt x="161167" y="265040"/>
                  </a:cubicBezTo>
                  <a:cubicBezTo>
                    <a:pt x="161882" y="274282"/>
                    <a:pt x="180219" y="284237"/>
                    <a:pt x="207558" y="288810"/>
                  </a:cubicBezTo>
                  <a:lnTo>
                    <a:pt x="206034" y="264802"/>
                  </a:lnTo>
                  <a:cubicBezTo>
                    <a:pt x="206034" y="252369"/>
                    <a:pt x="196174" y="242509"/>
                    <a:pt x="184029" y="242509"/>
                  </a:cubicBezTo>
                  <a:close/>
                  <a:moveTo>
                    <a:pt x="297910" y="242413"/>
                  </a:moveTo>
                  <a:lnTo>
                    <a:pt x="297005" y="242509"/>
                  </a:lnTo>
                  <a:cubicBezTo>
                    <a:pt x="284859" y="242509"/>
                    <a:pt x="275000" y="252369"/>
                    <a:pt x="275000" y="264516"/>
                  </a:cubicBezTo>
                  <a:lnTo>
                    <a:pt x="273524" y="288810"/>
                  </a:lnTo>
                  <a:cubicBezTo>
                    <a:pt x="301434" y="284094"/>
                    <a:pt x="319866" y="273853"/>
                    <a:pt x="319866" y="264469"/>
                  </a:cubicBezTo>
                  <a:cubicBezTo>
                    <a:pt x="319866" y="264230"/>
                    <a:pt x="319866" y="263992"/>
                    <a:pt x="319962" y="263706"/>
                  </a:cubicBezTo>
                  <a:cubicBezTo>
                    <a:pt x="319533" y="251893"/>
                    <a:pt x="309817" y="242413"/>
                    <a:pt x="297910" y="242413"/>
                  </a:cubicBezTo>
                  <a:close/>
                  <a:moveTo>
                    <a:pt x="413737" y="235305"/>
                  </a:moveTo>
                  <a:lnTo>
                    <a:pt x="475685" y="235305"/>
                  </a:lnTo>
                  <a:cubicBezTo>
                    <a:pt x="478590" y="235305"/>
                    <a:pt x="480923" y="237639"/>
                    <a:pt x="480923" y="240544"/>
                  </a:cubicBezTo>
                  <a:cubicBezTo>
                    <a:pt x="480923" y="243496"/>
                    <a:pt x="478590" y="245782"/>
                    <a:pt x="475685" y="245782"/>
                  </a:cubicBezTo>
                  <a:lnTo>
                    <a:pt x="413737" y="245782"/>
                  </a:lnTo>
                  <a:cubicBezTo>
                    <a:pt x="410832" y="245782"/>
                    <a:pt x="408499" y="243496"/>
                    <a:pt x="408499" y="240544"/>
                  </a:cubicBezTo>
                  <a:cubicBezTo>
                    <a:pt x="408499" y="237639"/>
                    <a:pt x="410832" y="235305"/>
                    <a:pt x="413737" y="235305"/>
                  </a:cubicBezTo>
                  <a:close/>
                  <a:moveTo>
                    <a:pt x="5238" y="235305"/>
                  </a:moveTo>
                  <a:lnTo>
                    <a:pt x="67187" y="235305"/>
                  </a:lnTo>
                  <a:cubicBezTo>
                    <a:pt x="70139" y="235305"/>
                    <a:pt x="72424" y="237639"/>
                    <a:pt x="72424" y="240544"/>
                  </a:cubicBezTo>
                  <a:cubicBezTo>
                    <a:pt x="72424" y="243496"/>
                    <a:pt x="70139" y="245782"/>
                    <a:pt x="67187" y="245782"/>
                  </a:cubicBezTo>
                  <a:lnTo>
                    <a:pt x="5238" y="245782"/>
                  </a:lnTo>
                  <a:cubicBezTo>
                    <a:pt x="2333" y="245782"/>
                    <a:pt x="0" y="243496"/>
                    <a:pt x="0" y="240544"/>
                  </a:cubicBezTo>
                  <a:cubicBezTo>
                    <a:pt x="0" y="237639"/>
                    <a:pt x="2333" y="235305"/>
                    <a:pt x="5238" y="235305"/>
                  </a:cubicBezTo>
                  <a:close/>
                  <a:moveTo>
                    <a:pt x="183315" y="232029"/>
                  </a:moveTo>
                  <a:lnTo>
                    <a:pt x="184220" y="232029"/>
                  </a:lnTo>
                  <a:cubicBezTo>
                    <a:pt x="202128" y="232029"/>
                    <a:pt x="216702" y="246605"/>
                    <a:pt x="216702" y="264516"/>
                  </a:cubicBezTo>
                  <a:lnTo>
                    <a:pt x="218322" y="290287"/>
                  </a:lnTo>
                  <a:cubicBezTo>
                    <a:pt x="232420" y="291859"/>
                    <a:pt x="249042" y="291859"/>
                    <a:pt x="263093" y="290287"/>
                  </a:cubicBezTo>
                  <a:lnTo>
                    <a:pt x="264712" y="264230"/>
                  </a:lnTo>
                  <a:cubicBezTo>
                    <a:pt x="264712" y="246653"/>
                    <a:pt x="279287" y="232077"/>
                    <a:pt x="297147" y="232077"/>
                  </a:cubicBezTo>
                  <a:lnTo>
                    <a:pt x="298052" y="232077"/>
                  </a:lnTo>
                  <a:cubicBezTo>
                    <a:pt x="315961" y="232077"/>
                    <a:pt x="330535" y="246653"/>
                    <a:pt x="330535" y="264564"/>
                  </a:cubicBezTo>
                  <a:cubicBezTo>
                    <a:pt x="330535" y="264945"/>
                    <a:pt x="330488" y="265278"/>
                    <a:pt x="330440" y="265612"/>
                  </a:cubicBezTo>
                  <a:cubicBezTo>
                    <a:pt x="329345" y="283285"/>
                    <a:pt x="303768" y="294812"/>
                    <a:pt x="272952" y="299576"/>
                  </a:cubicBezTo>
                  <a:lnTo>
                    <a:pt x="266252" y="407799"/>
                  </a:lnTo>
                  <a:lnTo>
                    <a:pt x="255637" y="407799"/>
                  </a:lnTo>
                  <a:lnTo>
                    <a:pt x="262331" y="300862"/>
                  </a:lnTo>
                  <a:cubicBezTo>
                    <a:pt x="247947" y="302291"/>
                    <a:pt x="233182" y="302291"/>
                    <a:pt x="218846" y="300862"/>
                  </a:cubicBezTo>
                  <a:lnTo>
                    <a:pt x="225494" y="407799"/>
                  </a:lnTo>
                  <a:lnTo>
                    <a:pt x="215069" y="407799"/>
                  </a:lnTo>
                  <a:lnTo>
                    <a:pt x="208320" y="299528"/>
                  </a:lnTo>
                  <a:cubicBezTo>
                    <a:pt x="176932" y="294717"/>
                    <a:pt x="150880" y="282808"/>
                    <a:pt x="150784" y="264516"/>
                  </a:cubicBezTo>
                  <a:lnTo>
                    <a:pt x="150784" y="264469"/>
                  </a:lnTo>
                  <a:cubicBezTo>
                    <a:pt x="150880" y="246605"/>
                    <a:pt x="165406" y="232029"/>
                    <a:pt x="183315" y="232029"/>
                  </a:cubicBezTo>
                  <a:close/>
                  <a:moveTo>
                    <a:pt x="240486" y="106541"/>
                  </a:moveTo>
                  <a:cubicBezTo>
                    <a:pt x="315425" y="106541"/>
                    <a:pt x="376366" y="167545"/>
                    <a:pt x="376366" y="242502"/>
                  </a:cubicBezTo>
                  <a:cubicBezTo>
                    <a:pt x="376366" y="284886"/>
                    <a:pt x="356275" y="325222"/>
                    <a:pt x="322566" y="350843"/>
                  </a:cubicBezTo>
                  <a:lnTo>
                    <a:pt x="303617" y="414513"/>
                  </a:lnTo>
                  <a:cubicBezTo>
                    <a:pt x="303046" y="416704"/>
                    <a:pt x="300999" y="418228"/>
                    <a:pt x="298666" y="418228"/>
                  </a:cubicBezTo>
                  <a:lnTo>
                    <a:pt x="260582" y="418228"/>
                  </a:lnTo>
                  <a:lnTo>
                    <a:pt x="265903" y="413424"/>
                  </a:lnTo>
                  <a:lnTo>
                    <a:pt x="266252" y="407799"/>
                  </a:lnTo>
                  <a:lnTo>
                    <a:pt x="294809" y="407799"/>
                  </a:lnTo>
                  <a:lnTo>
                    <a:pt x="313092" y="346128"/>
                  </a:lnTo>
                  <a:cubicBezTo>
                    <a:pt x="313473" y="344890"/>
                    <a:pt x="314282" y="343842"/>
                    <a:pt x="315329" y="343223"/>
                  </a:cubicBezTo>
                  <a:cubicBezTo>
                    <a:pt x="347086" y="319555"/>
                    <a:pt x="365987" y="281933"/>
                    <a:pt x="365987" y="242502"/>
                  </a:cubicBezTo>
                  <a:cubicBezTo>
                    <a:pt x="365987" y="173307"/>
                    <a:pt x="309711" y="117018"/>
                    <a:pt x="240628" y="117018"/>
                  </a:cubicBezTo>
                  <a:cubicBezTo>
                    <a:pt x="171498" y="117018"/>
                    <a:pt x="115222" y="173307"/>
                    <a:pt x="115222" y="242502"/>
                  </a:cubicBezTo>
                  <a:cubicBezTo>
                    <a:pt x="115222" y="282029"/>
                    <a:pt x="134123" y="319650"/>
                    <a:pt x="165927" y="343271"/>
                  </a:cubicBezTo>
                  <a:cubicBezTo>
                    <a:pt x="166927" y="343937"/>
                    <a:pt x="167784" y="344938"/>
                    <a:pt x="168117" y="346176"/>
                  </a:cubicBezTo>
                  <a:lnTo>
                    <a:pt x="186209" y="407799"/>
                  </a:lnTo>
                  <a:lnTo>
                    <a:pt x="215069" y="407799"/>
                  </a:lnTo>
                  <a:lnTo>
                    <a:pt x="215416" y="413377"/>
                  </a:lnTo>
                  <a:lnTo>
                    <a:pt x="220879" y="418228"/>
                  </a:lnTo>
                  <a:lnTo>
                    <a:pt x="182305" y="418228"/>
                  </a:lnTo>
                  <a:cubicBezTo>
                    <a:pt x="179972" y="418228"/>
                    <a:pt x="177925" y="416656"/>
                    <a:pt x="177306" y="414466"/>
                  </a:cubicBezTo>
                  <a:lnTo>
                    <a:pt x="158357" y="350747"/>
                  </a:lnTo>
                  <a:cubicBezTo>
                    <a:pt x="124601" y="325174"/>
                    <a:pt x="104557" y="284743"/>
                    <a:pt x="104557" y="242407"/>
                  </a:cubicBezTo>
                  <a:cubicBezTo>
                    <a:pt x="104605" y="167497"/>
                    <a:pt x="165546" y="106541"/>
                    <a:pt x="240486" y="106541"/>
                  </a:cubicBezTo>
                  <a:close/>
                  <a:moveTo>
                    <a:pt x="403071" y="70482"/>
                  </a:moveTo>
                  <a:cubicBezTo>
                    <a:pt x="405071" y="68434"/>
                    <a:pt x="408451" y="68434"/>
                    <a:pt x="410451" y="70482"/>
                  </a:cubicBezTo>
                  <a:cubicBezTo>
                    <a:pt x="412451" y="72530"/>
                    <a:pt x="412451" y="75816"/>
                    <a:pt x="410451" y="77864"/>
                  </a:cubicBezTo>
                  <a:lnTo>
                    <a:pt x="366645" y="121677"/>
                  </a:lnTo>
                  <a:cubicBezTo>
                    <a:pt x="365645" y="122677"/>
                    <a:pt x="364264" y="123248"/>
                    <a:pt x="362978" y="123248"/>
                  </a:cubicBezTo>
                  <a:cubicBezTo>
                    <a:pt x="361645" y="123248"/>
                    <a:pt x="360264" y="122677"/>
                    <a:pt x="359264" y="121677"/>
                  </a:cubicBezTo>
                  <a:cubicBezTo>
                    <a:pt x="357264" y="119677"/>
                    <a:pt x="357264" y="116295"/>
                    <a:pt x="359264" y="114295"/>
                  </a:cubicBezTo>
                  <a:close/>
                  <a:moveTo>
                    <a:pt x="70472" y="70482"/>
                  </a:moveTo>
                  <a:cubicBezTo>
                    <a:pt x="72520" y="68434"/>
                    <a:pt x="75853" y="68434"/>
                    <a:pt x="77853" y="70482"/>
                  </a:cubicBezTo>
                  <a:lnTo>
                    <a:pt x="121659" y="114295"/>
                  </a:lnTo>
                  <a:cubicBezTo>
                    <a:pt x="123659" y="116295"/>
                    <a:pt x="123659" y="119677"/>
                    <a:pt x="121659" y="121677"/>
                  </a:cubicBezTo>
                  <a:cubicBezTo>
                    <a:pt x="120564" y="122677"/>
                    <a:pt x="119326" y="123248"/>
                    <a:pt x="117993" y="123248"/>
                  </a:cubicBezTo>
                  <a:cubicBezTo>
                    <a:pt x="116660" y="123248"/>
                    <a:pt x="115279" y="122677"/>
                    <a:pt x="114279" y="121677"/>
                  </a:cubicBezTo>
                  <a:lnTo>
                    <a:pt x="70472" y="77864"/>
                  </a:lnTo>
                  <a:cubicBezTo>
                    <a:pt x="68472" y="75816"/>
                    <a:pt x="68472" y="72530"/>
                    <a:pt x="70472" y="70482"/>
                  </a:cubicBezTo>
                  <a:close/>
                  <a:moveTo>
                    <a:pt x="240462" y="0"/>
                  </a:moveTo>
                  <a:cubicBezTo>
                    <a:pt x="243366" y="0"/>
                    <a:pt x="245700" y="2334"/>
                    <a:pt x="245700" y="5239"/>
                  </a:cubicBezTo>
                  <a:lnTo>
                    <a:pt x="245700" y="67196"/>
                  </a:lnTo>
                  <a:cubicBezTo>
                    <a:pt x="245700" y="70149"/>
                    <a:pt x="243319" y="72435"/>
                    <a:pt x="240462" y="72435"/>
                  </a:cubicBezTo>
                  <a:cubicBezTo>
                    <a:pt x="237557" y="72435"/>
                    <a:pt x="235224" y="70149"/>
                    <a:pt x="235224" y="67196"/>
                  </a:cubicBezTo>
                  <a:lnTo>
                    <a:pt x="235224" y="5239"/>
                  </a:lnTo>
                  <a:cubicBezTo>
                    <a:pt x="235224" y="2334"/>
                    <a:pt x="237557" y="0"/>
                    <a:pt x="240462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037032" y="1898934"/>
            <a:ext cx="2084205" cy="4229608"/>
            <a:chOff x="5748345" y="1990306"/>
            <a:chExt cx="2084205" cy="4229608"/>
          </a:xfrm>
        </p:grpSpPr>
        <p:sp>
          <p:nvSpPr>
            <p:cNvPr id="68" name="文本框 67"/>
            <p:cNvSpPr txBox="1"/>
            <p:nvPr/>
          </p:nvSpPr>
          <p:spPr>
            <a:xfrm>
              <a:off x="6213500" y="4670952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智能病历</a:t>
              </a:r>
              <a:endPara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iconfont-11842-5649801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4405246-CCE2-4201-BBB1-D3F3EB6E740D}"/>
                </a:ext>
              </a:extLst>
            </p:cNvPr>
            <p:cNvSpPr/>
            <p:nvPr/>
          </p:nvSpPr>
          <p:spPr>
            <a:xfrm>
              <a:off x="5748345" y="1990306"/>
              <a:ext cx="2084205" cy="4229608"/>
            </a:xfrm>
            <a:custGeom>
              <a:avLst/>
              <a:gdLst>
                <a:gd name="T0" fmla="*/ 6400 w 7150"/>
                <a:gd name="T1" fmla="*/ 0 h 10000"/>
                <a:gd name="T2" fmla="*/ 750 w 7150"/>
                <a:gd name="T3" fmla="*/ 0 h 10000"/>
                <a:gd name="T4" fmla="*/ 0 w 7150"/>
                <a:gd name="T5" fmla="*/ 750 h 10000"/>
                <a:gd name="T6" fmla="*/ 0 w 7150"/>
                <a:gd name="T7" fmla="*/ 9250 h 10000"/>
                <a:gd name="T8" fmla="*/ 750 w 7150"/>
                <a:gd name="T9" fmla="*/ 10000 h 10000"/>
                <a:gd name="T10" fmla="*/ 6400 w 7150"/>
                <a:gd name="T11" fmla="*/ 10000 h 10000"/>
                <a:gd name="T12" fmla="*/ 7150 w 7150"/>
                <a:gd name="T13" fmla="*/ 9250 h 10000"/>
                <a:gd name="T14" fmla="*/ 7150 w 7150"/>
                <a:gd name="T15" fmla="*/ 750 h 10000"/>
                <a:gd name="T16" fmla="*/ 6400 w 7150"/>
                <a:gd name="T17" fmla="*/ 0 h 10000"/>
                <a:gd name="T18" fmla="*/ 4200 w 7150"/>
                <a:gd name="T19" fmla="*/ 8856 h 10000"/>
                <a:gd name="T20" fmla="*/ 3825 w 7150"/>
                <a:gd name="T21" fmla="*/ 9231 h 10000"/>
                <a:gd name="T22" fmla="*/ 3325 w 7150"/>
                <a:gd name="T23" fmla="*/ 9231 h 10000"/>
                <a:gd name="T24" fmla="*/ 2950 w 7150"/>
                <a:gd name="T25" fmla="*/ 8856 h 10000"/>
                <a:gd name="T26" fmla="*/ 3325 w 7150"/>
                <a:gd name="T27" fmla="*/ 8481 h 10000"/>
                <a:gd name="T28" fmla="*/ 3825 w 7150"/>
                <a:gd name="T29" fmla="*/ 8481 h 10000"/>
                <a:gd name="T30" fmla="*/ 4200 w 7150"/>
                <a:gd name="T31" fmla="*/ 8856 h 10000"/>
                <a:gd name="T32" fmla="*/ 6388 w 7150"/>
                <a:gd name="T33" fmla="*/ 7731 h 10000"/>
                <a:gd name="T34" fmla="*/ 738 w 7150"/>
                <a:gd name="T35" fmla="*/ 7731 h 10000"/>
                <a:gd name="T36" fmla="*/ 738 w 7150"/>
                <a:gd name="T37" fmla="*/ 781 h 10000"/>
                <a:gd name="T38" fmla="*/ 6388 w 7150"/>
                <a:gd name="T39" fmla="*/ 781 h 10000"/>
                <a:gd name="T40" fmla="*/ 6388 w 7150"/>
                <a:gd name="T41" fmla="*/ 7731 h 1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50" h="10000">
                  <a:moveTo>
                    <a:pt x="6400" y="0"/>
                  </a:moveTo>
                  <a:lnTo>
                    <a:pt x="750" y="0"/>
                  </a:lnTo>
                  <a:cubicBezTo>
                    <a:pt x="336" y="0"/>
                    <a:pt x="0" y="336"/>
                    <a:pt x="0" y="750"/>
                  </a:cubicBezTo>
                  <a:lnTo>
                    <a:pt x="0" y="9250"/>
                  </a:lnTo>
                  <a:cubicBezTo>
                    <a:pt x="0" y="9664"/>
                    <a:pt x="336" y="10000"/>
                    <a:pt x="750" y="10000"/>
                  </a:cubicBezTo>
                  <a:lnTo>
                    <a:pt x="6400" y="10000"/>
                  </a:lnTo>
                  <a:cubicBezTo>
                    <a:pt x="6814" y="10000"/>
                    <a:pt x="7150" y="9664"/>
                    <a:pt x="7150" y="9250"/>
                  </a:cubicBezTo>
                  <a:lnTo>
                    <a:pt x="7150" y="750"/>
                  </a:lnTo>
                  <a:cubicBezTo>
                    <a:pt x="7150" y="336"/>
                    <a:pt x="6814" y="0"/>
                    <a:pt x="6400" y="0"/>
                  </a:cubicBezTo>
                  <a:close/>
                  <a:moveTo>
                    <a:pt x="4200" y="8856"/>
                  </a:moveTo>
                  <a:cubicBezTo>
                    <a:pt x="4200" y="9064"/>
                    <a:pt x="4033" y="9231"/>
                    <a:pt x="3825" y="9231"/>
                  </a:cubicBezTo>
                  <a:lnTo>
                    <a:pt x="3325" y="9231"/>
                  </a:lnTo>
                  <a:cubicBezTo>
                    <a:pt x="3118" y="9231"/>
                    <a:pt x="2950" y="9064"/>
                    <a:pt x="2950" y="8856"/>
                  </a:cubicBezTo>
                  <a:cubicBezTo>
                    <a:pt x="2950" y="8649"/>
                    <a:pt x="3118" y="8481"/>
                    <a:pt x="3325" y="8481"/>
                  </a:cubicBezTo>
                  <a:lnTo>
                    <a:pt x="3825" y="8481"/>
                  </a:lnTo>
                  <a:cubicBezTo>
                    <a:pt x="4031" y="8481"/>
                    <a:pt x="4200" y="8649"/>
                    <a:pt x="4200" y="8856"/>
                  </a:cubicBezTo>
                  <a:close/>
                  <a:moveTo>
                    <a:pt x="6388" y="7731"/>
                  </a:moveTo>
                  <a:lnTo>
                    <a:pt x="738" y="7731"/>
                  </a:lnTo>
                  <a:lnTo>
                    <a:pt x="738" y="781"/>
                  </a:lnTo>
                  <a:lnTo>
                    <a:pt x="6388" y="781"/>
                  </a:lnTo>
                  <a:lnTo>
                    <a:pt x="6388" y="7731"/>
                  </a:lnTo>
                  <a:close/>
                </a:path>
              </a:pathLst>
            </a:custGeom>
            <a:solidFill>
              <a:srgbClr val="0094A1"/>
            </a:solidFill>
            <a:ln>
              <a:solidFill>
                <a:srgbClr val="009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confont-11964-5737228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id="{54405246-CCE2-4201-BBB1-D3F3EB6E740D}"/>
                </a:ext>
              </a:extLst>
            </p:cNvPr>
            <p:cNvSpPr/>
            <p:nvPr/>
          </p:nvSpPr>
          <p:spPr>
            <a:xfrm>
              <a:off x="6262880" y="2866116"/>
              <a:ext cx="984547" cy="1335501"/>
            </a:xfrm>
            <a:custGeom>
              <a:avLst/>
              <a:gdLst>
                <a:gd name="T0" fmla="*/ 200 w 8000"/>
                <a:gd name="T1" fmla="*/ 12700 h 12700"/>
                <a:gd name="T2" fmla="*/ 0 w 8000"/>
                <a:gd name="T3" fmla="*/ 2490 h 12700"/>
                <a:gd name="T4" fmla="*/ 1760 w 8000"/>
                <a:gd name="T5" fmla="*/ 2290 h 12700"/>
                <a:gd name="T6" fmla="*/ 2400 w 8000"/>
                <a:gd name="T7" fmla="*/ 2860 h 12700"/>
                <a:gd name="T8" fmla="*/ 6040 w 8000"/>
                <a:gd name="T9" fmla="*/ 2470 h 12700"/>
                <a:gd name="T10" fmla="*/ 7800 w 8000"/>
                <a:gd name="T11" fmla="*/ 2290 h 12700"/>
                <a:gd name="T12" fmla="*/ 8000 w 8000"/>
                <a:gd name="T13" fmla="*/ 12500 h 12700"/>
                <a:gd name="T14" fmla="*/ 400 w 8000"/>
                <a:gd name="T15" fmla="*/ 12300 h 12700"/>
                <a:gd name="T16" fmla="*/ 7600 w 8000"/>
                <a:gd name="T17" fmla="*/ 2690 h 12700"/>
                <a:gd name="T18" fmla="*/ 5600 w 8000"/>
                <a:gd name="T19" fmla="*/ 3260 h 12700"/>
                <a:gd name="T20" fmla="*/ 1600 w 8000"/>
                <a:gd name="T21" fmla="*/ 2690 h 12700"/>
                <a:gd name="T22" fmla="*/ 400 w 8000"/>
                <a:gd name="T23" fmla="*/ 12300 h 12700"/>
                <a:gd name="T24" fmla="*/ 2400 w 8000"/>
                <a:gd name="T25" fmla="*/ 3260 h 12700"/>
                <a:gd name="T26" fmla="*/ 1550 w 8000"/>
                <a:gd name="T27" fmla="*/ 2410 h 12700"/>
                <a:gd name="T28" fmla="*/ 5600 w 8000"/>
                <a:gd name="T29" fmla="*/ 1560 h 12700"/>
                <a:gd name="T30" fmla="*/ 6440 w 8000"/>
                <a:gd name="T31" fmla="*/ 2510 h 12700"/>
                <a:gd name="T32" fmla="*/ 2400 w 8000"/>
                <a:gd name="T33" fmla="*/ 1960 h 12700"/>
                <a:gd name="T34" fmla="*/ 1950 w 8000"/>
                <a:gd name="T35" fmla="*/ 2460 h 12700"/>
                <a:gd name="T36" fmla="*/ 5600 w 8000"/>
                <a:gd name="T37" fmla="*/ 2850 h 12700"/>
                <a:gd name="T38" fmla="*/ 6040 w 8000"/>
                <a:gd name="T39" fmla="*/ 2410 h 12700"/>
                <a:gd name="T40" fmla="*/ 2400 w 8000"/>
                <a:gd name="T41" fmla="*/ 1960 h 12700"/>
                <a:gd name="T42" fmla="*/ 3020 w 8000"/>
                <a:gd name="T43" fmla="*/ 980 h 12700"/>
                <a:gd name="T44" fmla="*/ 4980 w 8000"/>
                <a:gd name="T45" fmla="*/ 980 h 12700"/>
                <a:gd name="T46" fmla="*/ 4000 w 8000"/>
                <a:gd name="T47" fmla="*/ 400 h 12700"/>
                <a:gd name="T48" fmla="*/ 4000 w 8000"/>
                <a:gd name="T49" fmla="*/ 1560 h 12700"/>
                <a:gd name="T50" fmla="*/ 4000 w 8000"/>
                <a:gd name="T51" fmla="*/ 400 h 12700"/>
                <a:gd name="T52" fmla="*/ 1130 w 8000"/>
                <a:gd name="T53" fmla="*/ 11700 h 12700"/>
                <a:gd name="T54" fmla="*/ 1030 w 8000"/>
                <a:gd name="T55" fmla="*/ 4400 h 12700"/>
                <a:gd name="T56" fmla="*/ 6860 w 8000"/>
                <a:gd name="T57" fmla="*/ 4300 h 12700"/>
                <a:gd name="T58" fmla="*/ 6960 w 8000"/>
                <a:gd name="T59" fmla="*/ 11600 h 12700"/>
                <a:gd name="T60" fmla="*/ 1230 w 8000"/>
                <a:gd name="T61" fmla="*/ 11500 h 12700"/>
                <a:gd name="T62" fmla="*/ 6760 w 8000"/>
                <a:gd name="T63" fmla="*/ 4500 h 12700"/>
                <a:gd name="T64" fmla="*/ 1230 w 8000"/>
                <a:gd name="T65" fmla="*/ 11500 h 12700"/>
                <a:gd name="T66" fmla="*/ 2310 w 8000"/>
                <a:gd name="T67" fmla="*/ 6680 h 12700"/>
                <a:gd name="T68" fmla="*/ 2030 w 8000"/>
                <a:gd name="T69" fmla="*/ 6240 h 12700"/>
                <a:gd name="T70" fmla="*/ 2380 w 8000"/>
                <a:gd name="T71" fmla="*/ 6460 h 12700"/>
                <a:gd name="T72" fmla="*/ 3150 w 8000"/>
                <a:gd name="T73" fmla="*/ 5780 h 12700"/>
                <a:gd name="T74" fmla="*/ 2450 w 8000"/>
                <a:gd name="T75" fmla="*/ 6670 h 12700"/>
                <a:gd name="T76" fmla="*/ 2380 w 8000"/>
                <a:gd name="T77" fmla="*/ 8480 h 12700"/>
                <a:gd name="T78" fmla="*/ 2030 w 8000"/>
                <a:gd name="T79" fmla="*/ 8150 h 12700"/>
                <a:gd name="T80" fmla="*/ 2170 w 8000"/>
                <a:gd name="T81" fmla="*/ 8010 h 12700"/>
                <a:gd name="T82" fmla="*/ 3010 w 8000"/>
                <a:gd name="T83" fmla="*/ 7550 h 12700"/>
                <a:gd name="T84" fmla="*/ 3150 w 8000"/>
                <a:gd name="T85" fmla="*/ 7690 h 12700"/>
                <a:gd name="T86" fmla="*/ 2380 w 8000"/>
                <a:gd name="T87" fmla="*/ 8480 h 12700"/>
                <a:gd name="T88" fmla="*/ 3680 w 8000"/>
                <a:gd name="T89" fmla="*/ 6600 h 12700"/>
                <a:gd name="T90" fmla="*/ 3680 w 8000"/>
                <a:gd name="T91" fmla="*/ 6400 h 12700"/>
                <a:gd name="T92" fmla="*/ 6040 w 8000"/>
                <a:gd name="T93" fmla="*/ 6500 h 12700"/>
                <a:gd name="T94" fmla="*/ 5950 w 8000"/>
                <a:gd name="T95" fmla="*/ 8360 h 12700"/>
                <a:gd name="T96" fmla="*/ 3580 w 8000"/>
                <a:gd name="T97" fmla="*/ 8260 h 12700"/>
                <a:gd name="T98" fmla="*/ 5940 w 8000"/>
                <a:gd name="T99" fmla="*/ 8160 h 12700"/>
                <a:gd name="T100" fmla="*/ 5950 w 8000"/>
                <a:gd name="T101" fmla="*/ 8360 h 12700"/>
                <a:gd name="T102" fmla="*/ 3680 w 8000"/>
                <a:gd name="T103" fmla="*/ 10130 h 12700"/>
                <a:gd name="T104" fmla="*/ 3680 w 8000"/>
                <a:gd name="T105" fmla="*/ 9930 h 12700"/>
                <a:gd name="T106" fmla="*/ 6040 w 8000"/>
                <a:gd name="T107" fmla="*/ 10030 h 12700"/>
                <a:gd name="T108" fmla="*/ 2380 w 8000"/>
                <a:gd name="T109" fmla="*/ 10240 h 12700"/>
                <a:gd name="T110" fmla="*/ 2030 w 8000"/>
                <a:gd name="T111" fmla="*/ 9910 h 12700"/>
                <a:gd name="T112" fmla="*/ 2170 w 8000"/>
                <a:gd name="T113" fmla="*/ 9770 h 12700"/>
                <a:gd name="T114" fmla="*/ 3010 w 8000"/>
                <a:gd name="T115" fmla="*/ 9310 h 12700"/>
                <a:gd name="T116" fmla="*/ 3150 w 8000"/>
                <a:gd name="T117" fmla="*/ 9450 h 12700"/>
                <a:gd name="T118" fmla="*/ 2380 w 8000"/>
                <a:gd name="T119" fmla="*/ 10240 h 1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000" h="12700">
                  <a:moveTo>
                    <a:pt x="7800" y="12700"/>
                  </a:moveTo>
                  <a:lnTo>
                    <a:pt x="200" y="12700"/>
                  </a:lnTo>
                  <a:cubicBezTo>
                    <a:pt x="90" y="12700"/>
                    <a:pt x="0" y="12610"/>
                    <a:pt x="0" y="12500"/>
                  </a:cubicBezTo>
                  <a:lnTo>
                    <a:pt x="0" y="2490"/>
                  </a:lnTo>
                  <a:cubicBezTo>
                    <a:pt x="0" y="2380"/>
                    <a:pt x="90" y="2290"/>
                    <a:pt x="200" y="2290"/>
                  </a:cubicBezTo>
                  <a:lnTo>
                    <a:pt x="1760" y="2290"/>
                  </a:lnTo>
                  <a:cubicBezTo>
                    <a:pt x="1860" y="2290"/>
                    <a:pt x="1950" y="2370"/>
                    <a:pt x="1960" y="2470"/>
                  </a:cubicBezTo>
                  <a:cubicBezTo>
                    <a:pt x="1990" y="2690"/>
                    <a:pt x="2180" y="2860"/>
                    <a:pt x="2400" y="2860"/>
                  </a:cubicBezTo>
                  <a:lnTo>
                    <a:pt x="5600" y="2860"/>
                  </a:lnTo>
                  <a:cubicBezTo>
                    <a:pt x="5830" y="2860"/>
                    <a:pt x="6020" y="2690"/>
                    <a:pt x="6040" y="2470"/>
                  </a:cubicBezTo>
                  <a:cubicBezTo>
                    <a:pt x="6050" y="2370"/>
                    <a:pt x="6140" y="2290"/>
                    <a:pt x="6240" y="2290"/>
                  </a:cubicBezTo>
                  <a:lnTo>
                    <a:pt x="7800" y="2290"/>
                  </a:lnTo>
                  <a:cubicBezTo>
                    <a:pt x="7910" y="2290"/>
                    <a:pt x="8000" y="2380"/>
                    <a:pt x="8000" y="2490"/>
                  </a:cubicBezTo>
                  <a:lnTo>
                    <a:pt x="8000" y="12500"/>
                  </a:lnTo>
                  <a:cubicBezTo>
                    <a:pt x="8000" y="12610"/>
                    <a:pt x="7910" y="12700"/>
                    <a:pt x="7800" y="12700"/>
                  </a:cubicBezTo>
                  <a:close/>
                  <a:moveTo>
                    <a:pt x="400" y="12300"/>
                  </a:moveTo>
                  <a:lnTo>
                    <a:pt x="7600" y="12300"/>
                  </a:lnTo>
                  <a:lnTo>
                    <a:pt x="7600" y="2690"/>
                  </a:lnTo>
                  <a:lnTo>
                    <a:pt x="6400" y="2690"/>
                  </a:lnTo>
                  <a:cubicBezTo>
                    <a:pt x="6280" y="3020"/>
                    <a:pt x="5970" y="3260"/>
                    <a:pt x="5600" y="3260"/>
                  </a:cubicBezTo>
                  <a:lnTo>
                    <a:pt x="2400" y="3260"/>
                  </a:lnTo>
                  <a:cubicBezTo>
                    <a:pt x="2030" y="3260"/>
                    <a:pt x="1720" y="3020"/>
                    <a:pt x="1600" y="2690"/>
                  </a:cubicBezTo>
                  <a:lnTo>
                    <a:pt x="400" y="2690"/>
                  </a:lnTo>
                  <a:lnTo>
                    <a:pt x="400" y="12300"/>
                  </a:lnTo>
                  <a:close/>
                  <a:moveTo>
                    <a:pt x="5600" y="3260"/>
                  </a:moveTo>
                  <a:lnTo>
                    <a:pt x="2400" y="3260"/>
                  </a:lnTo>
                  <a:cubicBezTo>
                    <a:pt x="1970" y="3260"/>
                    <a:pt x="1610" y="2940"/>
                    <a:pt x="1560" y="2510"/>
                  </a:cubicBezTo>
                  <a:cubicBezTo>
                    <a:pt x="1560" y="2480"/>
                    <a:pt x="1550" y="2440"/>
                    <a:pt x="1550" y="2410"/>
                  </a:cubicBezTo>
                  <a:cubicBezTo>
                    <a:pt x="1550" y="1940"/>
                    <a:pt x="1930" y="1560"/>
                    <a:pt x="2400" y="1560"/>
                  </a:cubicBezTo>
                  <a:lnTo>
                    <a:pt x="5600" y="1560"/>
                  </a:lnTo>
                  <a:cubicBezTo>
                    <a:pt x="6070" y="1560"/>
                    <a:pt x="6450" y="1940"/>
                    <a:pt x="6450" y="2410"/>
                  </a:cubicBezTo>
                  <a:cubicBezTo>
                    <a:pt x="6450" y="2440"/>
                    <a:pt x="6450" y="2480"/>
                    <a:pt x="6440" y="2510"/>
                  </a:cubicBezTo>
                  <a:cubicBezTo>
                    <a:pt x="6390" y="2940"/>
                    <a:pt x="6020" y="3260"/>
                    <a:pt x="5600" y="3260"/>
                  </a:cubicBezTo>
                  <a:close/>
                  <a:moveTo>
                    <a:pt x="2400" y="1960"/>
                  </a:moveTo>
                  <a:cubicBezTo>
                    <a:pt x="2150" y="1960"/>
                    <a:pt x="1950" y="2160"/>
                    <a:pt x="1950" y="2410"/>
                  </a:cubicBezTo>
                  <a:lnTo>
                    <a:pt x="1950" y="2460"/>
                  </a:lnTo>
                  <a:cubicBezTo>
                    <a:pt x="1980" y="2680"/>
                    <a:pt x="2170" y="2850"/>
                    <a:pt x="2390" y="2850"/>
                  </a:cubicBezTo>
                  <a:lnTo>
                    <a:pt x="5600" y="2850"/>
                  </a:lnTo>
                  <a:cubicBezTo>
                    <a:pt x="5830" y="2850"/>
                    <a:pt x="6020" y="2680"/>
                    <a:pt x="6040" y="2460"/>
                  </a:cubicBezTo>
                  <a:lnTo>
                    <a:pt x="6040" y="2410"/>
                  </a:lnTo>
                  <a:cubicBezTo>
                    <a:pt x="6040" y="2160"/>
                    <a:pt x="5840" y="1960"/>
                    <a:pt x="5590" y="1960"/>
                  </a:cubicBezTo>
                  <a:lnTo>
                    <a:pt x="2400" y="1960"/>
                  </a:lnTo>
                  <a:close/>
                  <a:moveTo>
                    <a:pt x="4000" y="1960"/>
                  </a:moveTo>
                  <a:cubicBezTo>
                    <a:pt x="3460" y="1960"/>
                    <a:pt x="3020" y="1520"/>
                    <a:pt x="3020" y="980"/>
                  </a:cubicBezTo>
                  <a:cubicBezTo>
                    <a:pt x="3020" y="440"/>
                    <a:pt x="3460" y="0"/>
                    <a:pt x="4000" y="0"/>
                  </a:cubicBezTo>
                  <a:cubicBezTo>
                    <a:pt x="4540" y="0"/>
                    <a:pt x="4980" y="440"/>
                    <a:pt x="4980" y="980"/>
                  </a:cubicBezTo>
                  <a:cubicBezTo>
                    <a:pt x="4980" y="1520"/>
                    <a:pt x="4540" y="1960"/>
                    <a:pt x="4000" y="1960"/>
                  </a:cubicBezTo>
                  <a:close/>
                  <a:moveTo>
                    <a:pt x="4000" y="400"/>
                  </a:moveTo>
                  <a:cubicBezTo>
                    <a:pt x="3680" y="400"/>
                    <a:pt x="3420" y="660"/>
                    <a:pt x="3420" y="980"/>
                  </a:cubicBezTo>
                  <a:cubicBezTo>
                    <a:pt x="3420" y="1300"/>
                    <a:pt x="3680" y="1560"/>
                    <a:pt x="4000" y="1560"/>
                  </a:cubicBezTo>
                  <a:cubicBezTo>
                    <a:pt x="4320" y="1560"/>
                    <a:pt x="4580" y="1300"/>
                    <a:pt x="4580" y="980"/>
                  </a:cubicBezTo>
                  <a:cubicBezTo>
                    <a:pt x="4580" y="660"/>
                    <a:pt x="4320" y="400"/>
                    <a:pt x="4000" y="400"/>
                  </a:cubicBezTo>
                  <a:close/>
                  <a:moveTo>
                    <a:pt x="6870" y="11700"/>
                  </a:moveTo>
                  <a:lnTo>
                    <a:pt x="1130" y="11700"/>
                  </a:lnTo>
                  <a:cubicBezTo>
                    <a:pt x="1070" y="11700"/>
                    <a:pt x="1030" y="11660"/>
                    <a:pt x="1030" y="11600"/>
                  </a:cubicBezTo>
                  <a:lnTo>
                    <a:pt x="1030" y="4400"/>
                  </a:lnTo>
                  <a:cubicBezTo>
                    <a:pt x="1030" y="4340"/>
                    <a:pt x="1070" y="4300"/>
                    <a:pt x="1130" y="4300"/>
                  </a:cubicBezTo>
                  <a:lnTo>
                    <a:pt x="6860" y="4300"/>
                  </a:lnTo>
                  <a:cubicBezTo>
                    <a:pt x="6920" y="4300"/>
                    <a:pt x="6960" y="4340"/>
                    <a:pt x="6960" y="4400"/>
                  </a:cubicBezTo>
                  <a:lnTo>
                    <a:pt x="6960" y="11600"/>
                  </a:lnTo>
                  <a:cubicBezTo>
                    <a:pt x="6970" y="11650"/>
                    <a:pt x="6920" y="11700"/>
                    <a:pt x="6870" y="11700"/>
                  </a:cubicBezTo>
                  <a:close/>
                  <a:moveTo>
                    <a:pt x="1230" y="11500"/>
                  </a:moveTo>
                  <a:lnTo>
                    <a:pt x="6760" y="11500"/>
                  </a:lnTo>
                  <a:lnTo>
                    <a:pt x="6760" y="4500"/>
                  </a:lnTo>
                  <a:lnTo>
                    <a:pt x="1230" y="4500"/>
                  </a:lnTo>
                  <a:lnTo>
                    <a:pt x="1230" y="11500"/>
                  </a:lnTo>
                  <a:close/>
                  <a:moveTo>
                    <a:pt x="2380" y="6710"/>
                  </a:moveTo>
                  <a:cubicBezTo>
                    <a:pt x="2350" y="6710"/>
                    <a:pt x="2330" y="6700"/>
                    <a:pt x="2310" y="6680"/>
                  </a:cubicBezTo>
                  <a:lnTo>
                    <a:pt x="2030" y="6380"/>
                  </a:lnTo>
                  <a:cubicBezTo>
                    <a:pt x="1990" y="6340"/>
                    <a:pt x="1990" y="6280"/>
                    <a:pt x="2030" y="6240"/>
                  </a:cubicBezTo>
                  <a:cubicBezTo>
                    <a:pt x="2070" y="6200"/>
                    <a:pt x="2130" y="6200"/>
                    <a:pt x="2170" y="6240"/>
                  </a:cubicBezTo>
                  <a:lnTo>
                    <a:pt x="2380" y="6460"/>
                  </a:lnTo>
                  <a:lnTo>
                    <a:pt x="3010" y="5780"/>
                  </a:lnTo>
                  <a:cubicBezTo>
                    <a:pt x="3050" y="5740"/>
                    <a:pt x="3110" y="5740"/>
                    <a:pt x="3150" y="5780"/>
                  </a:cubicBezTo>
                  <a:cubicBezTo>
                    <a:pt x="3190" y="5820"/>
                    <a:pt x="3190" y="5880"/>
                    <a:pt x="3150" y="5920"/>
                  </a:cubicBezTo>
                  <a:lnTo>
                    <a:pt x="2450" y="6670"/>
                  </a:lnTo>
                  <a:cubicBezTo>
                    <a:pt x="2440" y="6700"/>
                    <a:pt x="2410" y="6710"/>
                    <a:pt x="2380" y="6710"/>
                  </a:cubicBezTo>
                  <a:close/>
                  <a:moveTo>
                    <a:pt x="2380" y="8480"/>
                  </a:moveTo>
                  <a:cubicBezTo>
                    <a:pt x="2350" y="8480"/>
                    <a:pt x="2330" y="8470"/>
                    <a:pt x="2310" y="8450"/>
                  </a:cubicBezTo>
                  <a:lnTo>
                    <a:pt x="2030" y="8150"/>
                  </a:lnTo>
                  <a:cubicBezTo>
                    <a:pt x="1990" y="8110"/>
                    <a:pt x="1990" y="8050"/>
                    <a:pt x="2030" y="8010"/>
                  </a:cubicBezTo>
                  <a:cubicBezTo>
                    <a:pt x="2070" y="7970"/>
                    <a:pt x="2130" y="7970"/>
                    <a:pt x="2170" y="8010"/>
                  </a:cubicBezTo>
                  <a:lnTo>
                    <a:pt x="2380" y="8230"/>
                  </a:lnTo>
                  <a:lnTo>
                    <a:pt x="3010" y="7550"/>
                  </a:lnTo>
                  <a:cubicBezTo>
                    <a:pt x="3050" y="7510"/>
                    <a:pt x="3110" y="7510"/>
                    <a:pt x="3150" y="7550"/>
                  </a:cubicBezTo>
                  <a:cubicBezTo>
                    <a:pt x="3190" y="7590"/>
                    <a:pt x="3190" y="7650"/>
                    <a:pt x="3150" y="7690"/>
                  </a:cubicBezTo>
                  <a:lnTo>
                    <a:pt x="2450" y="8440"/>
                  </a:lnTo>
                  <a:cubicBezTo>
                    <a:pt x="2440" y="8460"/>
                    <a:pt x="2410" y="8480"/>
                    <a:pt x="2380" y="8480"/>
                  </a:cubicBezTo>
                  <a:close/>
                  <a:moveTo>
                    <a:pt x="5950" y="6600"/>
                  </a:moveTo>
                  <a:lnTo>
                    <a:pt x="3680" y="6600"/>
                  </a:lnTo>
                  <a:cubicBezTo>
                    <a:pt x="3620" y="6600"/>
                    <a:pt x="3580" y="6560"/>
                    <a:pt x="3580" y="6500"/>
                  </a:cubicBezTo>
                  <a:cubicBezTo>
                    <a:pt x="3580" y="6440"/>
                    <a:pt x="3620" y="6400"/>
                    <a:pt x="3680" y="6400"/>
                  </a:cubicBezTo>
                  <a:lnTo>
                    <a:pt x="5940" y="6400"/>
                  </a:lnTo>
                  <a:cubicBezTo>
                    <a:pt x="6000" y="6400"/>
                    <a:pt x="6040" y="6440"/>
                    <a:pt x="6040" y="6500"/>
                  </a:cubicBezTo>
                  <a:cubicBezTo>
                    <a:pt x="6050" y="6550"/>
                    <a:pt x="6000" y="6600"/>
                    <a:pt x="5950" y="6600"/>
                  </a:cubicBezTo>
                  <a:close/>
                  <a:moveTo>
                    <a:pt x="5950" y="8360"/>
                  </a:moveTo>
                  <a:lnTo>
                    <a:pt x="3680" y="8360"/>
                  </a:lnTo>
                  <a:cubicBezTo>
                    <a:pt x="3620" y="8360"/>
                    <a:pt x="3580" y="8320"/>
                    <a:pt x="3580" y="8260"/>
                  </a:cubicBezTo>
                  <a:cubicBezTo>
                    <a:pt x="3580" y="8200"/>
                    <a:pt x="3620" y="8160"/>
                    <a:pt x="3680" y="8160"/>
                  </a:cubicBezTo>
                  <a:lnTo>
                    <a:pt x="5940" y="8160"/>
                  </a:lnTo>
                  <a:cubicBezTo>
                    <a:pt x="6000" y="8160"/>
                    <a:pt x="6040" y="8200"/>
                    <a:pt x="6040" y="8260"/>
                  </a:cubicBezTo>
                  <a:cubicBezTo>
                    <a:pt x="6050" y="8320"/>
                    <a:pt x="6000" y="8360"/>
                    <a:pt x="5950" y="8360"/>
                  </a:cubicBezTo>
                  <a:close/>
                  <a:moveTo>
                    <a:pt x="5950" y="10130"/>
                  </a:moveTo>
                  <a:lnTo>
                    <a:pt x="3680" y="10130"/>
                  </a:lnTo>
                  <a:cubicBezTo>
                    <a:pt x="3620" y="10130"/>
                    <a:pt x="3580" y="10090"/>
                    <a:pt x="3580" y="10030"/>
                  </a:cubicBezTo>
                  <a:cubicBezTo>
                    <a:pt x="3580" y="9970"/>
                    <a:pt x="3620" y="9930"/>
                    <a:pt x="3680" y="9930"/>
                  </a:cubicBezTo>
                  <a:lnTo>
                    <a:pt x="5940" y="9930"/>
                  </a:lnTo>
                  <a:cubicBezTo>
                    <a:pt x="6000" y="9930"/>
                    <a:pt x="6040" y="9970"/>
                    <a:pt x="6040" y="10030"/>
                  </a:cubicBezTo>
                  <a:cubicBezTo>
                    <a:pt x="6050" y="10090"/>
                    <a:pt x="6000" y="10130"/>
                    <a:pt x="5950" y="10130"/>
                  </a:cubicBezTo>
                  <a:close/>
                  <a:moveTo>
                    <a:pt x="2380" y="10240"/>
                  </a:moveTo>
                  <a:cubicBezTo>
                    <a:pt x="2350" y="10240"/>
                    <a:pt x="2330" y="10230"/>
                    <a:pt x="2310" y="10210"/>
                  </a:cubicBezTo>
                  <a:lnTo>
                    <a:pt x="2030" y="9910"/>
                  </a:lnTo>
                  <a:cubicBezTo>
                    <a:pt x="1990" y="9870"/>
                    <a:pt x="1990" y="9810"/>
                    <a:pt x="2030" y="9770"/>
                  </a:cubicBezTo>
                  <a:cubicBezTo>
                    <a:pt x="2070" y="9730"/>
                    <a:pt x="2130" y="9730"/>
                    <a:pt x="2170" y="9770"/>
                  </a:cubicBezTo>
                  <a:lnTo>
                    <a:pt x="2380" y="9990"/>
                  </a:lnTo>
                  <a:lnTo>
                    <a:pt x="3010" y="9310"/>
                  </a:lnTo>
                  <a:cubicBezTo>
                    <a:pt x="3050" y="9270"/>
                    <a:pt x="3110" y="9270"/>
                    <a:pt x="3150" y="9310"/>
                  </a:cubicBezTo>
                  <a:cubicBezTo>
                    <a:pt x="3190" y="9350"/>
                    <a:pt x="3190" y="9410"/>
                    <a:pt x="3150" y="9450"/>
                  </a:cubicBezTo>
                  <a:lnTo>
                    <a:pt x="2450" y="10200"/>
                  </a:lnTo>
                  <a:cubicBezTo>
                    <a:pt x="2440" y="10230"/>
                    <a:pt x="2410" y="10240"/>
                    <a:pt x="2380" y="1024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730337" y="1763202"/>
            <a:ext cx="843118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2000" b="1" dirty="0" smtClean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隐私</a:t>
            </a:r>
            <a:endParaRPr lang="zh-CN" altLang="en-US" sz="1600" b="1" dirty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683996" y="4739574"/>
            <a:ext cx="843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2000" b="1" dirty="0" smtClean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可信</a:t>
            </a:r>
            <a:endParaRPr lang="zh-CN" altLang="en-US" sz="1600" b="1" dirty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709302" y="3279230"/>
            <a:ext cx="843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2000" b="1" dirty="0" smtClean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endParaRPr lang="zh-CN" altLang="en-US" sz="2000" b="1" dirty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460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/>
          <p:nvPr/>
        </p:nvSpPr>
        <p:spPr>
          <a:xfrm>
            <a:off x="226060" y="-24765"/>
            <a:ext cx="123825" cy="454819"/>
          </a:xfrm>
          <a:prstGeom prst="rect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Rectangle 12"/>
          <p:cNvSpPr/>
          <p:nvPr/>
        </p:nvSpPr>
        <p:spPr>
          <a:xfrm>
            <a:off x="378460" y="111760"/>
            <a:ext cx="11615419" cy="756919"/>
          </a:xfrm>
          <a:prstGeom prst="rect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dirty="0">
                <a:solidFill>
                  <a:srgbClr val="E8E8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解决方案</a:t>
            </a:r>
            <a:r>
              <a:rPr lang="en-US" altLang="zh-CN" sz="3600" b="1" dirty="0">
                <a:solidFill>
                  <a:srgbClr val="E8E8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—How to solve</a:t>
            </a:r>
            <a:r>
              <a:rPr lang="zh-CN" altLang="en-US" sz="3600" b="1" dirty="0">
                <a:solidFill>
                  <a:srgbClr val="E8E8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？</a:t>
            </a:r>
            <a:endParaRPr lang="en-US" altLang="zh-CN" sz="3600" dirty="0">
              <a:solidFill>
                <a:srgbClr val="E8E8E8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0098081" y="981334"/>
            <a:ext cx="2093919" cy="1052517"/>
            <a:chOff x="3019149" y="1239058"/>
            <a:chExt cx="2093919" cy="1052517"/>
          </a:xfrm>
        </p:grpSpPr>
        <p:grpSp>
          <p:nvGrpSpPr>
            <p:cNvPr id="37" name="组合 36"/>
            <p:cNvGrpSpPr/>
            <p:nvPr/>
          </p:nvGrpSpPr>
          <p:grpSpPr>
            <a:xfrm>
              <a:off x="3019149" y="1239058"/>
              <a:ext cx="2093919" cy="904118"/>
              <a:chOff x="505978" y="1578609"/>
              <a:chExt cx="2093919" cy="904118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557973" y="1694272"/>
                <a:ext cx="20419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 smtClean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 药 难 </a:t>
                </a:r>
                <a:endParaRPr lang="zh-CN" altLang="en-US" sz="32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505978" y="1578609"/>
                <a:ext cx="1801612" cy="904118"/>
              </a:xfrm>
              <a:prstGeom prst="rect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十字形 37"/>
            <p:cNvSpPr/>
            <p:nvPr/>
          </p:nvSpPr>
          <p:spPr>
            <a:xfrm rot="2595681">
              <a:off x="4529813" y="1770297"/>
              <a:ext cx="500633" cy="521278"/>
            </a:xfrm>
            <a:prstGeom prst="plus">
              <a:avLst>
                <a:gd name="adj" fmla="val 42803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80468" y="1015605"/>
            <a:ext cx="5324210" cy="646331"/>
            <a:chOff x="380468" y="1015605"/>
            <a:chExt cx="5324210" cy="646331"/>
          </a:xfrm>
        </p:grpSpPr>
        <p:sp>
          <p:nvSpPr>
            <p:cNvPr id="44" name="文本框 43"/>
            <p:cNvSpPr txBox="1"/>
            <p:nvPr/>
          </p:nvSpPr>
          <p:spPr>
            <a:xfrm>
              <a:off x="1022801" y="1015605"/>
              <a:ext cx="46818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可信处方</a:t>
              </a:r>
              <a:endParaRPr lang="en-US" altLang="zh-CN" sz="3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iconfont-10927-5209564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4405246-CCE2-4201-BBB1-D3F3EB6E740D}"/>
                </a:ext>
              </a:extLst>
            </p:cNvPr>
            <p:cNvSpPr/>
            <p:nvPr/>
          </p:nvSpPr>
          <p:spPr>
            <a:xfrm>
              <a:off x="380468" y="1026348"/>
              <a:ext cx="549703" cy="609685"/>
            </a:xfrm>
            <a:custGeom>
              <a:avLst/>
              <a:gdLst>
                <a:gd name="connsiteX0" fmla="*/ 209060 w 480923"/>
                <a:gd name="connsiteY0" fmla="*/ 501953 h 533400"/>
                <a:gd name="connsiteX1" fmla="*/ 219536 w 480923"/>
                <a:gd name="connsiteY1" fmla="*/ 501953 h 533400"/>
                <a:gd name="connsiteX2" fmla="*/ 219536 w 480923"/>
                <a:gd name="connsiteY2" fmla="*/ 522917 h 533400"/>
                <a:gd name="connsiteX3" fmla="*/ 261395 w 480923"/>
                <a:gd name="connsiteY3" fmla="*/ 522917 h 533400"/>
                <a:gd name="connsiteX4" fmla="*/ 261395 w 480923"/>
                <a:gd name="connsiteY4" fmla="*/ 501953 h 533400"/>
                <a:gd name="connsiteX5" fmla="*/ 271871 w 480923"/>
                <a:gd name="connsiteY5" fmla="*/ 501953 h 533400"/>
                <a:gd name="connsiteX6" fmla="*/ 271871 w 480923"/>
                <a:gd name="connsiteY6" fmla="*/ 522917 h 533400"/>
                <a:gd name="connsiteX7" fmla="*/ 261395 w 480923"/>
                <a:gd name="connsiteY7" fmla="*/ 533400 h 533400"/>
                <a:gd name="connsiteX8" fmla="*/ 219536 w 480923"/>
                <a:gd name="connsiteY8" fmla="*/ 533400 h 533400"/>
                <a:gd name="connsiteX9" fmla="*/ 209060 w 480923"/>
                <a:gd name="connsiteY9" fmla="*/ 522917 h 533400"/>
                <a:gd name="connsiteX10" fmla="*/ 177767 w 480923"/>
                <a:gd name="connsiteY10" fmla="*/ 470644 h 533400"/>
                <a:gd name="connsiteX11" fmla="*/ 188240 w 480923"/>
                <a:gd name="connsiteY11" fmla="*/ 470644 h 533400"/>
                <a:gd name="connsiteX12" fmla="*/ 188240 w 480923"/>
                <a:gd name="connsiteY12" fmla="*/ 491488 h 533400"/>
                <a:gd name="connsiteX13" fmla="*/ 292782 w 480923"/>
                <a:gd name="connsiteY13" fmla="*/ 491488 h 533400"/>
                <a:gd name="connsiteX14" fmla="*/ 292782 w 480923"/>
                <a:gd name="connsiteY14" fmla="*/ 470644 h 533400"/>
                <a:gd name="connsiteX15" fmla="*/ 303255 w 480923"/>
                <a:gd name="connsiteY15" fmla="*/ 470644 h 533400"/>
                <a:gd name="connsiteX16" fmla="*/ 303255 w 480923"/>
                <a:gd name="connsiteY16" fmla="*/ 491488 h 533400"/>
                <a:gd name="connsiteX17" fmla="*/ 292782 w 480923"/>
                <a:gd name="connsiteY17" fmla="*/ 501953 h 533400"/>
                <a:gd name="connsiteX18" fmla="*/ 271871 w 480923"/>
                <a:gd name="connsiteY18" fmla="*/ 501953 h 533400"/>
                <a:gd name="connsiteX19" fmla="*/ 271871 w 480923"/>
                <a:gd name="connsiteY19" fmla="*/ 496757 h 533400"/>
                <a:gd name="connsiteX20" fmla="*/ 266633 w 480923"/>
                <a:gd name="connsiteY20" fmla="*/ 491515 h 533400"/>
                <a:gd name="connsiteX21" fmla="*/ 261395 w 480923"/>
                <a:gd name="connsiteY21" fmla="*/ 496757 h 533400"/>
                <a:gd name="connsiteX22" fmla="*/ 261395 w 480923"/>
                <a:gd name="connsiteY22" fmla="*/ 501953 h 533400"/>
                <a:gd name="connsiteX23" fmla="*/ 219536 w 480923"/>
                <a:gd name="connsiteY23" fmla="*/ 501953 h 533400"/>
                <a:gd name="connsiteX24" fmla="*/ 219536 w 480923"/>
                <a:gd name="connsiteY24" fmla="*/ 496757 h 533400"/>
                <a:gd name="connsiteX25" fmla="*/ 214298 w 480923"/>
                <a:gd name="connsiteY25" fmla="*/ 491515 h 533400"/>
                <a:gd name="connsiteX26" fmla="*/ 209060 w 480923"/>
                <a:gd name="connsiteY26" fmla="*/ 496757 h 533400"/>
                <a:gd name="connsiteX27" fmla="*/ 209060 w 480923"/>
                <a:gd name="connsiteY27" fmla="*/ 501953 h 533400"/>
                <a:gd name="connsiteX28" fmla="*/ 188240 w 480923"/>
                <a:gd name="connsiteY28" fmla="*/ 501953 h 533400"/>
                <a:gd name="connsiteX29" fmla="*/ 177767 w 480923"/>
                <a:gd name="connsiteY29" fmla="*/ 491488 h 533400"/>
                <a:gd name="connsiteX30" fmla="*/ 156915 w 480923"/>
                <a:gd name="connsiteY30" fmla="*/ 460161 h 533400"/>
                <a:gd name="connsiteX31" fmla="*/ 324206 w 480923"/>
                <a:gd name="connsiteY31" fmla="*/ 460161 h 533400"/>
                <a:gd name="connsiteX32" fmla="*/ 329444 w 480923"/>
                <a:gd name="connsiteY32" fmla="*/ 465403 h 533400"/>
                <a:gd name="connsiteX33" fmla="*/ 324206 w 480923"/>
                <a:gd name="connsiteY33" fmla="*/ 470644 h 533400"/>
                <a:gd name="connsiteX34" fmla="*/ 303255 w 480923"/>
                <a:gd name="connsiteY34" fmla="*/ 470644 h 533400"/>
                <a:gd name="connsiteX35" fmla="*/ 303255 w 480923"/>
                <a:gd name="connsiteY35" fmla="*/ 465422 h 533400"/>
                <a:gd name="connsiteX36" fmla="*/ 298019 w 480923"/>
                <a:gd name="connsiteY36" fmla="*/ 460190 h 533400"/>
                <a:gd name="connsiteX37" fmla="*/ 292782 w 480923"/>
                <a:gd name="connsiteY37" fmla="*/ 465422 h 533400"/>
                <a:gd name="connsiteX38" fmla="*/ 292782 w 480923"/>
                <a:gd name="connsiteY38" fmla="*/ 470644 h 533400"/>
                <a:gd name="connsiteX39" fmla="*/ 188240 w 480923"/>
                <a:gd name="connsiteY39" fmla="*/ 470644 h 533400"/>
                <a:gd name="connsiteX40" fmla="*/ 188240 w 480923"/>
                <a:gd name="connsiteY40" fmla="*/ 465422 h 533400"/>
                <a:gd name="connsiteX41" fmla="*/ 183004 w 480923"/>
                <a:gd name="connsiteY41" fmla="*/ 460190 h 533400"/>
                <a:gd name="connsiteX42" fmla="*/ 177767 w 480923"/>
                <a:gd name="connsiteY42" fmla="*/ 465422 h 533400"/>
                <a:gd name="connsiteX43" fmla="*/ 177767 w 480923"/>
                <a:gd name="connsiteY43" fmla="*/ 470644 h 533400"/>
                <a:gd name="connsiteX44" fmla="*/ 156915 w 480923"/>
                <a:gd name="connsiteY44" fmla="*/ 470644 h 533400"/>
                <a:gd name="connsiteX45" fmla="*/ 151677 w 480923"/>
                <a:gd name="connsiteY45" fmla="*/ 465403 h 533400"/>
                <a:gd name="connsiteX46" fmla="*/ 156915 w 480923"/>
                <a:gd name="connsiteY46" fmla="*/ 460161 h 533400"/>
                <a:gd name="connsiteX47" fmla="*/ 156915 w 480923"/>
                <a:gd name="connsiteY47" fmla="*/ 434001 h 533400"/>
                <a:gd name="connsiteX48" fmla="*/ 324206 w 480923"/>
                <a:gd name="connsiteY48" fmla="*/ 434001 h 533400"/>
                <a:gd name="connsiteX49" fmla="*/ 329444 w 480923"/>
                <a:gd name="connsiteY49" fmla="*/ 439243 h 533400"/>
                <a:gd name="connsiteX50" fmla="*/ 324206 w 480923"/>
                <a:gd name="connsiteY50" fmla="*/ 444484 h 533400"/>
                <a:gd name="connsiteX51" fmla="*/ 156915 w 480923"/>
                <a:gd name="connsiteY51" fmla="*/ 444484 h 533400"/>
                <a:gd name="connsiteX52" fmla="*/ 151677 w 480923"/>
                <a:gd name="connsiteY52" fmla="*/ 439243 h 533400"/>
                <a:gd name="connsiteX53" fmla="*/ 156915 w 480923"/>
                <a:gd name="connsiteY53" fmla="*/ 434001 h 533400"/>
                <a:gd name="connsiteX54" fmla="*/ 260187 w 480923"/>
                <a:gd name="connsiteY54" fmla="*/ 418228 h 533400"/>
                <a:gd name="connsiteX55" fmla="*/ 260582 w 480923"/>
                <a:gd name="connsiteY55" fmla="*/ 418228 h 533400"/>
                <a:gd name="connsiteX56" fmla="*/ 260521 w 480923"/>
                <a:gd name="connsiteY56" fmla="*/ 418283 h 533400"/>
                <a:gd name="connsiteX57" fmla="*/ 260235 w 480923"/>
                <a:gd name="connsiteY57" fmla="*/ 418283 h 533400"/>
                <a:gd name="connsiteX58" fmla="*/ 220879 w 480923"/>
                <a:gd name="connsiteY58" fmla="*/ 418228 h 533400"/>
                <a:gd name="connsiteX59" fmla="*/ 220989 w 480923"/>
                <a:gd name="connsiteY59" fmla="*/ 418228 h 533400"/>
                <a:gd name="connsiteX60" fmla="*/ 220941 w 480923"/>
                <a:gd name="connsiteY60" fmla="*/ 418283 h 533400"/>
                <a:gd name="connsiteX61" fmla="*/ 225494 w 480923"/>
                <a:gd name="connsiteY61" fmla="*/ 407799 h 533400"/>
                <a:gd name="connsiteX62" fmla="*/ 255637 w 480923"/>
                <a:gd name="connsiteY62" fmla="*/ 407799 h 533400"/>
                <a:gd name="connsiteX63" fmla="*/ 255329 w 480923"/>
                <a:gd name="connsiteY63" fmla="*/ 412710 h 533400"/>
                <a:gd name="connsiteX64" fmla="*/ 260187 w 480923"/>
                <a:gd name="connsiteY64" fmla="*/ 418228 h 533400"/>
                <a:gd name="connsiteX65" fmla="*/ 220989 w 480923"/>
                <a:gd name="connsiteY65" fmla="*/ 418228 h 533400"/>
                <a:gd name="connsiteX66" fmla="*/ 225800 w 480923"/>
                <a:gd name="connsiteY66" fmla="*/ 412710 h 533400"/>
                <a:gd name="connsiteX67" fmla="*/ 359264 w 480923"/>
                <a:gd name="connsiteY67" fmla="*/ 359458 h 533400"/>
                <a:gd name="connsiteX68" fmla="*/ 366645 w 480923"/>
                <a:gd name="connsiteY68" fmla="*/ 359458 h 533400"/>
                <a:gd name="connsiteX69" fmla="*/ 410451 w 480923"/>
                <a:gd name="connsiteY69" fmla="*/ 403272 h 533400"/>
                <a:gd name="connsiteX70" fmla="*/ 410451 w 480923"/>
                <a:gd name="connsiteY70" fmla="*/ 410653 h 533400"/>
                <a:gd name="connsiteX71" fmla="*/ 406785 w 480923"/>
                <a:gd name="connsiteY71" fmla="*/ 412177 h 533400"/>
                <a:gd name="connsiteX72" fmla="*/ 403071 w 480923"/>
                <a:gd name="connsiteY72" fmla="*/ 410653 h 533400"/>
                <a:gd name="connsiteX73" fmla="*/ 359264 w 480923"/>
                <a:gd name="connsiteY73" fmla="*/ 366840 h 533400"/>
                <a:gd name="connsiteX74" fmla="*/ 359264 w 480923"/>
                <a:gd name="connsiteY74" fmla="*/ 359458 h 533400"/>
                <a:gd name="connsiteX75" fmla="*/ 114279 w 480923"/>
                <a:gd name="connsiteY75" fmla="*/ 359458 h 533400"/>
                <a:gd name="connsiteX76" fmla="*/ 121659 w 480923"/>
                <a:gd name="connsiteY76" fmla="*/ 359458 h 533400"/>
                <a:gd name="connsiteX77" fmla="*/ 121659 w 480923"/>
                <a:gd name="connsiteY77" fmla="*/ 366840 h 533400"/>
                <a:gd name="connsiteX78" fmla="*/ 77853 w 480923"/>
                <a:gd name="connsiteY78" fmla="*/ 410653 h 533400"/>
                <a:gd name="connsiteX79" fmla="*/ 74186 w 480923"/>
                <a:gd name="connsiteY79" fmla="*/ 412177 h 533400"/>
                <a:gd name="connsiteX80" fmla="*/ 70472 w 480923"/>
                <a:gd name="connsiteY80" fmla="*/ 410653 h 533400"/>
                <a:gd name="connsiteX81" fmla="*/ 70472 w 480923"/>
                <a:gd name="connsiteY81" fmla="*/ 403272 h 533400"/>
                <a:gd name="connsiteX82" fmla="*/ 183124 w 480923"/>
                <a:gd name="connsiteY82" fmla="*/ 242509 h 533400"/>
                <a:gd name="connsiteX83" fmla="*/ 161120 w 480923"/>
                <a:gd name="connsiteY83" fmla="*/ 263754 h 533400"/>
                <a:gd name="connsiteX84" fmla="*/ 161167 w 480923"/>
                <a:gd name="connsiteY84" fmla="*/ 265040 h 533400"/>
                <a:gd name="connsiteX85" fmla="*/ 207558 w 480923"/>
                <a:gd name="connsiteY85" fmla="*/ 288810 h 533400"/>
                <a:gd name="connsiteX86" fmla="*/ 206034 w 480923"/>
                <a:gd name="connsiteY86" fmla="*/ 264802 h 533400"/>
                <a:gd name="connsiteX87" fmla="*/ 184029 w 480923"/>
                <a:gd name="connsiteY87" fmla="*/ 242509 h 533400"/>
                <a:gd name="connsiteX88" fmla="*/ 297910 w 480923"/>
                <a:gd name="connsiteY88" fmla="*/ 242413 h 533400"/>
                <a:gd name="connsiteX89" fmla="*/ 297005 w 480923"/>
                <a:gd name="connsiteY89" fmla="*/ 242509 h 533400"/>
                <a:gd name="connsiteX90" fmla="*/ 275000 w 480923"/>
                <a:gd name="connsiteY90" fmla="*/ 264516 h 533400"/>
                <a:gd name="connsiteX91" fmla="*/ 273524 w 480923"/>
                <a:gd name="connsiteY91" fmla="*/ 288810 h 533400"/>
                <a:gd name="connsiteX92" fmla="*/ 319866 w 480923"/>
                <a:gd name="connsiteY92" fmla="*/ 264469 h 533400"/>
                <a:gd name="connsiteX93" fmla="*/ 319962 w 480923"/>
                <a:gd name="connsiteY93" fmla="*/ 263706 h 533400"/>
                <a:gd name="connsiteX94" fmla="*/ 297910 w 480923"/>
                <a:gd name="connsiteY94" fmla="*/ 242413 h 533400"/>
                <a:gd name="connsiteX95" fmla="*/ 413737 w 480923"/>
                <a:gd name="connsiteY95" fmla="*/ 235305 h 533400"/>
                <a:gd name="connsiteX96" fmla="*/ 475685 w 480923"/>
                <a:gd name="connsiteY96" fmla="*/ 235305 h 533400"/>
                <a:gd name="connsiteX97" fmla="*/ 480923 w 480923"/>
                <a:gd name="connsiteY97" fmla="*/ 240544 h 533400"/>
                <a:gd name="connsiteX98" fmla="*/ 475685 w 480923"/>
                <a:gd name="connsiteY98" fmla="*/ 245782 h 533400"/>
                <a:gd name="connsiteX99" fmla="*/ 413737 w 480923"/>
                <a:gd name="connsiteY99" fmla="*/ 245782 h 533400"/>
                <a:gd name="connsiteX100" fmla="*/ 408499 w 480923"/>
                <a:gd name="connsiteY100" fmla="*/ 240544 h 533400"/>
                <a:gd name="connsiteX101" fmla="*/ 413737 w 480923"/>
                <a:gd name="connsiteY101" fmla="*/ 235305 h 533400"/>
                <a:gd name="connsiteX102" fmla="*/ 5238 w 480923"/>
                <a:gd name="connsiteY102" fmla="*/ 235305 h 533400"/>
                <a:gd name="connsiteX103" fmla="*/ 67187 w 480923"/>
                <a:gd name="connsiteY103" fmla="*/ 235305 h 533400"/>
                <a:gd name="connsiteX104" fmla="*/ 72424 w 480923"/>
                <a:gd name="connsiteY104" fmla="*/ 240544 h 533400"/>
                <a:gd name="connsiteX105" fmla="*/ 67187 w 480923"/>
                <a:gd name="connsiteY105" fmla="*/ 245782 h 533400"/>
                <a:gd name="connsiteX106" fmla="*/ 5238 w 480923"/>
                <a:gd name="connsiteY106" fmla="*/ 245782 h 533400"/>
                <a:gd name="connsiteX107" fmla="*/ 0 w 480923"/>
                <a:gd name="connsiteY107" fmla="*/ 240544 h 533400"/>
                <a:gd name="connsiteX108" fmla="*/ 5238 w 480923"/>
                <a:gd name="connsiteY108" fmla="*/ 235305 h 533400"/>
                <a:gd name="connsiteX109" fmla="*/ 183315 w 480923"/>
                <a:gd name="connsiteY109" fmla="*/ 232029 h 533400"/>
                <a:gd name="connsiteX110" fmla="*/ 184220 w 480923"/>
                <a:gd name="connsiteY110" fmla="*/ 232029 h 533400"/>
                <a:gd name="connsiteX111" fmla="*/ 216702 w 480923"/>
                <a:gd name="connsiteY111" fmla="*/ 264516 h 533400"/>
                <a:gd name="connsiteX112" fmla="*/ 218322 w 480923"/>
                <a:gd name="connsiteY112" fmla="*/ 290287 h 533400"/>
                <a:gd name="connsiteX113" fmla="*/ 263093 w 480923"/>
                <a:gd name="connsiteY113" fmla="*/ 290287 h 533400"/>
                <a:gd name="connsiteX114" fmla="*/ 264712 w 480923"/>
                <a:gd name="connsiteY114" fmla="*/ 264230 h 533400"/>
                <a:gd name="connsiteX115" fmla="*/ 297147 w 480923"/>
                <a:gd name="connsiteY115" fmla="*/ 232077 h 533400"/>
                <a:gd name="connsiteX116" fmla="*/ 298052 w 480923"/>
                <a:gd name="connsiteY116" fmla="*/ 232077 h 533400"/>
                <a:gd name="connsiteX117" fmla="*/ 330535 w 480923"/>
                <a:gd name="connsiteY117" fmla="*/ 264564 h 533400"/>
                <a:gd name="connsiteX118" fmla="*/ 330440 w 480923"/>
                <a:gd name="connsiteY118" fmla="*/ 265612 h 533400"/>
                <a:gd name="connsiteX119" fmla="*/ 272952 w 480923"/>
                <a:gd name="connsiteY119" fmla="*/ 299576 h 533400"/>
                <a:gd name="connsiteX120" fmla="*/ 266252 w 480923"/>
                <a:gd name="connsiteY120" fmla="*/ 407799 h 533400"/>
                <a:gd name="connsiteX121" fmla="*/ 255637 w 480923"/>
                <a:gd name="connsiteY121" fmla="*/ 407799 h 533400"/>
                <a:gd name="connsiteX122" fmla="*/ 262331 w 480923"/>
                <a:gd name="connsiteY122" fmla="*/ 300862 h 533400"/>
                <a:gd name="connsiteX123" fmla="*/ 218846 w 480923"/>
                <a:gd name="connsiteY123" fmla="*/ 300862 h 533400"/>
                <a:gd name="connsiteX124" fmla="*/ 225494 w 480923"/>
                <a:gd name="connsiteY124" fmla="*/ 407799 h 533400"/>
                <a:gd name="connsiteX125" fmla="*/ 215069 w 480923"/>
                <a:gd name="connsiteY125" fmla="*/ 407799 h 533400"/>
                <a:gd name="connsiteX126" fmla="*/ 208320 w 480923"/>
                <a:gd name="connsiteY126" fmla="*/ 299528 h 533400"/>
                <a:gd name="connsiteX127" fmla="*/ 150784 w 480923"/>
                <a:gd name="connsiteY127" fmla="*/ 264516 h 533400"/>
                <a:gd name="connsiteX128" fmla="*/ 150784 w 480923"/>
                <a:gd name="connsiteY128" fmla="*/ 264469 h 533400"/>
                <a:gd name="connsiteX129" fmla="*/ 183315 w 480923"/>
                <a:gd name="connsiteY129" fmla="*/ 232029 h 533400"/>
                <a:gd name="connsiteX130" fmla="*/ 240486 w 480923"/>
                <a:gd name="connsiteY130" fmla="*/ 106541 h 533400"/>
                <a:gd name="connsiteX131" fmla="*/ 376366 w 480923"/>
                <a:gd name="connsiteY131" fmla="*/ 242502 h 533400"/>
                <a:gd name="connsiteX132" fmla="*/ 322566 w 480923"/>
                <a:gd name="connsiteY132" fmla="*/ 350843 h 533400"/>
                <a:gd name="connsiteX133" fmla="*/ 303617 w 480923"/>
                <a:gd name="connsiteY133" fmla="*/ 414513 h 533400"/>
                <a:gd name="connsiteX134" fmla="*/ 298666 w 480923"/>
                <a:gd name="connsiteY134" fmla="*/ 418228 h 533400"/>
                <a:gd name="connsiteX135" fmla="*/ 260582 w 480923"/>
                <a:gd name="connsiteY135" fmla="*/ 418228 h 533400"/>
                <a:gd name="connsiteX136" fmla="*/ 265903 w 480923"/>
                <a:gd name="connsiteY136" fmla="*/ 413424 h 533400"/>
                <a:gd name="connsiteX137" fmla="*/ 266252 w 480923"/>
                <a:gd name="connsiteY137" fmla="*/ 407799 h 533400"/>
                <a:gd name="connsiteX138" fmla="*/ 294809 w 480923"/>
                <a:gd name="connsiteY138" fmla="*/ 407799 h 533400"/>
                <a:gd name="connsiteX139" fmla="*/ 313092 w 480923"/>
                <a:gd name="connsiteY139" fmla="*/ 346128 h 533400"/>
                <a:gd name="connsiteX140" fmla="*/ 315329 w 480923"/>
                <a:gd name="connsiteY140" fmla="*/ 343223 h 533400"/>
                <a:gd name="connsiteX141" fmla="*/ 365987 w 480923"/>
                <a:gd name="connsiteY141" fmla="*/ 242502 h 533400"/>
                <a:gd name="connsiteX142" fmla="*/ 240628 w 480923"/>
                <a:gd name="connsiteY142" fmla="*/ 117018 h 533400"/>
                <a:gd name="connsiteX143" fmla="*/ 115222 w 480923"/>
                <a:gd name="connsiteY143" fmla="*/ 242502 h 533400"/>
                <a:gd name="connsiteX144" fmla="*/ 165927 w 480923"/>
                <a:gd name="connsiteY144" fmla="*/ 343271 h 533400"/>
                <a:gd name="connsiteX145" fmla="*/ 168117 w 480923"/>
                <a:gd name="connsiteY145" fmla="*/ 346176 h 533400"/>
                <a:gd name="connsiteX146" fmla="*/ 186209 w 480923"/>
                <a:gd name="connsiteY146" fmla="*/ 407799 h 533400"/>
                <a:gd name="connsiteX147" fmla="*/ 215069 w 480923"/>
                <a:gd name="connsiteY147" fmla="*/ 407799 h 533400"/>
                <a:gd name="connsiteX148" fmla="*/ 215416 w 480923"/>
                <a:gd name="connsiteY148" fmla="*/ 413377 h 533400"/>
                <a:gd name="connsiteX149" fmla="*/ 220879 w 480923"/>
                <a:gd name="connsiteY149" fmla="*/ 418228 h 533400"/>
                <a:gd name="connsiteX150" fmla="*/ 182305 w 480923"/>
                <a:gd name="connsiteY150" fmla="*/ 418228 h 533400"/>
                <a:gd name="connsiteX151" fmla="*/ 177306 w 480923"/>
                <a:gd name="connsiteY151" fmla="*/ 414466 h 533400"/>
                <a:gd name="connsiteX152" fmla="*/ 158357 w 480923"/>
                <a:gd name="connsiteY152" fmla="*/ 350747 h 533400"/>
                <a:gd name="connsiteX153" fmla="*/ 104557 w 480923"/>
                <a:gd name="connsiteY153" fmla="*/ 242407 h 533400"/>
                <a:gd name="connsiteX154" fmla="*/ 240486 w 480923"/>
                <a:gd name="connsiteY154" fmla="*/ 106541 h 533400"/>
                <a:gd name="connsiteX155" fmla="*/ 403071 w 480923"/>
                <a:gd name="connsiteY155" fmla="*/ 70482 h 533400"/>
                <a:gd name="connsiteX156" fmla="*/ 410451 w 480923"/>
                <a:gd name="connsiteY156" fmla="*/ 70482 h 533400"/>
                <a:gd name="connsiteX157" fmla="*/ 410451 w 480923"/>
                <a:gd name="connsiteY157" fmla="*/ 77864 h 533400"/>
                <a:gd name="connsiteX158" fmla="*/ 366645 w 480923"/>
                <a:gd name="connsiteY158" fmla="*/ 121677 h 533400"/>
                <a:gd name="connsiteX159" fmla="*/ 362978 w 480923"/>
                <a:gd name="connsiteY159" fmla="*/ 123248 h 533400"/>
                <a:gd name="connsiteX160" fmla="*/ 359264 w 480923"/>
                <a:gd name="connsiteY160" fmla="*/ 121677 h 533400"/>
                <a:gd name="connsiteX161" fmla="*/ 359264 w 480923"/>
                <a:gd name="connsiteY161" fmla="*/ 114295 h 533400"/>
                <a:gd name="connsiteX162" fmla="*/ 70472 w 480923"/>
                <a:gd name="connsiteY162" fmla="*/ 70482 h 533400"/>
                <a:gd name="connsiteX163" fmla="*/ 77853 w 480923"/>
                <a:gd name="connsiteY163" fmla="*/ 70482 h 533400"/>
                <a:gd name="connsiteX164" fmla="*/ 121659 w 480923"/>
                <a:gd name="connsiteY164" fmla="*/ 114295 h 533400"/>
                <a:gd name="connsiteX165" fmla="*/ 121659 w 480923"/>
                <a:gd name="connsiteY165" fmla="*/ 121677 h 533400"/>
                <a:gd name="connsiteX166" fmla="*/ 117993 w 480923"/>
                <a:gd name="connsiteY166" fmla="*/ 123248 h 533400"/>
                <a:gd name="connsiteX167" fmla="*/ 114279 w 480923"/>
                <a:gd name="connsiteY167" fmla="*/ 121677 h 533400"/>
                <a:gd name="connsiteX168" fmla="*/ 70472 w 480923"/>
                <a:gd name="connsiteY168" fmla="*/ 77864 h 533400"/>
                <a:gd name="connsiteX169" fmla="*/ 70472 w 480923"/>
                <a:gd name="connsiteY169" fmla="*/ 70482 h 533400"/>
                <a:gd name="connsiteX170" fmla="*/ 240462 w 480923"/>
                <a:gd name="connsiteY170" fmla="*/ 0 h 533400"/>
                <a:gd name="connsiteX171" fmla="*/ 245700 w 480923"/>
                <a:gd name="connsiteY171" fmla="*/ 5239 h 533400"/>
                <a:gd name="connsiteX172" fmla="*/ 245700 w 480923"/>
                <a:gd name="connsiteY172" fmla="*/ 67196 h 533400"/>
                <a:gd name="connsiteX173" fmla="*/ 240462 w 480923"/>
                <a:gd name="connsiteY173" fmla="*/ 72435 h 533400"/>
                <a:gd name="connsiteX174" fmla="*/ 235224 w 480923"/>
                <a:gd name="connsiteY174" fmla="*/ 67196 h 533400"/>
                <a:gd name="connsiteX175" fmla="*/ 235224 w 480923"/>
                <a:gd name="connsiteY175" fmla="*/ 5239 h 533400"/>
                <a:gd name="connsiteX176" fmla="*/ 240462 w 480923"/>
                <a:gd name="connsiteY17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480923" h="533400">
                  <a:moveTo>
                    <a:pt x="209060" y="501953"/>
                  </a:moveTo>
                  <a:lnTo>
                    <a:pt x="219536" y="501953"/>
                  </a:lnTo>
                  <a:lnTo>
                    <a:pt x="219536" y="522917"/>
                  </a:lnTo>
                  <a:lnTo>
                    <a:pt x="261395" y="522917"/>
                  </a:lnTo>
                  <a:lnTo>
                    <a:pt x="261395" y="501953"/>
                  </a:lnTo>
                  <a:lnTo>
                    <a:pt x="271871" y="501953"/>
                  </a:lnTo>
                  <a:lnTo>
                    <a:pt x="271871" y="522917"/>
                  </a:lnTo>
                  <a:cubicBezTo>
                    <a:pt x="271871" y="528683"/>
                    <a:pt x="267157" y="533400"/>
                    <a:pt x="261395" y="533400"/>
                  </a:cubicBezTo>
                  <a:lnTo>
                    <a:pt x="219536" y="533400"/>
                  </a:lnTo>
                  <a:cubicBezTo>
                    <a:pt x="213774" y="533400"/>
                    <a:pt x="209060" y="528683"/>
                    <a:pt x="209060" y="522917"/>
                  </a:cubicBezTo>
                  <a:close/>
                  <a:moveTo>
                    <a:pt x="177767" y="470644"/>
                  </a:moveTo>
                  <a:lnTo>
                    <a:pt x="188240" y="470644"/>
                  </a:lnTo>
                  <a:lnTo>
                    <a:pt x="188240" y="491488"/>
                  </a:lnTo>
                  <a:lnTo>
                    <a:pt x="292782" y="491488"/>
                  </a:lnTo>
                  <a:lnTo>
                    <a:pt x="292782" y="470644"/>
                  </a:lnTo>
                  <a:lnTo>
                    <a:pt x="303255" y="470644"/>
                  </a:lnTo>
                  <a:lnTo>
                    <a:pt x="303255" y="491488"/>
                  </a:lnTo>
                  <a:cubicBezTo>
                    <a:pt x="303160" y="497292"/>
                    <a:pt x="298495" y="501953"/>
                    <a:pt x="292782" y="501953"/>
                  </a:cubicBezTo>
                  <a:lnTo>
                    <a:pt x="271871" y="501953"/>
                  </a:lnTo>
                  <a:lnTo>
                    <a:pt x="271871" y="496757"/>
                  </a:lnTo>
                  <a:cubicBezTo>
                    <a:pt x="271871" y="493850"/>
                    <a:pt x="269538" y="491515"/>
                    <a:pt x="266633" y="491515"/>
                  </a:cubicBezTo>
                  <a:cubicBezTo>
                    <a:pt x="263728" y="491515"/>
                    <a:pt x="261395" y="493850"/>
                    <a:pt x="261395" y="496757"/>
                  </a:cubicBezTo>
                  <a:lnTo>
                    <a:pt x="261395" y="501953"/>
                  </a:lnTo>
                  <a:lnTo>
                    <a:pt x="219536" y="501953"/>
                  </a:lnTo>
                  <a:lnTo>
                    <a:pt x="219536" y="496757"/>
                  </a:lnTo>
                  <a:cubicBezTo>
                    <a:pt x="219536" y="493850"/>
                    <a:pt x="217203" y="491515"/>
                    <a:pt x="214298" y="491515"/>
                  </a:cubicBezTo>
                  <a:cubicBezTo>
                    <a:pt x="211393" y="491515"/>
                    <a:pt x="209060" y="493850"/>
                    <a:pt x="209060" y="496757"/>
                  </a:cubicBezTo>
                  <a:lnTo>
                    <a:pt x="209060" y="501953"/>
                  </a:lnTo>
                  <a:lnTo>
                    <a:pt x="188240" y="501953"/>
                  </a:lnTo>
                  <a:cubicBezTo>
                    <a:pt x="182433" y="501953"/>
                    <a:pt x="177767" y="497292"/>
                    <a:pt x="177767" y="491488"/>
                  </a:cubicBezTo>
                  <a:close/>
                  <a:moveTo>
                    <a:pt x="156915" y="460161"/>
                  </a:moveTo>
                  <a:lnTo>
                    <a:pt x="324206" y="460161"/>
                  </a:lnTo>
                  <a:cubicBezTo>
                    <a:pt x="327111" y="460161"/>
                    <a:pt x="329444" y="462448"/>
                    <a:pt x="329444" y="465403"/>
                  </a:cubicBezTo>
                  <a:cubicBezTo>
                    <a:pt x="329349" y="468309"/>
                    <a:pt x="327063" y="470644"/>
                    <a:pt x="324206" y="470644"/>
                  </a:cubicBezTo>
                  <a:lnTo>
                    <a:pt x="303255" y="470644"/>
                  </a:lnTo>
                  <a:lnTo>
                    <a:pt x="303255" y="465422"/>
                  </a:lnTo>
                  <a:cubicBezTo>
                    <a:pt x="303255" y="462473"/>
                    <a:pt x="300923" y="460190"/>
                    <a:pt x="298019" y="460190"/>
                  </a:cubicBezTo>
                  <a:cubicBezTo>
                    <a:pt x="295067" y="460190"/>
                    <a:pt x="292782" y="462473"/>
                    <a:pt x="292782" y="465422"/>
                  </a:cubicBezTo>
                  <a:lnTo>
                    <a:pt x="292782" y="470644"/>
                  </a:lnTo>
                  <a:lnTo>
                    <a:pt x="188240" y="470644"/>
                  </a:lnTo>
                  <a:lnTo>
                    <a:pt x="188240" y="465422"/>
                  </a:lnTo>
                  <a:cubicBezTo>
                    <a:pt x="188240" y="462473"/>
                    <a:pt x="185908" y="460190"/>
                    <a:pt x="183004" y="460190"/>
                  </a:cubicBezTo>
                  <a:cubicBezTo>
                    <a:pt x="180052" y="460190"/>
                    <a:pt x="177767" y="462473"/>
                    <a:pt x="177767" y="465422"/>
                  </a:cubicBezTo>
                  <a:lnTo>
                    <a:pt x="177767" y="470644"/>
                  </a:lnTo>
                  <a:lnTo>
                    <a:pt x="156915" y="470644"/>
                  </a:lnTo>
                  <a:cubicBezTo>
                    <a:pt x="154011" y="470644"/>
                    <a:pt x="151677" y="468309"/>
                    <a:pt x="151677" y="465403"/>
                  </a:cubicBezTo>
                  <a:cubicBezTo>
                    <a:pt x="151677" y="462448"/>
                    <a:pt x="154011" y="460161"/>
                    <a:pt x="156915" y="460161"/>
                  </a:cubicBezTo>
                  <a:close/>
                  <a:moveTo>
                    <a:pt x="156915" y="434001"/>
                  </a:moveTo>
                  <a:lnTo>
                    <a:pt x="324206" y="434001"/>
                  </a:lnTo>
                  <a:cubicBezTo>
                    <a:pt x="327111" y="434001"/>
                    <a:pt x="329444" y="436336"/>
                    <a:pt x="329444" y="439243"/>
                  </a:cubicBezTo>
                  <a:cubicBezTo>
                    <a:pt x="329349" y="442102"/>
                    <a:pt x="327063" y="444484"/>
                    <a:pt x="324206" y="444484"/>
                  </a:cubicBezTo>
                  <a:lnTo>
                    <a:pt x="156915" y="444484"/>
                  </a:lnTo>
                  <a:cubicBezTo>
                    <a:pt x="154011" y="444484"/>
                    <a:pt x="151677" y="442149"/>
                    <a:pt x="151677" y="439243"/>
                  </a:cubicBezTo>
                  <a:cubicBezTo>
                    <a:pt x="151677" y="436336"/>
                    <a:pt x="154011" y="434001"/>
                    <a:pt x="156915" y="434001"/>
                  </a:cubicBezTo>
                  <a:close/>
                  <a:moveTo>
                    <a:pt x="260187" y="418228"/>
                  </a:moveTo>
                  <a:lnTo>
                    <a:pt x="260582" y="418228"/>
                  </a:lnTo>
                  <a:lnTo>
                    <a:pt x="260521" y="418283"/>
                  </a:lnTo>
                  <a:lnTo>
                    <a:pt x="260235" y="418283"/>
                  </a:lnTo>
                  <a:close/>
                  <a:moveTo>
                    <a:pt x="220879" y="418228"/>
                  </a:moveTo>
                  <a:lnTo>
                    <a:pt x="220989" y="418228"/>
                  </a:lnTo>
                  <a:lnTo>
                    <a:pt x="220941" y="418283"/>
                  </a:lnTo>
                  <a:close/>
                  <a:moveTo>
                    <a:pt x="225494" y="407799"/>
                  </a:moveTo>
                  <a:lnTo>
                    <a:pt x="255637" y="407799"/>
                  </a:lnTo>
                  <a:lnTo>
                    <a:pt x="255329" y="412710"/>
                  </a:lnTo>
                  <a:lnTo>
                    <a:pt x="260187" y="418228"/>
                  </a:lnTo>
                  <a:lnTo>
                    <a:pt x="220989" y="418228"/>
                  </a:lnTo>
                  <a:lnTo>
                    <a:pt x="225800" y="412710"/>
                  </a:lnTo>
                  <a:close/>
                  <a:moveTo>
                    <a:pt x="359264" y="359458"/>
                  </a:moveTo>
                  <a:cubicBezTo>
                    <a:pt x="361264" y="357411"/>
                    <a:pt x="364597" y="357411"/>
                    <a:pt x="366645" y="359458"/>
                  </a:cubicBezTo>
                  <a:lnTo>
                    <a:pt x="410451" y="403272"/>
                  </a:lnTo>
                  <a:cubicBezTo>
                    <a:pt x="412451" y="405272"/>
                    <a:pt x="412451" y="408605"/>
                    <a:pt x="410451" y="410653"/>
                  </a:cubicBezTo>
                  <a:cubicBezTo>
                    <a:pt x="409451" y="411653"/>
                    <a:pt x="408118" y="412177"/>
                    <a:pt x="406785" y="412177"/>
                  </a:cubicBezTo>
                  <a:cubicBezTo>
                    <a:pt x="405452" y="412177"/>
                    <a:pt x="404071" y="411653"/>
                    <a:pt x="403071" y="410653"/>
                  </a:cubicBezTo>
                  <a:lnTo>
                    <a:pt x="359264" y="366840"/>
                  </a:lnTo>
                  <a:cubicBezTo>
                    <a:pt x="357264" y="364792"/>
                    <a:pt x="357264" y="361458"/>
                    <a:pt x="359264" y="359458"/>
                  </a:cubicBezTo>
                  <a:close/>
                  <a:moveTo>
                    <a:pt x="114279" y="359458"/>
                  </a:moveTo>
                  <a:cubicBezTo>
                    <a:pt x="116279" y="357411"/>
                    <a:pt x="119660" y="357411"/>
                    <a:pt x="121659" y="359458"/>
                  </a:cubicBezTo>
                  <a:cubicBezTo>
                    <a:pt x="123659" y="361458"/>
                    <a:pt x="123659" y="364792"/>
                    <a:pt x="121659" y="366840"/>
                  </a:cubicBezTo>
                  <a:lnTo>
                    <a:pt x="77853" y="410653"/>
                  </a:lnTo>
                  <a:cubicBezTo>
                    <a:pt x="76853" y="411653"/>
                    <a:pt x="75472" y="412177"/>
                    <a:pt x="74186" y="412177"/>
                  </a:cubicBezTo>
                  <a:cubicBezTo>
                    <a:pt x="72853" y="412177"/>
                    <a:pt x="71472" y="411653"/>
                    <a:pt x="70472" y="410653"/>
                  </a:cubicBezTo>
                  <a:cubicBezTo>
                    <a:pt x="68472" y="408605"/>
                    <a:pt x="68472" y="405272"/>
                    <a:pt x="70472" y="403272"/>
                  </a:cubicBezTo>
                  <a:close/>
                  <a:moveTo>
                    <a:pt x="183124" y="242509"/>
                  </a:moveTo>
                  <a:cubicBezTo>
                    <a:pt x="171217" y="242509"/>
                    <a:pt x="161501" y="251941"/>
                    <a:pt x="161120" y="263754"/>
                  </a:cubicBezTo>
                  <a:cubicBezTo>
                    <a:pt x="161215" y="264183"/>
                    <a:pt x="161215" y="264564"/>
                    <a:pt x="161167" y="265040"/>
                  </a:cubicBezTo>
                  <a:cubicBezTo>
                    <a:pt x="161882" y="274282"/>
                    <a:pt x="180219" y="284237"/>
                    <a:pt x="207558" y="288810"/>
                  </a:cubicBezTo>
                  <a:lnTo>
                    <a:pt x="206034" y="264802"/>
                  </a:lnTo>
                  <a:cubicBezTo>
                    <a:pt x="206034" y="252369"/>
                    <a:pt x="196174" y="242509"/>
                    <a:pt x="184029" y="242509"/>
                  </a:cubicBezTo>
                  <a:close/>
                  <a:moveTo>
                    <a:pt x="297910" y="242413"/>
                  </a:moveTo>
                  <a:lnTo>
                    <a:pt x="297005" y="242509"/>
                  </a:lnTo>
                  <a:cubicBezTo>
                    <a:pt x="284859" y="242509"/>
                    <a:pt x="275000" y="252369"/>
                    <a:pt x="275000" y="264516"/>
                  </a:cubicBezTo>
                  <a:lnTo>
                    <a:pt x="273524" y="288810"/>
                  </a:lnTo>
                  <a:cubicBezTo>
                    <a:pt x="301434" y="284094"/>
                    <a:pt x="319866" y="273853"/>
                    <a:pt x="319866" y="264469"/>
                  </a:cubicBezTo>
                  <a:cubicBezTo>
                    <a:pt x="319866" y="264230"/>
                    <a:pt x="319866" y="263992"/>
                    <a:pt x="319962" y="263706"/>
                  </a:cubicBezTo>
                  <a:cubicBezTo>
                    <a:pt x="319533" y="251893"/>
                    <a:pt x="309817" y="242413"/>
                    <a:pt x="297910" y="242413"/>
                  </a:cubicBezTo>
                  <a:close/>
                  <a:moveTo>
                    <a:pt x="413737" y="235305"/>
                  </a:moveTo>
                  <a:lnTo>
                    <a:pt x="475685" y="235305"/>
                  </a:lnTo>
                  <a:cubicBezTo>
                    <a:pt x="478590" y="235305"/>
                    <a:pt x="480923" y="237639"/>
                    <a:pt x="480923" y="240544"/>
                  </a:cubicBezTo>
                  <a:cubicBezTo>
                    <a:pt x="480923" y="243496"/>
                    <a:pt x="478590" y="245782"/>
                    <a:pt x="475685" y="245782"/>
                  </a:cubicBezTo>
                  <a:lnTo>
                    <a:pt x="413737" y="245782"/>
                  </a:lnTo>
                  <a:cubicBezTo>
                    <a:pt x="410832" y="245782"/>
                    <a:pt x="408499" y="243496"/>
                    <a:pt x="408499" y="240544"/>
                  </a:cubicBezTo>
                  <a:cubicBezTo>
                    <a:pt x="408499" y="237639"/>
                    <a:pt x="410832" y="235305"/>
                    <a:pt x="413737" y="235305"/>
                  </a:cubicBezTo>
                  <a:close/>
                  <a:moveTo>
                    <a:pt x="5238" y="235305"/>
                  </a:moveTo>
                  <a:lnTo>
                    <a:pt x="67187" y="235305"/>
                  </a:lnTo>
                  <a:cubicBezTo>
                    <a:pt x="70139" y="235305"/>
                    <a:pt x="72424" y="237639"/>
                    <a:pt x="72424" y="240544"/>
                  </a:cubicBezTo>
                  <a:cubicBezTo>
                    <a:pt x="72424" y="243496"/>
                    <a:pt x="70139" y="245782"/>
                    <a:pt x="67187" y="245782"/>
                  </a:cubicBezTo>
                  <a:lnTo>
                    <a:pt x="5238" y="245782"/>
                  </a:lnTo>
                  <a:cubicBezTo>
                    <a:pt x="2333" y="245782"/>
                    <a:pt x="0" y="243496"/>
                    <a:pt x="0" y="240544"/>
                  </a:cubicBezTo>
                  <a:cubicBezTo>
                    <a:pt x="0" y="237639"/>
                    <a:pt x="2333" y="235305"/>
                    <a:pt x="5238" y="235305"/>
                  </a:cubicBezTo>
                  <a:close/>
                  <a:moveTo>
                    <a:pt x="183315" y="232029"/>
                  </a:moveTo>
                  <a:lnTo>
                    <a:pt x="184220" y="232029"/>
                  </a:lnTo>
                  <a:cubicBezTo>
                    <a:pt x="202128" y="232029"/>
                    <a:pt x="216702" y="246605"/>
                    <a:pt x="216702" y="264516"/>
                  </a:cubicBezTo>
                  <a:lnTo>
                    <a:pt x="218322" y="290287"/>
                  </a:lnTo>
                  <a:cubicBezTo>
                    <a:pt x="232420" y="291859"/>
                    <a:pt x="249042" y="291859"/>
                    <a:pt x="263093" y="290287"/>
                  </a:cubicBezTo>
                  <a:lnTo>
                    <a:pt x="264712" y="264230"/>
                  </a:lnTo>
                  <a:cubicBezTo>
                    <a:pt x="264712" y="246653"/>
                    <a:pt x="279287" y="232077"/>
                    <a:pt x="297147" y="232077"/>
                  </a:cubicBezTo>
                  <a:lnTo>
                    <a:pt x="298052" y="232077"/>
                  </a:lnTo>
                  <a:cubicBezTo>
                    <a:pt x="315961" y="232077"/>
                    <a:pt x="330535" y="246653"/>
                    <a:pt x="330535" y="264564"/>
                  </a:cubicBezTo>
                  <a:cubicBezTo>
                    <a:pt x="330535" y="264945"/>
                    <a:pt x="330488" y="265278"/>
                    <a:pt x="330440" y="265612"/>
                  </a:cubicBezTo>
                  <a:cubicBezTo>
                    <a:pt x="329345" y="283285"/>
                    <a:pt x="303768" y="294812"/>
                    <a:pt x="272952" y="299576"/>
                  </a:cubicBezTo>
                  <a:lnTo>
                    <a:pt x="266252" y="407799"/>
                  </a:lnTo>
                  <a:lnTo>
                    <a:pt x="255637" y="407799"/>
                  </a:lnTo>
                  <a:lnTo>
                    <a:pt x="262331" y="300862"/>
                  </a:lnTo>
                  <a:cubicBezTo>
                    <a:pt x="247947" y="302291"/>
                    <a:pt x="233182" y="302291"/>
                    <a:pt x="218846" y="300862"/>
                  </a:cubicBezTo>
                  <a:lnTo>
                    <a:pt x="225494" y="407799"/>
                  </a:lnTo>
                  <a:lnTo>
                    <a:pt x="215069" y="407799"/>
                  </a:lnTo>
                  <a:lnTo>
                    <a:pt x="208320" y="299528"/>
                  </a:lnTo>
                  <a:cubicBezTo>
                    <a:pt x="176932" y="294717"/>
                    <a:pt x="150880" y="282808"/>
                    <a:pt x="150784" y="264516"/>
                  </a:cubicBezTo>
                  <a:lnTo>
                    <a:pt x="150784" y="264469"/>
                  </a:lnTo>
                  <a:cubicBezTo>
                    <a:pt x="150880" y="246605"/>
                    <a:pt x="165406" y="232029"/>
                    <a:pt x="183315" y="232029"/>
                  </a:cubicBezTo>
                  <a:close/>
                  <a:moveTo>
                    <a:pt x="240486" y="106541"/>
                  </a:moveTo>
                  <a:cubicBezTo>
                    <a:pt x="315425" y="106541"/>
                    <a:pt x="376366" y="167545"/>
                    <a:pt x="376366" y="242502"/>
                  </a:cubicBezTo>
                  <a:cubicBezTo>
                    <a:pt x="376366" y="284886"/>
                    <a:pt x="356275" y="325222"/>
                    <a:pt x="322566" y="350843"/>
                  </a:cubicBezTo>
                  <a:lnTo>
                    <a:pt x="303617" y="414513"/>
                  </a:lnTo>
                  <a:cubicBezTo>
                    <a:pt x="303046" y="416704"/>
                    <a:pt x="300999" y="418228"/>
                    <a:pt x="298666" y="418228"/>
                  </a:cubicBezTo>
                  <a:lnTo>
                    <a:pt x="260582" y="418228"/>
                  </a:lnTo>
                  <a:lnTo>
                    <a:pt x="265903" y="413424"/>
                  </a:lnTo>
                  <a:lnTo>
                    <a:pt x="266252" y="407799"/>
                  </a:lnTo>
                  <a:lnTo>
                    <a:pt x="294809" y="407799"/>
                  </a:lnTo>
                  <a:lnTo>
                    <a:pt x="313092" y="346128"/>
                  </a:lnTo>
                  <a:cubicBezTo>
                    <a:pt x="313473" y="344890"/>
                    <a:pt x="314282" y="343842"/>
                    <a:pt x="315329" y="343223"/>
                  </a:cubicBezTo>
                  <a:cubicBezTo>
                    <a:pt x="347086" y="319555"/>
                    <a:pt x="365987" y="281933"/>
                    <a:pt x="365987" y="242502"/>
                  </a:cubicBezTo>
                  <a:cubicBezTo>
                    <a:pt x="365987" y="173307"/>
                    <a:pt x="309711" y="117018"/>
                    <a:pt x="240628" y="117018"/>
                  </a:cubicBezTo>
                  <a:cubicBezTo>
                    <a:pt x="171498" y="117018"/>
                    <a:pt x="115222" y="173307"/>
                    <a:pt x="115222" y="242502"/>
                  </a:cubicBezTo>
                  <a:cubicBezTo>
                    <a:pt x="115222" y="282029"/>
                    <a:pt x="134123" y="319650"/>
                    <a:pt x="165927" y="343271"/>
                  </a:cubicBezTo>
                  <a:cubicBezTo>
                    <a:pt x="166927" y="343937"/>
                    <a:pt x="167784" y="344938"/>
                    <a:pt x="168117" y="346176"/>
                  </a:cubicBezTo>
                  <a:lnTo>
                    <a:pt x="186209" y="407799"/>
                  </a:lnTo>
                  <a:lnTo>
                    <a:pt x="215069" y="407799"/>
                  </a:lnTo>
                  <a:lnTo>
                    <a:pt x="215416" y="413377"/>
                  </a:lnTo>
                  <a:lnTo>
                    <a:pt x="220879" y="418228"/>
                  </a:lnTo>
                  <a:lnTo>
                    <a:pt x="182305" y="418228"/>
                  </a:lnTo>
                  <a:cubicBezTo>
                    <a:pt x="179972" y="418228"/>
                    <a:pt x="177925" y="416656"/>
                    <a:pt x="177306" y="414466"/>
                  </a:cubicBezTo>
                  <a:lnTo>
                    <a:pt x="158357" y="350747"/>
                  </a:lnTo>
                  <a:cubicBezTo>
                    <a:pt x="124601" y="325174"/>
                    <a:pt x="104557" y="284743"/>
                    <a:pt x="104557" y="242407"/>
                  </a:cubicBezTo>
                  <a:cubicBezTo>
                    <a:pt x="104605" y="167497"/>
                    <a:pt x="165546" y="106541"/>
                    <a:pt x="240486" y="106541"/>
                  </a:cubicBezTo>
                  <a:close/>
                  <a:moveTo>
                    <a:pt x="403071" y="70482"/>
                  </a:moveTo>
                  <a:cubicBezTo>
                    <a:pt x="405071" y="68434"/>
                    <a:pt x="408451" y="68434"/>
                    <a:pt x="410451" y="70482"/>
                  </a:cubicBezTo>
                  <a:cubicBezTo>
                    <a:pt x="412451" y="72530"/>
                    <a:pt x="412451" y="75816"/>
                    <a:pt x="410451" y="77864"/>
                  </a:cubicBezTo>
                  <a:lnTo>
                    <a:pt x="366645" y="121677"/>
                  </a:lnTo>
                  <a:cubicBezTo>
                    <a:pt x="365645" y="122677"/>
                    <a:pt x="364264" y="123248"/>
                    <a:pt x="362978" y="123248"/>
                  </a:cubicBezTo>
                  <a:cubicBezTo>
                    <a:pt x="361645" y="123248"/>
                    <a:pt x="360264" y="122677"/>
                    <a:pt x="359264" y="121677"/>
                  </a:cubicBezTo>
                  <a:cubicBezTo>
                    <a:pt x="357264" y="119677"/>
                    <a:pt x="357264" y="116295"/>
                    <a:pt x="359264" y="114295"/>
                  </a:cubicBezTo>
                  <a:close/>
                  <a:moveTo>
                    <a:pt x="70472" y="70482"/>
                  </a:moveTo>
                  <a:cubicBezTo>
                    <a:pt x="72520" y="68434"/>
                    <a:pt x="75853" y="68434"/>
                    <a:pt x="77853" y="70482"/>
                  </a:cubicBezTo>
                  <a:lnTo>
                    <a:pt x="121659" y="114295"/>
                  </a:lnTo>
                  <a:cubicBezTo>
                    <a:pt x="123659" y="116295"/>
                    <a:pt x="123659" y="119677"/>
                    <a:pt x="121659" y="121677"/>
                  </a:cubicBezTo>
                  <a:cubicBezTo>
                    <a:pt x="120564" y="122677"/>
                    <a:pt x="119326" y="123248"/>
                    <a:pt x="117993" y="123248"/>
                  </a:cubicBezTo>
                  <a:cubicBezTo>
                    <a:pt x="116660" y="123248"/>
                    <a:pt x="115279" y="122677"/>
                    <a:pt x="114279" y="121677"/>
                  </a:cubicBezTo>
                  <a:lnTo>
                    <a:pt x="70472" y="77864"/>
                  </a:lnTo>
                  <a:cubicBezTo>
                    <a:pt x="68472" y="75816"/>
                    <a:pt x="68472" y="72530"/>
                    <a:pt x="70472" y="70482"/>
                  </a:cubicBezTo>
                  <a:close/>
                  <a:moveTo>
                    <a:pt x="240462" y="0"/>
                  </a:moveTo>
                  <a:cubicBezTo>
                    <a:pt x="243366" y="0"/>
                    <a:pt x="245700" y="2334"/>
                    <a:pt x="245700" y="5239"/>
                  </a:cubicBezTo>
                  <a:lnTo>
                    <a:pt x="245700" y="67196"/>
                  </a:lnTo>
                  <a:cubicBezTo>
                    <a:pt x="245700" y="70149"/>
                    <a:pt x="243319" y="72435"/>
                    <a:pt x="240462" y="72435"/>
                  </a:cubicBezTo>
                  <a:cubicBezTo>
                    <a:pt x="237557" y="72435"/>
                    <a:pt x="235224" y="70149"/>
                    <a:pt x="235224" y="67196"/>
                  </a:cubicBezTo>
                  <a:lnTo>
                    <a:pt x="235224" y="5239"/>
                  </a:lnTo>
                  <a:cubicBezTo>
                    <a:pt x="235224" y="2334"/>
                    <a:pt x="237557" y="0"/>
                    <a:pt x="240462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78460" y="2240280"/>
            <a:ext cx="11119288" cy="3154680"/>
            <a:chOff x="655320" y="2286000"/>
            <a:chExt cx="11119288" cy="3154680"/>
          </a:xfrm>
        </p:grpSpPr>
        <p:grpSp>
          <p:nvGrpSpPr>
            <p:cNvPr id="42" name="组合 41"/>
            <p:cNvGrpSpPr/>
            <p:nvPr/>
          </p:nvGrpSpPr>
          <p:grpSpPr>
            <a:xfrm>
              <a:off x="655320" y="3116617"/>
              <a:ext cx="11119288" cy="1375033"/>
              <a:chOff x="2595764" y="3071282"/>
              <a:chExt cx="13611442" cy="1689922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3830204" y="3816380"/>
                <a:ext cx="837398" cy="0"/>
              </a:xfrm>
              <a:prstGeom prst="straightConnector1">
                <a:avLst/>
              </a:prstGeom>
              <a:ln w="28575">
                <a:solidFill>
                  <a:srgbClr val="0094A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组合 52"/>
              <p:cNvGrpSpPr/>
              <p:nvPr/>
            </p:nvGrpSpPr>
            <p:grpSpPr>
              <a:xfrm>
                <a:off x="2595764" y="3204298"/>
                <a:ext cx="1234440" cy="1329950"/>
                <a:chOff x="2595764" y="3204298"/>
                <a:chExt cx="1234440" cy="1329950"/>
              </a:xfrm>
            </p:grpSpPr>
            <p:sp>
              <p:nvSpPr>
                <p:cNvPr id="59" name="iconfont-1192-812035">
                  <a:extLst>
                    <a:ext uri="{FF2B5EF4-FFF2-40B4-BE49-F238E27FC236}">
                      <a16:creationId xmlns="" xmlns:p14="http://schemas.microsoft.com/office/powerpoint/2010/main" xmlns:a16="http://schemas.microsoft.com/office/drawing/2014/main" id="{54405246-CCE2-4201-BBB1-D3F3EB6E740D}"/>
                    </a:ext>
                  </a:extLst>
                </p:cNvPr>
                <p:cNvSpPr/>
                <p:nvPr/>
              </p:nvSpPr>
              <p:spPr>
                <a:xfrm>
                  <a:off x="2829174" y="3204298"/>
                  <a:ext cx="858494" cy="869963"/>
                </a:xfrm>
                <a:custGeom>
                  <a:avLst/>
                  <a:gdLst>
                    <a:gd name="T0" fmla="*/ 2634 w 12055"/>
                    <a:gd name="T1" fmla="*/ 3559 h 12786"/>
                    <a:gd name="T2" fmla="*/ 8377 w 12055"/>
                    <a:gd name="T3" fmla="*/ 3559 h 12786"/>
                    <a:gd name="T4" fmla="*/ 7650 w 12055"/>
                    <a:gd name="T5" fmla="*/ 5915 h 12786"/>
                    <a:gd name="T6" fmla="*/ 9064 w 12055"/>
                    <a:gd name="T7" fmla="*/ 3559 h 12786"/>
                    <a:gd name="T8" fmla="*/ 1947 w 12055"/>
                    <a:gd name="T9" fmla="*/ 3559 h 12786"/>
                    <a:gd name="T10" fmla="*/ 344 w 12055"/>
                    <a:gd name="T11" fmla="*/ 9155 h 12786"/>
                    <a:gd name="T12" fmla="*/ 79 w 12055"/>
                    <a:gd name="T13" fmla="*/ 11858 h 12786"/>
                    <a:gd name="T14" fmla="*/ 464 w 12055"/>
                    <a:gd name="T15" fmla="*/ 12155 h 12786"/>
                    <a:gd name="T16" fmla="*/ 805 w 12055"/>
                    <a:gd name="T17" fmla="*/ 10118 h 12786"/>
                    <a:gd name="T18" fmla="*/ 3571 w 12055"/>
                    <a:gd name="T19" fmla="*/ 6268 h 12786"/>
                    <a:gd name="T20" fmla="*/ 3617 w 12055"/>
                    <a:gd name="T21" fmla="*/ 5717 h 12786"/>
                    <a:gd name="T22" fmla="*/ 6943 w 12055"/>
                    <a:gd name="T23" fmla="*/ 10953 h 12786"/>
                    <a:gd name="T24" fmla="*/ 7476 w 12055"/>
                    <a:gd name="T25" fmla="*/ 10789 h 12786"/>
                    <a:gd name="T26" fmla="*/ 7370 w 12055"/>
                    <a:gd name="T27" fmla="*/ 10462 h 12786"/>
                    <a:gd name="T28" fmla="*/ 7281 w 12055"/>
                    <a:gd name="T29" fmla="*/ 9128 h 12786"/>
                    <a:gd name="T30" fmla="*/ 7114 w 12055"/>
                    <a:gd name="T31" fmla="*/ 8853 h 12786"/>
                    <a:gd name="T32" fmla="*/ 6370 w 12055"/>
                    <a:gd name="T33" fmla="*/ 9025 h 12786"/>
                    <a:gd name="T34" fmla="*/ 6932 w 12055"/>
                    <a:gd name="T35" fmla="*/ 9197 h 12786"/>
                    <a:gd name="T36" fmla="*/ 6777 w 12055"/>
                    <a:gd name="T37" fmla="*/ 10840 h 12786"/>
                    <a:gd name="T38" fmla="*/ 6931 w 12055"/>
                    <a:gd name="T39" fmla="*/ 8201 h 12786"/>
                    <a:gd name="T40" fmla="*/ 6931 w 12055"/>
                    <a:gd name="T41" fmla="*/ 8659 h 12786"/>
                    <a:gd name="T42" fmla="*/ 8721 w 12055"/>
                    <a:gd name="T43" fmla="*/ 6116 h 12786"/>
                    <a:gd name="T44" fmla="*/ 8721 w 12055"/>
                    <a:gd name="T45" fmla="*/ 12786 h 12786"/>
                    <a:gd name="T46" fmla="*/ 11499 w 12055"/>
                    <a:gd name="T47" fmla="*/ 10974 h 12786"/>
                    <a:gd name="T48" fmla="*/ 8721 w 12055"/>
                    <a:gd name="T49" fmla="*/ 12442 h 12786"/>
                    <a:gd name="T50" fmla="*/ 8721 w 12055"/>
                    <a:gd name="T51" fmla="*/ 6460 h 12786"/>
                    <a:gd name="T52" fmla="*/ 9016 w 12055"/>
                    <a:gd name="T53" fmla="*/ 9298 h 12786"/>
                    <a:gd name="T54" fmla="*/ 10146 w 12055"/>
                    <a:gd name="T55" fmla="*/ 8578 h 12786"/>
                    <a:gd name="T56" fmla="*/ 10146 w 12055"/>
                    <a:gd name="T57" fmla="*/ 8234 h 12786"/>
                    <a:gd name="T58" fmla="*/ 7553 w 12055"/>
                    <a:gd name="T59" fmla="*/ 8406 h 12786"/>
                    <a:gd name="T60" fmla="*/ 8673 w 12055"/>
                    <a:gd name="T61" fmla="*/ 8578 h 12786"/>
                    <a:gd name="T62" fmla="*/ 8080 w 12055"/>
                    <a:gd name="T63" fmla="*/ 10445 h 12786"/>
                    <a:gd name="T64" fmla="*/ 7909 w 12055"/>
                    <a:gd name="T65" fmla="*/ 9298 h 12786"/>
                    <a:gd name="T66" fmla="*/ 7737 w 12055"/>
                    <a:gd name="T67" fmla="*/ 10610 h 12786"/>
                    <a:gd name="T68" fmla="*/ 7737 w 12055"/>
                    <a:gd name="T69" fmla="*/ 10617 h 12786"/>
                    <a:gd name="T70" fmla="*/ 10146 w 12055"/>
                    <a:gd name="T71" fmla="*/ 10789 h 12786"/>
                    <a:gd name="T72" fmla="*/ 10146 w 12055"/>
                    <a:gd name="T73" fmla="*/ 10445 h 12786"/>
                    <a:gd name="T74" fmla="*/ 9016 w 12055"/>
                    <a:gd name="T75" fmla="*/ 9642 h 12786"/>
                    <a:gd name="T76" fmla="*/ 12055 w 12055"/>
                    <a:gd name="T77" fmla="*/ 9451 h 127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055" h="12786">
                      <a:moveTo>
                        <a:pt x="3617" y="5717"/>
                      </a:moveTo>
                      <a:cubicBezTo>
                        <a:pt x="2992" y="5171"/>
                        <a:pt x="2634" y="4384"/>
                        <a:pt x="2634" y="3559"/>
                      </a:cubicBezTo>
                      <a:cubicBezTo>
                        <a:pt x="2634" y="1975"/>
                        <a:pt x="3922" y="687"/>
                        <a:pt x="5505" y="687"/>
                      </a:cubicBezTo>
                      <a:cubicBezTo>
                        <a:pt x="7089" y="687"/>
                        <a:pt x="8377" y="1975"/>
                        <a:pt x="8377" y="3559"/>
                      </a:cubicBezTo>
                      <a:cubicBezTo>
                        <a:pt x="8377" y="4538"/>
                        <a:pt x="8221" y="4958"/>
                        <a:pt x="7682" y="5430"/>
                      </a:cubicBezTo>
                      <a:cubicBezTo>
                        <a:pt x="7539" y="5555"/>
                        <a:pt x="7525" y="5772"/>
                        <a:pt x="7650" y="5915"/>
                      </a:cubicBezTo>
                      <a:cubicBezTo>
                        <a:pt x="7775" y="6058"/>
                        <a:pt x="7992" y="6072"/>
                        <a:pt x="8135" y="5947"/>
                      </a:cubicBezTo>
                      <a:cubicBezTo>
                        <a:pt x="8916" y="5263"/>
                        <a:pt x="9064" y="4580"/>
                        <a:pt x="9064" y="3559"/>
                      </a:cubicBezTo>
                      <a:cubicBezTo>
                        <a:pt x="9064" y="1596"/>
                        <a:pt x="7468" y="0"/>
                        <a:pt x="5505" y="0"/>
                      </a:cubicBezTo>
                      <a:cubicBezTo>
                        <a:pt x="3543" y="0"/>
                        <a:pt x="1947" y="1596"/>
                        <a:pt x="1947" y="3559"/>
                      </a:cubicBezTo>
                      <a:cubicBezTo>
                        <a:pt x="1947" y="4433"/>
                        <a:pt x="2271" y="5272"/>
                        <a:pt x="2848" y="5921"/>
                      </a:cubicBezTo>
                      <a:cubicBezTo>
                        <a:pt x="1619" y="6772"/>
                        <a:pt x="778" y="7859"/>
                        <a:pt x="344" y="9155"/>
                      </a:cubicBezTo>
                      <a:cubicBezTo>
                        <a:pt x="252" y="9428"/>
                        <a:pt x="180" y="9711"/>
                        <a:pt x="128" y="9996"/>
                      </a:cubicBezTo>
                      <a:cubicBezTo>
                        <a:pt x="17" y="10613"/>
                        <a:pt x="0" y="11239"/>
                        <a:pt x="79" y="11858"/>
                      </a:cubicBezTo>
                      <a:cubicBezTo>
                        <a:pt x="101" y="12031"/>
                        <a:pt x="249" y="12158"/>
                        <a:pt x="420" y="12158"/>
                      </a:cubicBezTo>
                      <a:cubicBezTo>
                        <a:pt x="434" y="12158"/>
                        <a:pt x="449" y="12157"/>
                        <a:pt x="464" y="12155"/>
                      </a:cubicBezTo>
                      <a:cubicBezTo>
                        <a:pt x="652" y="12131"/>
                        <a:pt x="785" y="11959"/>
                        <a:pt x="761" y="11771"/>
                      </a:cubicBezTo>
                      <a:cubicBezTo>
                        <a:pt x="691" y="11222"/>
                        <a:pt x="706" y="10666"/>
                        <a:pt x="805" y="10118"/>
                      </a:cubicBezTo>
                      <a:cubicBezTo>
                        <a:pt x="850" y="9866"/>
                        <a:pt x="914" y="9615"/>
                        <a:pt x="995" y="9374"/>
                      </a:cubicBezTo>
                      <a:cubicBezTo>
                        <a:pt x="1419" y="8110"/>
                        <a:pt x="2285" y="7065"/>
                        <a:pt x="3571" y="6268"/>
                      </a:cubicBezTo>
                      <a:cubicBezTo>
                        <a:pt x="3664" y="6211"/>
                        <a:pt x="3724" y="6113"/>
                        <a:pt x="3733" y="6004"/>
                      </a:cubicBezTo>
                      <a:cubicBezTo>
                        <a:pt x="3742" y="5896"/>
                        <a:pt x="3699" y="5789"/>
                        <a:pt x="3617" y="5717"/>
                      </a:cubicBezTo>
                      <a:close/>
                      <a:moveTo>
                        <a:pt x="6777" y="10840"/>
                      </a:moveTo>
                      <a:cubicBezTo>
                        <a:pt x="6800" y="10913"/>
                        <a:pt x="6854" y="10947"/>
                        <a:pt x="6943" y="10953"/>
                      </a:cubicBezTo>
                      <a:cubicBezTo>
                        <a:pt x="6961" y="10954"/>
                        <a:pt x="6979" y="10950"/>
                        <a:pt x="6996" y="10944"/>
                      </a:cubicBezTo>
                      <a:lnTo>
                        <a:pt x="7476" y="10789"/>
                      </a:lnTo>
                      <a:cubicBezTo>
                        <a:pt x="7566" y="10760"/>
                        <a:pt x="7616" y="10663"/>
                        <a:pt x="7586" y="10573"/>
                      </a:cubicBezTo>
                      <a:cubicBezTo>
                        <a:pt x="7557" y="10483"/>
                        <a:pt x="7461" y="10433"/>
                        <a:pt x="7370" y="10462"/>
                      </a:cubicBezTo>
                      <a:lnTo>
                        <a:pt x="7123" y="10542"/>
                      </a:lnTo>
                      <a:lnTo>
                        <a:pt x="7281" y="9128"/>
                      </a:lnTo>
                      <a:cubicBezTo>
                        <a:pt x="7284" y="9105"/>
                        <a:pt x="7290" y="9071"/>
                        <a:pt x="7286" y="9025"/>
                      </a:cubicBezTo>
                      <a:cubicBezTo>
                        <a:pt x="7279" y="8930"/>
                        <a:pt x="7209" y="8853"/>
                        <a:pt x="7114" y="8853"/>
                      </a:cubicBezTo>
                      <a:lnTo>
                        <a:pt x="6542" y="8853"/>
                      </a:lnTo>
                      <a:cubicBezTo>
                        <a:pt x="6447" y="8853"/>
                        <a:pt x="6370" y="8930"/>
                        <a:pt x="6370" y="9025"/>
                      </a:cubicBezTo>
                      <a:cubicBezTo>
                        <a:pt x="6370" y="9120"/>
                        <a:pt x="6447" y="9197"/>
                        <a:pt x="6542" y="9197"/>
                      </a:cubicBezTo>
                      <a:lnTo>
                        <a:pt x="6932" y="9197"/>
                      </a:lnTo>
                      <a:lnTo>
                        <a:pt x="6761" y="10684"/>
                      </a:lnTo>
                      <a:cubicBezTo>
                        <a:pt x="6755" y="10756"/>
                        <a:pt x="6770" y="10817"/>
                        <a:pt x="6777" y="10840"/>
                      </a:cubicBezTo>
                      <a:close/>
                      <a:moveTo>
                        <a:pt x="7160" y="8430"/>
                      </a:moveTo>
                      <a:cubicBezTo>
                        <a:pt x="7160" y="8303"/>
                        <a:pt x="7058" y="8201"/>
                        <a:pt x="6931" y="8201"/>
                      </a:cubicBezTo>
                      <a:cubicBezTo>
                        <a:pt x="6805" y="8201"/>
                        <a:pt x="6702" y="8303"/>
                        <a:pt x="6702" y="8430"/>
                      </a:cubicBezTo>
                      <a:cubicBezTo>
                        <a:pt x="6702" y="8556"/>
                        <a:pt x="6805" y="8659"/>
                        <a:pt x="6931" y="8659"/>
                      </a:cubicBezTo>
                      <a:cubicBezTo>
                        <a:pt x="7058" y="8659"/>
                        <a:pt x="7160" y="8556"/>
                        <a:pt x="7160" y="8430"/>
                      </a:cubicBezTo>
                      <a:close/>
                      <a:moveTo>
                        <a:pt x="8721" y="6116"/>
                      </a:moveTo>
                      <a:cubicBezTo>
                        <a:pt x="6882" y="6116"/>
                        <a:pt x="5386" y="7612"/>
                        <a:pt x="5386" y="9451"/>
                      </a:cubicBezTo>
                      <a:cubicBezTo>
                        <a:pt x="5386" y="11290"/>
                        <a:pt x="6882" y="12786"/>
                        <a:pt x="8721" y="12786"/>
                      </a:cubicBezTo>
                      <a:cubicBezTo>
                        <a:pt x="9881" y="12786"/>
                        <a:pt x="10940" y="12197"/>
                        <a:pt x="11554" y="11211"/>
                      </a:cubicBezTo>
                      <a:cubicBezTo>
                        <a:pt x="11604" y="11130"/>
                        <a:pt x="11579" y="11025"/>
                        <a:pt x="11499" y="10974"/>
                      </a:cubicBezTo>
                      <a:cubicBezTo>
                        <a:pt x="11418" y="10924"/>
                        <a:pt x="11312" y="10949"/>
                        <a:pt x="11262" y="11029"/>
                      </a:cubicBezTo>
                      <a:cubicBezTo>
                        <a:pt x="10711" y="11914"/>
                        <a:pt x="9761" y="12442"/>
                        <a:pt x="8721" y="12442"/>
                      </a:cubicBezTo>
                      <a:cubicBezTo>
                        <a:pt x="7071" y="12442"/>
                        <a:pt x="5730" y="11100"/>
                        <a:pt x="5730" y="9451"/>
                      </a:cubicBezTo>
                      <a:cubicBezTo>
                        <a:pt x="5730" y="7802"/>
                        <a:pt x="7071" y="6460"/>
                        <a:pt x="8721" y="6460"/>
                      </a:cubicBezTo>
                      <a:cubicBezTo>
                        <a:pt x="10319" y="6460"/>
                        <a:pt x="11628" y="7720"/>
                        <a:pt x="11708" y="9299"/>
                      </a:cubicBezTo>
                      <a:lnTo>
                        <a:pt x="9016" y="9298"/>
                      </a:lnTo>
                      <a:lnTo>
                        <a:pt x="9016" y="8578"/>
                      </a:lnTo>
                      <a:lnTo>
                        <a:pt x="10146" y="8578"/>
                      </a:lnTo>
                      <a:cubicBezTo>
                        <a:pt x="10241" y="8578"/>
                        <a:pt x="10318" y="8501"/>
                        <a:pt x="10318" y="8406"/>
                      </a:cubicBezTo>
                      <a:cubicBezTo>
                        <a:pt x="10318" y="8311"/>
                        <a:pt x="10241" y="8234"/>
                        <a:pt x="10146" y="8234"/>
                      </a:cubicBezTo>
                      <a:lnTo>
                        <a:pt x="7725" y="8234"/>
                      </a:lnTo>
                      <a:cubicBezTo>
                        <a:pt x="7630" y="8234"/>
                        <a:pt x="7553" y="8311"/>
                        <a:pt x="7553" y="8406"/>
                      </a:cubicBezTo>
                      <a:cubicBezTo>
                        <a:pt x="7553" y="8501"/>
                        <a:pt x="7630" y="8578"/>
                        <a:pt x="7725" y="8578"/>
                      </a:cubicBezTo>
                      <a:lnTo>
                        <a:pt x="8673" y="8578"/>
                      </a:lnTo>
                      <a:lnTo>
                        <a:pt x="8672" y="10445"/>
                      </a:lnTo>
                      <a:lnTo>
                        <a:pt x="8080" y="10445"/>
                      </a:lnTo>
                      <a:lnTo>
                        <a:pt x="8080" y="9470"/>
                      </a:lnTo>
                      <a:cubicBezTo>
                        <a:pt x="8080" y="9375"/>
                        <a:pt x="8004" y="9298"/>
                        <a:pt x="7909" y="9298"/>
                      </a:cubicBezTo>
                      <a:cubicBezTo>
                        <a:pt x="7814" y="9298"/>
                        <a:pt x="7737" y="9375"/>
                        <a:pt x="7737" y="9470"/>
                      </a:cubicBezTo>
                      <a:lnTo>
                        <a:pt x="7737" y="10610"/>
                      </a:lnTo>
                      <a:cubicBezTo>
                        <a:pt x="7737" y="10612"/>
                        <a:pt x="7737" y="10613"/>
                        <a:pt x="7737" y="10614"/>
                      </a:cubicBezTo>
                      <a:cubicBezTo>
                        <a:pt x="7737" y="10615"/>
                        <a:pt x="7737" y="10616"/>
                        <a:pt x="7737" y="10617"/>
                      </a:cubicBezTo>
                      <a:cubicBezTo>
                        <a:pt x="7737" y="10712"/>
                        <a:pt x="7813" y="10789"/>
                        <a:pt x="7908" y="10789"/>
                      </a:cubicBezTo>
                      <a:lnTo>
                        <a:pt x="10146" y="10789"/>
                      </a:lnTo>
                      <a:cubicBezTo>
                        <a:pt x="10241" y="10789"/>
                        <a:pt x="10318" y="10712"/>
                        <a:pt x="10318" y="10617"/>
                      </a:cubicBezTo>
                      <a:cubicBezTo>
                        <a:pt x="10318" y="10522"/>
                        <a:pt x="10241" y="10445"/>
                        <a:pt x="10146" y="10445"/>
                      </a:cubicBezTo>
                      <a:lnTo>
                        <a:pt x="9016" y="10445"/>
                      </a:lnTo>
                      <a:lnTo>
                        <a:pt x="9016" y="9642"/>
                      </a:lnTo>
                      <a:lnTo>
                        <a:pt x="11766" y="9642"/>
                      </a:lnTo>
                      <a:cubicBezTo>
                        <a:pt x="11962" y="9638"/>
                        <a:pt x="12055" y="9546"/>
                        <a:pt x="12055" y="9451"/>
                      </a:cubicBezTo>
                      <a:cubicBezTo>
                        <a:pt x="12055" y="7612"/>
                        <a:pt x="10559" y="6116"/>
                        <a:pt x="8721" y="6116"/>
                      </a:cubicBezTo>
                      <a:close/>
                    </a:path>
                  </a:pathLst>
                </a:custGeom>
                <a:solidFill>
                  <a:srgbClr val="0094A1"/>
                </a:solidFill>
                <a:ln w="19050">
                  <a:solidFill>
                    <a:srgbClr val="0094A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文本框 59"/>
                <p:cNvSpPr txBox="1"/>
                <p:nvPr/>
              </p:nvSpPr>
              <p:spPr>
                <a:xfrm>
                  <a:off x="2595764" y="4164916"/>
                  <a:ext cx="1234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b="1" dirty="0" smtClean="0">
                      <a:solidFill>
                        <a:srgbClr val="0094A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患 者</a:t>
                  </a:r>
                  <a:endParaRPr lang="zh-CN" altLang="en-US" b="1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7" name="iconfont-10950-5213358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6="http://schemas.microsoft.com/office/drawing/2014/main" id="{54405246-CCE2-4201-BBB1-D3F3EB6E740D}"/>
                  </a:ext>
                </a:extLst>
              </p:cNvPr>
              <p:cNvSpPr/>
              <p:nvPr/>
            </p:nvSpPr>
            <p:spPr>
              <a:xfrm>
                <a:off x="4718465" y="3071282"/>
                <a:ext cx="1097280" cy="1081596"/>
              </a:xfrm>
              <a:custGeom>
                <a:avLst/>
                <a:gdLst>
                  <a:gd name="T0" fmla="*/ 4160 w 11520"/>
                  <a:gd name="T1" fmla="*/ 3520 h 10240"/>
                  <a:gd name="T2" fmla="*/ 4160 w 11520"/>
                  <a:gd name="T3" fmla="*/ 4160 h 10240"/>
                  <a:gd name="T4" fmla="*/ 7680 w 11520"/>
                  <a:gd name="T5" fmla="*/ 3840 h 10240"/>
                  <a:gd name="T6" fmla="*/ 7360 w 11520"/>
                  <a:gd name="T7" fmla="*/ 5120 h 10240"/>
                  <a:gd name="T8" fmla="*/ 3840 w 11520"/>
                  <a:gd name="T9" fmla="*/ 5440 h 10240"/>
                  <a:gd name="T10" fmla="*/ 7360 w 11520"/>
                  <a:gd name="T11" fmla="*/ 5760 h 10240"/>
                  <a:gd name="T12" fmla="*/ 7360 w 11520"/>
                  <a:gd name="T13" fmla="*/ 5120 h 10240"/>
                  <a:gd name="T14" fmla="*/ 4160 w 11520"/>
                  <a:gd name="T15" fmla="*/ 6720 h 10240"/>
                  <a:gd name="T16" fmla="*/ 4160 w 11520"/>
                  <a:gd name="T17" fmla="*/ 7360 h 10240"/>
                  <a:gd name="T18" fmla="*/ 7680 w 11520"/>
                  <a:gd name="T19" fmla="*/ 7040 h 10240"/>
                  <a:gd name="T20" fmla="*/ 11200 w 11520"/>
                  <a:gd name="T21" fmla="*/ 9600 h 10240"/>
                  <a:gd name="T22" fmla="*/ 10880 w 11520"/>
                  <a:gd name="T23" fmla="*/ 3840 h 10240"/>
                  <a:gd name="T24" fmla="*/ 8960 w 11520"/>
                  <a:gd name="T25" fmla="*/ 3520 h 10240"/>
                  <a:gd name="T26" fmla="*/ 8320 w 11520"/>
                  <a:gd name="T27" fmla="*/ 1920 h 10240"/>
                  <a:gd name="T28" fmla="*/ 6080 w 11520"/>
                  <a:gd name="T29" fmla="*/ 1280 h 10240"/>
                  <a:gd name="T30" fmla="*/ 6720 w 11520"/>
                  <a:gd name="T31" fmla="*/ 960 h 10240"/>
                  <a:gd name="T32" fmla="*/ 6080 w 11520"/>
                  <a:gd name="T33" fmla="*/ 640 h 10240"/>
                  <a:gd name="T34" fmla="*/ 5760 w 11520"/>
                  <a:gd name="T35" fmla="*/ 0 h 10240"/>
                  <a:gd name="T36" fmla="*/ 5440 w 11520"/>
                  <a:gd name="T37" fmla="*/ 640 h 10240"/>
                  <a:gd name="T38" fmla="*/ 4800 w 11520"/>
                  <a:gd name="T39" fmla="*/ 960 h 10240"/>
                  <a:gd name="T40" fmla="*/ 5440 w 11520"/>
                  <a:gd name="T41" fmla="*/ 1280 h 10240"/>
                  <a:gd name="T42" fmla="*/ 3200 w 11520"/>
                  <a:gd name="T43" fmla="*/ 1920 h 10240"/>
                  <a:gd name="T44" fmla="*/ 2560 w 11520"/>
                  <a:gd name="T45" fmla="*/ 4800 h 10240"/>
                  <a:gd name="T46" fmla="*/ 640 w 11520"/>
                  <a:gd name="T47" fmla="*/ 5120 h 10240"/>
                  <a:gd name="T48" fmla="*/ 320 w 11520"/>
                  <a:gd name="T49" fmla="*/ 9600 h 10240"/>
                  <a:gd name="T50" fmla="*/ 320 w 11520"/>
                  <a:gd name="T51" fmla="*/ 10240 h 10240"/>
                  <a:gd name="T52" fmla="*/ 11520 w 11520"/>
                  <a:gd name="T53" fmla="*/ 9920 h 10240"/>
                  <a:gd name="T54" fmla="*/ 1280 w 11520"/>
                  <a:gd name="T55" fmla="*/ 5440 h 10240"/>
                  <a:gd name="T56" fmla="*/ 2560 w 11520"/>
                  <a:gd name="T57" fmla="*/ 9600 h 10240"/>
                  <a:gd name="T58" fmla="*/ 1280 w 11520"/>
                  <a:gd name="T59" fmla="*/ 5440 h 10240"/>
                  <a:gd name="T60" fmla="*/ 5120 w 11520"/>
                  <a:gd name="T61" fmla="*/ 9600 h 10240"/>
                  <a:gd name="T62" fmla="*/ 6400 w 11520"/>
                  <a:gd name="T63" fmla="*/ 8960 h 10240"/>
                  <a:gd name="T64" fmla="*/ 7040 w 11520"/>
                  <a:gd name="T65" fmla="*/ 9600 h 10240"/>
                  <a:gd name="T66" fmla="*/ 6720 w 11520"/>
                  <a:gd name="T67" fmla="*/ 8320 h 10240"/>
                  <a:gd name="T68" fmla="*/ 4480 w 11520"/>
                  <a:gd name="T69" fmla="*/ 8640 h 10240"/>
                  <a:gd name="T70" fmla="*/ 3200 w 11520"/>
                  <a:gd name="T71" fmla="*/ 9600 h 10240"/>
                  <a:gd name="T72" fmla="*/ 8320 w 11520"/>
                  <a:gd name="T73" fmla="*/ 2560 h 10240"/>
                  <a:gd name="T74" fmla="*/ 7040 w 11520"/>
                  <a:gd name="T75" fmla="*/ 9600 h 10240"/>
                  <a:gd name="T76" fmla="*/ 8960 w 11520"/>
                  <a:gd name="T77" fmla="*/ 4160 h 10240"/>
                  <a:gd name="T78" fmla="*/ 10240 w 11520"/>
                  <a:gd name="T79" fmla="*/ 9600 h 10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0" h="10240">
                    <a:moveTo>
                      <a:pt x="7360" y="3520"/>
                    </a:moveTo>
                    <a:lnTo>
                      <a:pt x="4160" y="3520"/>
                    </a:lnTo>
                    <a:cubicBezTo>
                      <a:pt x="4000" y="3520"/>
                      <a:pt x="3840" y="3680"/>
                      <a:pt x="3840" y="3840"/>
                    </a:cubicBezTo>
                    <a:cubicBezTo>
                      <a:pt x="3840" y="4000"/>
                      <a:pt x="4000" y="4160"/>
                      <a:pt x="4160" y="4160"/>
                    </a:cubicBezTo>
                    <a:lnTo>
                      <a:pt x="7360" y="4160"/>
                    </a:lnTo>
                    <a:cubicBezTo>
                      <a:pt x="7520" y="4160"/>
                      <a:pt x="7680" y="4000"/>
                      <a:pt x="7680" y="3840"/>
                    </a:cubicBezTo>
                    <a:cubicBezTo>
                      <a:pt x="7680" y="3680"/>
                      <a:pt x="7520" y="3520"/>
                      <a:pt x="7360" y="3520"/>
                    </a:cubicBezTo>
                    <a:close/>
                    <a:moveTo>
                      <a:pt x="7360" y="5120"/>
                    </a:moveTo>
                    <a:lnTo>
                      <a:pt x="4160" y="5120"/>
                    </a:lnTo>
                    <a:cubicBezTo>
                      <a:pt x="4000" y="5120"/>
                      <a:pt x="3840" y="5280"/>
                      <a:pt x="3840" y="5440"/>
                    </a:cubicBezTo>
                    <a:cubicBezTo>
                      <a:pt x="3840" y="5600"/>
                      <a:pt x="4000" y="5760"/>
                      <a:pt x="4160" y="5760"/>
                    </a:cubicBezTo>
                    <a:lnTo>
                      <a:pt x="7360" y="5760"/>
                    </a:lnTo>
                    <a:cubicBezTo>
                      <a:pt x="7520" y="5760"/>
                      <a:pt x="7680" y="5600"/>
                      <a:pt x="7680" y="5440"/>
                    </a:cubicBezTo>
                    <a:cubicBezTo>
                      <a:pt x="7680" y="5280"/>
                      <a:pt x="7520" y="5120"/>
                      <a:pt x="7360" y="5120"/>
                    </a:cubicBezTo>
                    <a:close/>
                    <a:moveTo>
                      <a:pt x="7360" y="6720"/>
                    </a:moveTo>
                    <a:lnTo>
                      <a:pt x="4160" y="6720"/>
                    </a:lnTo>
                    <a:cubicBezTo>
                      <a:pt x="4000" y="6720"/>
                      <a:pt x="3840" y="6880"/>
                      <a:pt x="3840" y="7040"/>
                    </a:cubicBezTo>
                    <a:cubicBezTo>
                      <a:pt x="3840" y="7200"/>
                      <a:pt x="4000" y="7360"/>
                      <a:pt x="4160" y="7360"/>
                    </a:cubicBezTo>
                    <a:lnTo>
                      <a:pt x="7360" y="7360"/>
                    </a:lnTo>
                    <a:cubicBezTo>
                      <a:pt x="7520" y="7360"/>
                      <a:pt x="7680" y="7200"/>
                      <a:pt x="7680" y="7040"/>
                    </a:cubicBezTo>
                    <a:cubicBezTo>
                      <a:pt x="7680" y="6880"/>
                      <a:pt x="7520" y="6720"/>
                      <a:pt x="7360" y="6720"/>
                    </a:cubicBezTo>
                    <a:close/>
                    <a:moveTo>
                      <a:pt x="11200" y="9600"/>
                    </a:moveTo>
                    <a:lnTo>
                      <a:pt x="10880" y="9600"/>
                    </a:lnTo>
                    <a:lnTo>
                      <a:pt x="10880" y="3840"/>
                    </a:lnTo>
                    <a:cubicBezTo>
                      <a:pt x="10880" y="3680"/>
                      <a:pt x="10720" y="3520"/>
                      <a:pt x="10560" y="3520"/>
                    </a:cubicBezTo>
                    <a:lnTo>
                      <a:pt x="8960" y="3520"/>
                    </a:lnTo>
                    <a:lnTo>
                      <a:pt x="8960" y="2560"/>
                    </a:lnTo>
                    <a:cubicBezTo>
                      <a:pt x="8960" y="2208"/>
                      <a:pt x="8672" y="1920"/>
                      <a:pt x="8320" y="1920"/>
                    </a:cubicBezTo>
                    <a:lnTo>
                      <a:pt x="6080" y="1920"/>
                    </a:lnTo>
                    <a:lnTo>
                      <a:pt x="6080" y="1280"/>
                    </a:lnTo>
                    <a:lnTo>
                      <a:pt x="6400" y="1280"/>
                    </a:lnTo>
                    <a:cubicBezTo>
                      <a:pt x="6560" y="1280"/>
                      <a:pt x="6720" y="1120"/>
                      <a:pt x="6720" y="960"/>
                    </a:cubicBezTo>
                    <a:cubicBezTo>
                      <a:pt x="6720" y="768"/>
                      <a:pt x="6560" y="640"/>
                      <a:pt x="6400" y="640"/>
                    </a:cubicBezTo>
                    <a:lnTo>
                      <a:pt x="6080" y="640"/>
                    </a:lnTo>
                    <a:lnTo>
                      <a:pt x="6080" y="320"/>
                    </a:lnTo>
                    <a:cubicBezTo>
                      <a:pt x="6080" y="160"/>
                      <a:pt x="5920" y="0"/>
                      <a:pt x="5760" y="0"/>
                    </a:cubicBezTo>
                    <a:cubicBezTo>
                      <a:pt x="5600" y="0"/>
                      <a:pt x="5440" y="160"/>
                      <a:pt x="5440" y="320"/>
                    </a:cubicBezTo>
                    <a:lnTo>
                      <a:pt x="5440" y="640"/>
                    </a:lnTo>
                    <a:lnTo>
                      <a:pt x="5120" y="640"/>
                    </a:lnTo>
                    <a:cubicBezTo>
                      <a:pt x="4960" y="640"/>
                      <a:pt x="4800" y="768"/>
                      <a:pt x="4800" y="960"/>
                    </a:cubicBezTo>
                    <a:cubicBezTo>
                      <a:pt x="4800" y="1120"/>
                      <a:pt x="4960" y="1280"/>
                      <a:pt x="5120" y="1280"/>
                    </a:cubicBezTo>
                    <a:lnTo>
                      <a:pt x="5440" y="1280"/>
                    </a:lnTo>
                    <a:lnTo>
                      <a:pt x="5440" y="1920"/>
                    </a:lnTo>
                    <a:lnTo>
                      <a:pt x="3200" y="1920"/>
                    </a:lnTo>
                    <a:cubicBezTo>
                      <a:pt x="2848" y="1920"/>
                      <a:pt x="2560" y="2208"/>
                      <a:pt x="2560" y="2560"/>
                    </a:cubicBezTo>
                    <a:lnTo>
                      <a:pt x="2560" y="4800"/>
                    </a:lnTo>
                    <a:lnTo>
                      <a:pt x="960" y="4800"/>
                    </a:lnTo>
                    <a:cubicBezTo>
                      <a:pt x="800" y="4800"/>
                      <a:pt x="640" y="4960"/>
                      <a:pt x="640" y="5120"/>
                    </a:cubicBezTo>
                    <a:lnTo>
                      <a:pt x="640" y="9600"/>
                    </a:lnTo>
                    <a:lnTo>
                      <a:pt x="320" y="9600"/>
                    </a:lnTo>
                    <a:cubicBezTo>
                      <a:pt x="160" y="9600"/>
                      <a:pt x="0" y="9760"/>
                      <a:pt x="0" y="9920"/>
                    </a:cubicBezTo>
                    <a:cubicBezTo>
                      <a:pt x="0" y="10080"/>
                      <a:pt x="160" y="10240"/>
                      <a:pt x="320" y="10240"/>
                    </a:cubicBezTo>
                    <a:lnTo>
                      <a:pt x="11200" y="10240"/>
                    </a:lnTo>
                    <a:cubicBezTo>
                      <a:pt x="11360" y="10240"/>
                      <a:pt x="11520" y="10080"/>
                      <a:pt x="11520" y="9920"/>
                    </a:cubicBezTo>
                    <a:cubicBezTo>
                      <a:pt x="11520" y="9760"/>
                      <a:pt x="11360" y="9600"/>
                      <a:pt x="11200" y="9600"/>
                    </a:cubicBezTo>
                    <a:close/>
                    <a:moveTo>
                      <a:pt x="1280" y="5440"/>
                    </a:moveTo>
                    <a:lnTo>
                      <a:pt x="2560" y="5440"/>
                    </a:lnTo>
                    <a:lnTo>
                      <a:pt x="2560" y="9600"/>
                    </a:lnTo>
                    <a:lnTo>
                      <a:pt x="1280" y="9600"/>
                    </a:lnTo>
                    <a:lnTo>
                      <a:pt x="1280" y="5440"/>
                    </a:lnTo>
                    <a:close/>
                    <a:moveTo>
                      <a:pt x="6400" y="9600"/>
                    </a:moveTo>
                    <a:lnTo>
                      <a:pt x="5120" y="9600"/>
                    </a:lnTo>
                    <a:lnTo>
                      <a:pt x="5120" y="8960"/>
                    </a:lnTo>
                    <a:lnTo>
                      <a:pt x="6400" y="8960"/>
                    </a:lnTo>
                    <a:lnTo>
                      <a:pt x="6400" y="9600"/>
                    </a:lnTo>
                    <a:close/>
                    <a:moveTo>
                      <a:pt x="7040" y="9600"/>
                    </a:moveTo>
                    <a:lnTo>
                      <a:pt x="7040" y="8640"/>
                    </a:lnTo>
                    <a:cubicBezTo>
                      <a:pt x="7040" y="8480"/>
                      <a:pt x="6880" y="8320"/>
                      <a:pt x="6720" y="8320"/>
                    </a:cubicBezTo>
                    <a:lnTo>
                      <a:pt x="4800" y="8320"/>
                    </a:lnTo>
                    <a:cubicBezTo>
                      <a:pt x="4640" y="8320"/>
                      <a:pt x="4480" y="8480"/>
                      <a:pt x="4480" y="8640"/>
                    </a:cubicBezTo>
                    <a:lnTo>
                      <a:pt x="4480" y="9600"/>
                    </a:lnTo>
                    <a:lnTo>
                      <a:pt x="3200" y="9600"/>
                    </a:lnTo>
                    <a:lnTo>
                      <a:pt x="3200" y="2560"/>
                    </a:lnTo>
                    <a:lnTo>
                      <a:pt x="8320" y="2560"/>
                    </a:lnTo>
                    <a:lnTo>
                      <a:pt x="8320" y="9600"/>
                    </a:lnTo>
                    <a:lnTo>
                      <a:pt x="7040" y="9600"/>
                    </a:lnTo>
                    <a:close/>
                    <a:moveTo>
                      <a:pt x="8960" y="9600"/>
                    </a:moveTo>
                    <a:lnTo>
                      <a:pt x="8960" y="4160"/>
                    </a:lnTo>
                    <a:lnTo>
                      <a:pt x="10240" y="4160"/>
                    </a:lnTo>
                    <a:lnTo>
                      <a:pt x="10240" y="9600"/>
                    </a:lnTo>
                    <a:lnTo>
                      <a:pt x="8960" y="9600"/>
                    </a:lnTo>
                    <a:close/>
                  </a:path>
                </a:pathLst>
              </a:custGeom>
              <a:solidFill>
                <a:srgbClr val="0094A1"/>
              </a:solidFill>
              <a:ln>
                <a:solidFill>
                  <a:srgbClr val="0094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4645537" y="4164916"/>
                <a:ext cx="12814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医 院</a:t>
                </a:r>
                <a:endParaRPr lang="zh-CN" altLang="en-US" b="1" dirty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5" name="直接箭头连接符 64"/>
              <p:cNvCxnSpPr/>
              <p:nvPr/>
            </p:nvCxnSpPr>
            <p:spPr>
              <a:xfrm>
                <a:off x="5903046" y="3848531"/>
                <a:ext cx="837398" cy="0"/>
              </a:xfrm>
              <a:prstGeom prst="straightConnector1">
                <a:avLst/>
              </a:prstGeom>
              <a:ln w="28575">
                <a:solidFill>
                  <a:srgbClr val="0094A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箭头连接符 95"/>
              <p:cNvCxnSpPr/>
              <p:nvPr/>
            </p:nvCxnSpPr>
            <p:spPr>
              <a:xfrm>
                <a:off x="8869306" y="3848531"/>
                <a:ext cx="837398" cy="0"/>
              </a:xfrm>
              <a:prstGeom prst="straightConnector1">
                <a:avLst/>
              </a:prstGeom>
              <a:ln w="28575">
                <a:solidFill>
                  <a:srgbClr val="0094A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箭头连接符 96"/>
              <p:cNvCxnSpPr/>
              <p:nvPr/>
            </p:nvCxnSpPr>
            <p:spPr>
              <a:xfrm>
                <a:off x="13904242" y="3848531"/>
                <a:ext cx="837398" cy="0"/>
              </a:xfrm>
              <a:prstGeom prst="straightConnector1">
                <a:avLst/>
              </a:prstGeom>
              <a:ln w="28575">
                <a:solidFill>
                  <a:srgbClr val="0094A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文本框 103"/>
              <p:cNvSpPr txBox="1"/>
              <p:nvPr/>
            </p:nvSpPr>
            <p:spPr>
              <a:xfrm>
                <a:off x="14925776" y="4307293"/>
                <a:ext cx="1281430" cy="453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Home</a:t>
                </a:r>
                <a:endParaRPr lang="zh-CN" altLang="en-US" b="1" dirty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1" name="iconfont-10057-4919907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4405246-CCE2-4201-BBB1-D3F3EB6E740D}"/>
                </a:ext>
              </a:extLst>
            </p:cNvPr>
            <p:cNvSpPr/>
            <p:nvPr/>
          </p:nvSpPr>
          <p:spPr>
            <a:xfrm>
              <a:off x="3475743" y="3073033"/>
              <a:ext cx="360890" cy="585738"/>
            </a:xfrm>
            <a:custGeom>
              <a:avLst/>
              <a:gdLst>
                <a:gd name="T0" fmla="*/ 3324 w 7262"/>
                <a:gd name="T1" fmla="*/ 718 h 11113"/>
                <a:gd name="T2" fmla="*/ 2501 w 7262"/>
                <a:gd name="T3" fmla="*/ 1537 h 11113"/>
                <a:gd name="T4" fmla="*/ 3324 w 7262"/>
                <a:gd name="T5" fmla="*/ 1913 h 11113"/>
                <a:gd name="T6" fmla="*/ 3699 w 7262"/>
                <a:gd name="T7" fmla="*/ 2734 h 11113"/>
                <a:gd name="T8" fmla="*/ 4516 w 7262"/>
                <a:gd name="T9" fmla="*/ 1913 h 11113"/>
                <a:gd name="T10" fmla="*/ 3699 w 7262"/>
                <a:gd name="T11" fmla="*/ 1537 h 11113"/>
                <a:gd name="T12" fmla="*/ 5241 w 7262"/>
                <a:gd name="T13" fmla="*/ 5556 h 11113"/>
                <a:gd name="T14" fmla="*/ 6452 w 7262"/>
                <a:gd name="T15" fmla="*/ 3330 h 11113"/>
                <a:gd name="T16" fmla="*/ 6585 w 7262"/>
                <a:gd name="T17" fmla="*/ 432 h 11113"/>
                <a:gd name="T18" fmla="*/ 863 w 7262"/>
                <a:gd name="T19" fmla="*/ 0 h 11113"/>
                <a:gd name="T20" fmla="*/ 432 w 7262"/>
                <a:gd name="T21" fmla="*/ 3019 h 11113"/>
                <a:gd name="T22" fmla="*/ 1424 w 7262"/>
                <a:gd name="T23" fmla="*/ 5254 h 11113"/>
                <a:gd name="T24" fmla="*/ 0 w 7262"/>
                <a:gd name="T25" fmla="*/ 7608 h 11113"/>
                <a:gd name="T26" fmla="*/ 431 w 7262"/>
                <a:gd name="T27" fmla="*/ 11113 h 11113"/>
                <a:gd name="T28" fmla="*/ 7261 w 7262"/>
                <a:gd name="T29" fmla="*/ 10682 h 11113"/>
                <a:gd name="T30" fmla="*/ 5241 w 7262"/>
                <a:gd name="T31" fmla="*/ 5556 h 11113"/>
                <a:gd name="T32" fmla="*/ 6021 w 7262"/>
                <a:gd name="T33" fmla="*/ 563 h 11113"/>
                <a:gd name="T34" fmla="*/ 995 w 7262"/>
                <a:gd name="T35" fmla="*/ 2888 h 11113"/>
                <a:gd name="T36" fmla="*/ 1140 w 7262"/>
                <a:gd name="T37" fmla="*/ 3451 h 11113"/>
                <a:gd name="T38" fmla="*/ 3509 w 7262"/>
                <a:gd name="T39" fmla="*/ 5554 h 11113"/>
                <a:gd name="T40" fmla="*/ 1875 w 7262"/>
                <a:gd name="T41" fmla="*/ 8443 h 11113"/>
                <a:gd name="T42" fmla="*/ 1570 w 7262"/>
                <a:gd name="T43" fmla="*/ 8443 h 11113"/>
                <a:gd name="T44" fmla="*/ 1875 w 7262"/>
                <a:gd name="T45" fmla="*/ 8443 h 11113"/>
                <a:gd name="T46" fmla="*/ 563 w 7262"/>
                <a:gd name="T47" fmla="*/ 10551 h 11113"/>
                <a:gd name="T48" fmla="*/ 1001 w 7262"/>
                <a:gd name="T49" fmla="*/ 6555 h 11113"/>
                <a:gd name="T50" fmla="*/ 1372 w 7262"/>
                <a:gd name="T51" fmla="*/ 7822 h 11113"/>
                <a:gd name="T52" fmla="*/ 1723 w 7262"/>
                <a:gd name="T53" fmla="*/ 9159 h 11113"/>
                <a:gd name="T54" fmla="*/ 1932 w 7262"/>
                <a:gd name="T55" fmla="*/ 7760 h 11113"/>
                <a:gd name="T56" fmla="*/ 4810 w 7262"/>
                <a:gd name="T57" fmla="*/ 6118 h 11113"/>
                <a:gd name="T58" fmla="*/ 4623 w 7262"/>
                <a:gd name="T59" fmla="*/ 7968 h 11113"/>
                <a:gd name="T60" fmla="*/ 4931 w 7262"/>
                <a:gd name="T61" fmla="*/ 9036 h 11113"/>
                <a:gd name="T62" fmla="*/ 5512 w 7262"/>
                <a:gd name="T63" fmla="*/ 9039 h 11113"/>
                <a:gd name="T64" fmla="*/ 6052 w 7262"/>
                <a:gd name="T65" fmla="*/ 9034 h 11113"/>
                <a:gd name="T66" fmla="*/ 5563 w 7262"/>
                <a:gd name="T67" fmla="*/ 7784 h 11113"/>
                <a:gd name="T68" fmla="*/ 6263 w 7262"/>
                <a:gd name="T69" fmla="*/ 6556 h 11113"/>
                <a:gd name="T70" fmla="*/ 6701 w 7262"/>
                <a:gd name="T71" fmla="*/ 10551 h 11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262" h="11113">
                  <a:moveTo>
                    <a:pt x="3699" y="718"/>
                  </a:moveTo>
                  <a:lnTo>
                    <a:pt x="3324" y="718"/>
                  </a:lnTo>
                  <a:lnTo>
                    <a:pt x="3324" y="1537"/>
                  </a:lnTo>
                  <a:lnTo>
                    <a:pt x="2501" y="1537"/>
                  </a:lnTo>
                  <a:lnTo>
                    <a:pt x="2501" y="1913"/>
                  </a:lnTo>
                  <a:lnTo>
                    <a:pt x="3324" y="1913"/>
                  </a:lnTo>
                  <a:lnTo>
                    <a:pt x="3324" y="2734"/>
                  </a:lnTo>
                  <a:lnTo>
                    <a:pt x="3699" y="2734"/>
                  </a:lnTo>
                  <a:lnTo>
                    <a:pt x="3699" y="1913"/>
                  </a:lnTo>
                  <a:lnTo>
                    <a:pt x="4516" y="1913"/>
                  </a:lnTo>
                  <a:lnTo>
                    <a:pt x="4516" y="1537"/>
                  </a:lnTo>
                  <a:lnTo>
                    <a:pt x="3699" y="1537"/>
                  </a:lnTo>
                  <a:lnTo>
                    <a:pt x="3699" y="718"/>
                  </a:lnTo>
                  <a:close/>
                  <a:moveTo>
                    <a:pt x="5241" y="5556"/>
                  </a:moveTo>
                  <a:cubicBezTo>
                    <a:pt x="5365" y="5466"/>
                    <a:pt x="5482" y="5364"/>
                    <a:pt x="5594" y="5254"/>
                  </a:cubicBezTo>
                  <a:cubicBezTo>
                    <a:pt x="6112" y="4736"/>
                    <a:pt x="6414" y="4058"/>
                    <a:pt x="6452" y="3330"/>
                  </a:cubicBezTo>
                  <a:cubicBezTo>
                    <a:pt x="6534" y="3252"/>
                    <a:pt x="6585" y="3142"/>
                    <a:pt x="6585" y="3019"/>
                  </a:cubicBezTo>
                  <a:lnTo>
                    <a:pt x="6585" y="432"/>
                  </a:lnTo>
                  <a:cubicBezTo>
                    <a:pt x="6585" y="194"/>
                    <a:pt x="6391" y="0"/>
                    <a:pt x="6154" y="0"/>
                  </a:cubicBezTo>
                  <a:lnTo>
                    <a:pt x="863" y="0"/>
                  </a:lnTo>
                  <a:cubicBezTo>
                    <a:pt x="626" y="0"/>
                    <a:pt x="432" y="194"/>
                    <a:pt x="432" y="432"/>
                  </a:cubicBezTo>
                  <a:lnTo>
                    <a:pt x="432" y="3019"/>
                  </a:lnTo>
                  <a:cubicBezTo>
                    <a:pt x="432" y="3142"/>
                    <a:pt x="484" y="3252"/>
                    <a:pt x="565" y="3330"/>
                  </a:cubicBezTo>
                  <a:cubicBezTo>
                    <a:pt x="604" y="4058"/>
                    <a:pt x="905" y="4735"/>
                    <a:pt x="1424" y="5254"/>
                  </a:cubicBezTo>
                  <a:cubicBezTo>
                    <a:pt x="1540" y="5370"/>
                    <a:pt x="1665" y="5477"/>
                    <a:pt x="1797" y="5570"/>
                  </a:cubicBezTo>
                  <a:cubicBezTo>
                    <a:pt x="786" y="5697"/>
                    <a:pt x="0" y="6562"/>
                    <a:pt x="0" y="7608"/>
                  </a:cubicBezTo>
                  <a:lnTo>
                    <a:pt x="0" y="10682"/>
                  </a:lnTo>
                  <a:cubicBezTo>
                    <a:pt x="0" y="10919"/>
                    <a:pt x="193" y="11113"/>
                    <a:pt x="431" y="11113"/>
                  </a:cubicBezTo>
                  <a:lnTo>
                    <a:pt x="6830" y="11113"/>
                  </a:lnTo>
                  <a:cubicBezTo>
                    <a:pt x="7067" y="11113"/>
                    <a:pt x="7261" y="10919"/>
                    <a:pt x="7261" y="10682"/>
                  </a:cubicBezTo>
                  <a:lnTo>
                    <a:pt x="7261" y="7608"/>
                  </a:lnTo>
                  <a:cubicBezTo>
                    <a:pt x="7262" y="6487"/>
                    <a:pt x="6358" y="5572"/>
                    <a:pt x="5241" y="5556"/>
                  </a:cubicBezTo>
                  <a:close/>
                  <a:moveTo>
                    <a:pt x="995" y="563"/>
                  </a:moveTo>
                  <a:lnTo>
                    <a:pt x="6021" y="563"/>
                  </a:lnTo>
                  <a:lnTo>
                    <a:pt x="6021" y="2888"/>
                  </a:lnTo>
                  <a:lnTo>
                    <a:pt x="995" y="2888"/>
                  </a:lnTo>
                  <a:lnTo>
                    <a:pt x="995" y="563"/>
                  </a:lnTo>
                  <a:close/>
                  <a:moveTo>
                    <a:pt x="1140" y="3451"/>
                  </a:moveTo>
                  <a:lnTo>
                    <a:pt x="5877" y="3451"/>
                  </a:lnTo>
                  <a:cubicBezTo>
                    <a:pt x="5737" y="4633"/>
                    <a:pt x="4729" y="5554"/>
                    <a:pt x="3509" y="5554"/>
                  </a:cubicBezTo>
                  <a:cubicBezTo>
                    <a:pt x="2289" y="5554"/>
                    <a:pt x="1280" y="4634"/>
                    <a:pt x="1140" y="3451"/>
                  </a:cubicBezTo>
                  <a:close/>
                  <a:moveTo>
                    <a:pt x="1875" y="8443"/>
                  </a:moveTo>
                  <a:cubicBezTo>
                    <a:pt x="1875" y="8527"/>
                    <a:pt x="1806" y="8596"/>
                    <a:pt x="1722" y="8596"/>
                  </a:cubicBezTo>
                  <a:cubicBezTo>
                    <a:pt x="1639" y="8596"/>
                    <a:pt x="1570" y="8527"/>
                    <a:pt x="1570" y="8443"/>
                  </a:cubicBezTo>
                  <a:cubicBezTo>
                    <a:pt x="1570" y="8359"/>
                    <a:pt x="1639" y="8290"/>
                    <a:pt x="1722" y="8290"/>
                  </a:cubicBezTo>
                  <a:cubicBezTo>
                    <a:pt x="1806" y="8290"/>
                    <a:pt x="1875" y="8359"/>
                    <a:pt x="1875" y="8443"/>
                  </a:cubicBezTo>
                  <a:close/>
                  <a:moveTo>
                    <a:pt x="6700" y="10551"/>
                  </a:moveTo>
                  <a:lnTo>
                    <a:pt x="563" y="10551"/>
                  </a:lnTo>
                  <a:lnTo>
                    <a:pt x="563" y="7608"/>
                  </a:lnTo>
                  <a:cubicBezTo>
                    <a:pt x="563" y="7212"/>
                    <a:pt x="718" y="6838"/>
                    <a:pt x="1001" y="6555"/>
                  </a:cubicBezTo>
                  <a:cubicBezTo>
                    <a:pt x="1177" y="6379"/>
                    <a:pt x="1391" y="6252"/>
                    <a:pt x="1622" y="6182"/>
                  </a:cubicBezTo>
                  <a:cubicBezTo>
                    <a:pt x="1486" y="6573"/>
                    <a:pt x="1336" y="7168"/>
                    <a:pt x="1372" y="7822"/>
                  </a:cubicBezTo>
                  <a:cubicBezTo>
                    <a:pt x="1155" y="7944"/>
                    <a:pt x="1008" y="8178"/>
                    <a:pt x="1008" y="8444"/>
                  </a:cubicBezTo>
                  <a:cubicBezTo>
                    <a:pt x="1008" y="8838"/>
                    <a:pt x="1330" y="9159"/>
                    <a:pt x="1723" y="9159"/>
                  </a:cubicBezTo>
                  <a:cubicBezTo>
                    <a:pt x="2117" y="9159"/>
                    <a:pt x="2438" y="8838"/>
                    <a:pt x="2438" y="8444"/>
                  </a:cubicBezTo>
                  <a:cubicBezTo>
                    <a:pt x="2438" y="8123"/>
                    <a:pt x="2225" y="7850"/>
                    <a:pt x="1932" y="7760"/>
                  </a:cubicBezTo>
                  <a:cubicBezTo>
                    <a:pt x="1901" y="7047"/>
                    <a:pt x="2131" y="6402"/>
                    <a:pt x="2250" y="6118"/>
                  </a:cubicBezTo>
                  <a:lnTo>
                    <a:pt x="4810" y="6118"/>
                  </a:lnTo>
                  <a:cubicBezTo>
                    <a:pt x="4901" y="6450"/>
                    <a:pt x="5063" y="7154"/>
                    <a:pt x="5001" y="7753"/>
                  </a:cubicBezTo>
                  <a:cubicBezTo>
                    <a:pt x="4823" y="7795"/>
                    <a:pt x="4702" y="7886"/>
                    <a:pt x="4623" y="7968"/>
                  </a:cubicBezTo>
                  <a:cubicBezTo>
                    <a:pt x="4286" y="8322"/>
                    <a:pt x="4353" y="8968"/>
                    <a:pt x="4362" y="9036"/>
                  </a:cubicBezTo>
                  <a:lnTo>
                    <a:pt x="4931" y="9036"/>
                  </a:lnTo>
                  <a:cubicBezTo>
                    <a:pt x="4916" y="8913"/>
                    <a:pt x="4881" y="8293"/>
                    <a:pt x="5257" y="8293"/>
                  </a:cubicBezTo>
                  <a:cubicBezTo>
                    <a:pt x="5606" y="8293"/>
                    <a:pt x="5542" y="8936"/>
                    <a:pt x="5512" y="9039"/>
                  </a:cubicBezTo>
                  <a:lnTo>
                    <a:pt x="5512" y="9038"/>
                  </a:lnTo>
                  <a:lnTo>
                    <a:pt x="6052" y="9034"/>
                  </a:lnTo>
                  <a:cubicBezTo>
                    <a:pt x="6070" y="8976"/>
                    <a:pt x="6212" y="8453"/>
                    <a:pt x="5951" y="8073"/>
                  </a:cubicBezTo>
                  <a:cubicBezTo>
                    <a:pt x="5881" y="7972"/>
                    <a:pt x="5761" y="7852"/>
                    <a:pt x="5563" y="7784"/>
                  </a:cubicBezTo>
                  <a:cubicBezTo>
                    <a:pt x="5620" y="7184"/>
                    <a:pt x="5495" y="6531"/>
                    <a:pt x="5396" y="6129"/>
                  </a:cubicBezTo>
                  <a:cubicBezTo>
                    <a:pt x="5722" y="6171"/>
                    <a:pt x="6025" y="6318"/>
                    <a:pt x="6263" y="6556"/>
                  </a:cubicBezTo>
                  <a:cubicBezTo>
                    <a:pt x="6546" y="6838"/>
                    <a:pt x="6701" y="7212"/>
                    <a:pt x="6701" y="7608"/>
                  </a:cubicBezTo>
                  <a:lnTo>
                    <a:pt x="6701" y="10551"/>
                  </a:lnTo>
                  <a:lnTo>
                    <a:pt x="6700" y="10551"/>
                  </a:lnTo>
                  <a:close/>
                </a:path>
              </a:pathLst>
            </a:custGeom>
            <a:solidFill>
              <a:srgbClr val="0094A1"/>
            </a:solidFill>
            <a:ln>
              <a:solidFill>
                <a:srgbClr val="009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32580" y="2593829"/>
              <a:ext cx="1524644" cy="2677760"/>
              <a:chOff x="4066702" y="2593829"/>
              <a:chExt cx="1524644" cy="2677760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4249582" y="3112414"/>
                <a:ext cx="1105597" cy="1460799"/>
                <a:chOff x="5621807" y="3235147"/>
                <a:chExt cx="1105597" cy="1460799"/>
              </a:xfrm>
              <a:solidFill>
                <a:schemeClr val="accent2"/>
              </a:solidFill>
            </p:grpSpPr>
            <p:sp>
              <p:nvSpPr>
                <p:cNvPr id="63" name="iconfont-11964-5737228">
                  <a:extLst>
                    <a:ext uri="{FF2B5EF4-FFF2-40B4-BE49-F238E27FC236}">
                      <a16:creationId xmlns="" xmlns:lc="http://schemas.openxmlformats.org/drawingml/2006/lockedCanvas" xmlns:a16="http://schemas.microsoft.com/office/drawing/2014/main" xmlns:p14="http://schemas.microsoft.com/office/powerpoint/2010/main" id="{54405246-CCE2-4201-BBB1-D3F3EB6E740D}"/>
                    </a:ext>
                  </a:extLst>
                </p:cNvPr>
                <p:cNvSpPr/>
                <p:nvPr/>
              </p:nvSpPr>
              <p:spPr>
                <a:xfrm>
                  <a:off x="5744724" y="3235147"/>
                  <a:ext cx="837203" cy="1091467"/>
                </a:xfrm>
                <a:custGeom>
                  <a:avLst/>
                  <a:gdLst>
                    <a:gd name="T0" fmla="*/ 200 w 8000"/>
                    <a:gd name="T1" fmla="*/ 12700 h 12700"/>
                    <a:gd name="T2" fmla="*/ 0 w 8000"/>
                    <a:gd name="T3" fmla="*/ 2490 h 12700"/>
                    <a:gd name="T4" fmla="*/ 1760 w 8000"/>
                    <a:gd name="T5" fmla="*/ 2290 h 12700"/>
                    <a:gd name="T6" fmla="*/ 2400 w 8000"/>
                    <a:gd name="T7" fmla="*/ 2860 h 12700"/>
                    <a:gd name="T8" fmla="*/ 6040 w 8000"/>
                    <a:gd name="T9" fmla="*/ 2470 h 12700"/>
                    <a:gd name="T10" fmla="*/ 7800 w 8000"/>
                    <a:gd name="T11" fmla="*/ 2290 h 12700"/>
                    <a:gd name="T12" fmla="*/ 8000 w 8000"/>
                    <a:gd name="T13" fmla="*/ 12500 h 12700"/>
                    <a:gd name="T14" fmla="*/ 400 w 8000"/>
                    <a:gd name="T15" fmla="*/ 12300 h 12700"/>
                    <a:gd name="T16" fmla="*/ 7600 w 8000"/>
                    <a:gd name="T17" fmla="*/ 2690 h 12700"/>
                    <a:gd name="T18" fmla="*/ 5600 w 8000"/>
                    <a:gd name="T19" fmla="*/ 3260 h 12700"/>
                    <a:gd name="T20" fmla="*/ 1600 w 8000"/>
                    <a:gd name="T21" fmla="*/ 2690 h 12700"/>
                    <a:gd name="T22" fmla="*/ 400 w 8000"/>
                    <a:gd name="T23" fmla="*/ 12300 h 12700"/>
                    <a:gd name="T24" fmla="*/ 2400 w 8000"/>
                    <a:gd name="T25" fmla="*/ 3260 h 12700"/>
                    <a:gd name="T26" fmla="*/ 1550 w 8000"/>
                    <a:gd name="T27" fmla="*/ 2410 h 12700"/>
                    <a:gd name="T28" fmla="*/ 5600 w 8000"/>
                    <a:gd name="T29" fmla="*/ 1560 h 12700"/>
                    <a:gd name="T30" fmla="*/ 6440 w 8000"/>
                    <a:gd name="T31" fmla="*/ 2510 h 12700"/>
                    <a:gd name="T32" fmla="*/ 2400 w 8000"/>
                    <a:gd name="T33" fmla="*/ 1960 h 12700"/>
                    <a:gd name="T34" fmla="*/ 1950 w 8000"/>
                    <a:gd name="T35" fmla="*/ 2460 h 12700"/>
                    <a:gd name="T36" fmla="*/ 5600 w 8000"/>
                    <a:gd name="T37" fmla="*/ 2850 h 12700"/>
                    <a:gd name="T38" fmla="*/ 6040 w 8000"/>
                    <a:gd name="T39" fmla="*/ 2410 h 12700"/>
                    <a:gd name="T40" fmla="*/ 2400 w 8000"/>
                    <a:gd name="T41" fmla="*/ 1960 h 12700"/>
                    <a:gd name="T42" fmla="*/ 3020 w 8000"/>
                    <a:gd name="T43" fmla="*/ 980 h 12700"/>
                    <a:gd name="T44" fmla="*/ 4980 w 8000"/>
                    <a:gd name="T45" fmla="*/ 980 h 12700"/>
                    <a:gd name="T46" fmla="*/ 4000 w 8000"/>
                    <a:gd name="T47" fmla="*/ 400 h 12700"/>
                    <a:gd name="T48" fmla="*/ 4000 w 8000"/>
                    <a:gd name="T49" fmla="*/ 1560 h 12700"/>
                    <a:gd name="T50" fmla="*/ 4000 w 8000"/>
                    <a:gd name="T51" fmla="*/ 400 h 12700"/>
                    <a:gd name="T52" fmla="*/ 1130 w 8000"/>
                    <a:gd name="T53" fmla="*/ 11700 h 12700"/>
                    <a:gd name="T54" fmla="*/ 1030 w 8000"/>
                    <a:gd name="T55" fmla="*/ 4400 h 12700"/>
                    <a:gd name="T56" fmla="*/ 6860 w 8000"/>
                    <a:gd name="T57" fmla="*/ 4300 h 12700"/>
                    <a:gd name="T58" fmla="*/ 6960 w 8000"/>
                    <a:gd name="T59" fmla="*/ 11600 h 12700"/>
                    <a:gd name="T60" fmla="*/ 1230 w 8000"/>
                    <a:gd name="T61" fmla="*/ 11500 h 12700"/>
                    <a:gd name="T62" fmla="*/ 6760 w 8000"/>
                    <a:gd name="T63" fmla="*/ 4500 h 12700"/>
                    <a:gd name="T64" fmla="*/ 1230 w 8000"/>
                    <a:gd name="T65" fmla="*/ 11500 h 12700"/>
                    <a:gd name="T66" fmla="*/ 2310 w 8000"/>
                    <a:gd name="T67" fmla="*/ 6680 h 12700"/>
                    <a:gd name="T68" fmla="*/ 2030 w 8000"/>
                    <a:gd name="T69" fmla="*/ 6240 h 12700"/>
                    <a:gd name="T70" fmla="*/ 2380 w 8000"/>
                    <a:gd name="T71" fmla="*/ 6460 h 12700"/>
                    <a:gd name="T72" fmla="*/ 3150 w 8000"/>
                    <a:gd name="T73" fmla="*/ 5780 h 12700"/>
                    <a:gd name="T74" fmla="*/ 2450 w 8000"/>
                    <a:gd name="T75" fmla="*/ 6670 h 12700"/>
                    <a:gd name="T76" fmla="*/ 2380 w 8000"/>
                    <a:gd name="T77" fmla="*/ 8480 h 12700"/>
                    <a:gd name="T78" fmla="*/ 2030 w 8000"/>
                    <a:gd name="T79" fmla="*/ 8150 h 12700"/>
                    <a:gd name="T80" fmla="*/ 2170 w 8000"/>
                    <a:gd name="T81" fmla="*/ 8010 h 12700"/>
                    <a:gd name="T82" fmla="*/ 3010 w 8000"/>
                    <a:gd name="T83" fmla="*/ 7550 h 12700"/>
                    <a:gd name="T84" fmla="*/ 3150 w 8000"/>
                    <a:gd name="T85" fmla="*/ 7690 h 12700"/>
                    <a:gd name="T86" fmla="*/ 2380 w 8000"/>
                    <a:gd name="T87" fmla="*/ 8480 h 12700"/>
                    <a:gd name="T88" fmla="*/ 3680 w 8000"/>
                    <a:gd name="T89" fmla="*/ 6600 h 12700"/>
                    <a:gd name="T90" fmla="*/ 3680 w 8000"/>
                    <a:gd name="T91" fmla="*/ 6400 h 12700"/>
                    <a:gd name="T92" fmla="*/ 6040 w 8000"/>
                    <a:gd name="T93" fmla="*/ 6500 h 12700"/>
                    <a:gd name="T94" fmla="*/ 5950 w 8000"/>
                    <a:gd name="T95" fmla="*/ 8360 h 12700"/>
                    <a:gd name="T96" fmla="*/ 3580 w 8000"/>
                    <a:gd name="T97" fmla="*/ 8260 h 12700"/>
                    <a:gd name="T98" fmla="*/ 5940 w 8000"/>
                    <a:gd name="T99" fmla="*/ 8160 h 12700"/>
                    <a:gd name="T100" fmla="*/ 5950 w 8000"/>
                    <a:gd name="T101" fmla="*/ 8360 h 12700"/>
                    <a:gd name="T102" fmla="*/ 3680 w 8000"/>
                    <a:gd name="T103" fmla="*/ 10130 h 12700"/>
                    <a:gd name="T104" fmla="*/ 3680 w 8000"/>
                    <a:gd name="T105" fmla="*/ 9930 h 12700"/>
                    <a:gd name="T106" fmla="*/ 6040 w 8000"/>
                    <a:gd name="T107" fmla="*/ 10030 h 12700"/>
                    <a:gd name="T108" fmla="*/ 2380 w 8000"/>
                    <a:gd name="T109" fmla="*/ 10240 h 12700"/>
                    <a:gd name="T110" fmla="*/ 2030 w 8000"/>
                    <a:gd name="T111" fmla="*/ 9910 h 12700"/>
                    <a:gd name="T112" fmla="*/ 2170 w 8000"/>
                    <a:gd name="T113" fmla="*/ 9770 h 12700"/>
                    <a:gd name="T114" fmla="*/ 3010 w 8000"/>
                    <a:gd name="T115" fmla="*/ 9310 h 12700"/>
                    <a:gd name="T116" fmla="*/ 3150 w 8000"/>
                    <a:gd name="T117" fmla="*/ 9450 h 12700"/>
                    <a:gd name="T118" fmla="*/ 2380 w 8000"/>
                    <a:gd name="T119" fmla="*/ 10240 h 127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000" h="12700">
                      <a:moveTo>
                        <a:pt x="7800" y="12700"/>
                      </a:moveTo>
                      <a:lnTo>
                        <a:pt x="200" y="12700"/>
                      </a:lnTo>
                      <a:cubicBezTo>
                        <a:pt x="90" y="12700"/>
                        <a:pt x="0" y="12610"/>
                        <a:pt x="0" y="12500"/>
                      </a:cubicBezTo>
                      <a:lnTo>
                        <a:pt x="0" y="2490"/>
                      </a:lnTo>
                      <a:cubicBezTo>
                        <a:pt x="0" y="2380"/>
                        <a:pt x="90" y="2290"/>
                        <a:pt x="200" y="2290"/>
                      </a:cubicBezTo>
                      <a:lnTo>
                        <a:pt x="1760" y="2290"/>
                      </a:lnTo>
                      <a:cubicBezTo>
                        <a:pt x="1860" y="2290"/>
                        <a:pt x="1950" y="2370"/>
                        <a:pt x="1960" y="2470"/>
                      </a:cubicBezTo>
                      <a:cubicBezTo>
                        <a:pt x="1990" y="2690"/>
                        <a:pt x="2180" y="2860"/>
                        <a:pt x="2400" y="2860"/>
                      </a:cubicBezTo>
                      <a:lnTo>
                        <a:pt x="5600" y="2860"/>
                      </a:lnTo>
                      <a:cubicBezTo>
                        <a:pt x="5830" y="2860"/>
                        <a:pt x="6020" y="2690"/>
                        <a:pt x="6040" y="2470"/>
                      </a:cubicBezTo>
                      <a:cubicBezTo>
                        <a:pt x="6050" y="2370"/>
                        <a:pt x="6140" y="2290"/>
                        <a:pt x="6240" y="2290"/>
                      </a:cubicBezTo>
                      <a:lnTo>
                        <a:pt x="7800" y="2290"/>
                      </a:lnTo>
                      <a:cubicBezTo>
                        <a:pt x="7910" y="2290"/>
                        <a:pt x="8000" y="2380"/>
                        <a:pt x="8000" y="2490"/>
                      </a:cubicBezTo>
                      <a:lnTo>
                        <a:pt x="8000" y="12500"/>
                      </a:lnTo>
                      <a:cubicBezTo>
                        <a:pt x="8000" y="12610"/>
                        <a:pt x="7910" y="12700"/>
                        <a:pt x="7800" y="12700"/>
                      </a:cubicBezTo>
                      <a:close/>
                      <a:moveTo>
                        <a:pt x="400" y="12300"/>
                      </a:moveTo>
                      <a:lnTo>
                        <a:pt x="7600" y="12300"/>
                      </a:lnTo>
                      <a:lnTo>
                        <a:pt x="7600" y="2690"/>
                      </a:lnTo>
                      <a:lnTo>
                        <a:pt x="6400" y="2690"/>
                      </a:lnTo>
                      <a:cubicBezTo>
                        <a:pt x="6280" y="3020"/>
                        <a:pt x="5970" y="3260"/>
                        <a:pt x="5600" y="3260"/>
                      </a:cubicBezTo>
                      <a:lnTo>
                        <a:pt x="2400" y="3260"/>
                      </a:lnTo>
                      <a:cubicBezTo>
                        <a:pt x="2030" y="3260"/>
                        <a:pt x="1720" y="3020"/>
                        <a:pt x="1600" y="2690"/>
                      </a:cubicBezTo>
                      <a:lnTo>
                        <a:pt x="400" y="2690"/>
                      </a:lnTo>
                      <a:lnTo>
                        <a:pt x="400" y="12300"/>
                      </a:lnTo>
                      <a:close/>
                      <a:moveTo>
                        <a:pt x="5600" y="3260"/>
                      </a:moveTo>
                      <a:lnTo>
                        <a:pt x="2400" y="3260"/>
                      </a:lnTo>
                      <a:cubicBezTo>
                        <a:pt x="1970" y="3260"/>
                        <a:pt x="1610" y="2940"/>
                        <a:pt x="1560" y="2510"/>
                      </a:cubicBezTo>
                      <a:cubicBezTo>
                        <a:pt x="1560" y="2480"/>
                        <a:pt x="1550" y="2440"/>
                        <a:pt x="1550" y="2410"/>
                      </a:cubicBezTo>
                      <a:cubicBezTo>
                        <a:pt x="1550" y="1940"/>
                        <a:pt x="1930" y="1560"/>
                        <a:pt x="2400" y="1560"/>
                      </a:cubicBezTo>
                      <a:lnTo>
                        <a:pt x="5600" y="1560"/>
                      </a:lnTo>
                      <a:cubicBezTo>
                        <a:pt x="6070" y="1560"/>
                        <a:pt x="6450" y="1940"/>
                        <a:pt x="6450" y="2410"/>
                      </a:cubicBezTo>
                      <a:cubicBezTo>
                        <a:pt x="6450" y="2440"/>
                        <a:pt x="6450" y="2480"/>
                        <a:pt x="6440" y="2510"/>
                      </a:cubicBezTo>
                      <a:cubicBezTo>
                        <a:pt x="6390" y="2940"/>
                        <a:pt x="6020" y="3260"/>
                        <a:pt x="5600" y="3260"/>
                      </a:cubicBezTo>
                      <a:close/>
                      <a:moveTo>
                        <a:pt x="2400" y="1960"/>
                      </a:moveTo>
                      <a:cubicBezTo>
                        <a:pt x="2150" y="1960"/>
                        <a:pt x="1950" y="2160"/>
                        <a:pt x="1950" y="2410"/>
                      </a:cubicBezTo>
                      <a:lnTo>
                        <a:pt x="1950" y="2460"/>
                      </a:lnTo>
                      <a:cubicBezTo>
                        <a:pt x="1980" y="2680"/>
                        <a:pt x="2170" y="2850"/>
                        <a:pt x="2390" y="2850"/>
                      </a:cubicBezTo>
                      <a:lnTo>
                        <a:pt x="5600" y="2850"/>
                      </a:lnTo>
                      <a:cubicBezTo>
                        <a:pt x="5830" y="2850"/>
                        <a:pt x="6020" y="2680"/>
                        <a:pt x="6040" y="2460"/>
                      </a:cubicBezTo>
                      <a:lnTo>
                        <a:pt x="6040" y="2410"/>
                      </a:lnTo>
                      <a:cubicBezTo>
                        <a:pt x="6040" y="2160"/>
                        <a:pt x="5840" y="1960"/>
                        <a:pt x="5590" y="1960"/>
                      </a:cubicBezTo>
                      <a:lnTo>
                        <a:pt x="2400" y="1960"/>
                      </a:lnTo>
                      <a:close/>
                      <a:moveTo>
                        <a:pt x="4000" y="1960"/>
                      </a:moveTo>
                      <a:cubicBezTo>
                        <a:pt x="3460" y="1960"/>
                        <a:pt x="3020" y="1520"/>
                        <a:pt x="3020" y="980"/>
                      </a:cubicBezTo>
                      <a:cubicBezTo>
                        <a:pt x="3020" y="440"/>
                        <a:pt x="3460" y="0"/>
                        <a:pt x="4000" y="0"/>
                      </a:cubicBezTo>
                      <a:cubicBezTo>
                        <a:pt x="4540" y="0"/>
                        <a:pt x="4980" y="440"/>
                        <a:pt x="4980" y="980"/>
                      </a:cubicBezTo>
                      <a:cubicBezTo>
                        <a:pt x="4980" y="1520"/>
                        <a:pt x="4540" y="1960"/>
                        <a:pt x="4000" y="1960"/>
                      </a:cubicBezTo>
                      <a:close/>
                      <a:moveTo>
                        <a:pt x="4000" y="400"/>
                      </a:moveTo>
                      <a:cubicBezTo>
                        <a:pt x="3680" y="400"/>
                        <a:pt x="3420" y="660"/>
                        <a:pt x="3420" y="980"/>
                      </a:cubicBezTo>
                      <a:cubicBezTo>
                        <a:pt x="3420" y="1300"/>
                        <a:pt x="3680" y="1560"/>
                        <a:pt x="4000" y="1560"/>
                      </a:cubicBezTo>
                      <a:cubicBezTo>
                        <a:pt x="4320" y="1560"/>
                        <a:pt x="4580" y="1300"/>
                        <a:pt x="4580" y="980"/>
                      </a:cubicBezTo>
                      <a:cubicBezTo>
                        <a:pt x="4580" y="660"/>
                        <a:pt x="4320" y="400"/>
                        <a:pt x="4000" y="400"/>
                      </a:cubicBezTo>
                      <a:close/>
                      <a:moveTo>
                        <a:pt x="6870" y="11700"/>
                      </a:moveTo>
                      <a:lnTo>
                        <a:pt x="1130" y="11700"/>
                      </a:lnTo>
                      <a:cubicBezTo>
                        <a:pt x="1070" y="11700"/>
                        <a:pt x="1030" y="11660"/>
                        <a:pt x="1030" y="11600"/>
                      </a:cubicBezTo>
                      <a:lnTo>
                        <a:pt x="1030" y="4400"/>
                      </a:lnTo>
                      <a:cubicBezTo>
                        <a:pt x="1030" y="4340"/>
                        <a:pt x="1070" y="4300"/>
                        <a:pt x="1130" y="4300"/>
                      </a:cubicBezTo>
                      <a:lnTo>
                        <a:pt x="6860" y="4300"/>
                      </a:lnTo>
                      <a:cubicBezTo>
                        <a:pt x="6920" y="4300"/>
                        <a:pt x="6960" y="4340"/>
                        <a:pt x="6960" y="4400"/>
                      </a:cubicBezTo>
                      <a:lnTo>
                        <a:pt x="6960" y="11600"/>
                      </a:lnTo>
                      <a:cubicBezTo>
                        <a:pt x="6970" y="11650"/>
                        <a:pt x="6920" y="11700"/>
                        <a:pt x="6870" y="11700"/>
                      </a:cubicBezTo>
                      <a:close/>
                      <a:moveTo>
                        <a:pt x="1230" y="11500"/>
                      </a:moveTo>
                      <a:lnTo>
                        <a:pt x="6760" y="11500"/>
                      </a:lnTo>
                      <a:lnTo>
                        <a:pt x="6760" y="4500"/>
                      </a:lnTo>
                      <a:lnTo>
                        <a:pt x="1230" y="4500"/>
                      </a:lnTo>
                      <a:lnTo>
                        <a:pt x="1230" y="11500"/>
                      </a:lnTo>
                      <a:close/>
                      <a:moveTo>
                        <a:pt x="2380" y="6710"/>
                      </a:moveTo>
                      <a:cubicBezTo>
                        <a:pt x="2350" y="6710"/>
                        <a:pt x="2330" y="6700"/>
                        <a:pt x="2310" y="6680"/>
                      </a:cubicBezTo>
                      <a:lnTo>
                        <a:pt x="2030" y="6380"/>
                      </a:lnTo>
                      <a:cubicBezTo>
                        <a:pt x="1990" y="6340"/>
                        <a:pt x="1990" y="6280"/>
                        <a:pt x="2030" y="6240"/>
                      </a:cubicBezTo>
                      <a:cubicBezTo>
                        <a:pt x="2070" y="6200"/>
                        <a:pt x="2130" y="6200"/>
                        <a:pt x="2170" y="6240"/>
                      </a:cubicBezTo>
                      <a:lnTo>
                        <a:pt x="2380" y="6460"/>
                      </a:lnTo>
                      <a:lnTo>
                        <a:pt x="3010" y="5780"/>
                      </a:lnTo>
                      <a:cubicBezTo>
                        <a:pt x="3050" y="5740"/>
                        <a:pt x="3110" y="5740"/>
                        <a:pt x="3150" y="5780"/>
                      </a:cubicBezTo>
                      <a:cubicBezTo>
                        <a:pt x="3190" y="5820"/>
                        <a:pt x="3190" y="5880"/>
                        <a:pt x="3150" y="5920"/>
                      </a:cubicBezTo>
                      <a:lnTo>
                        <a:pt x="2450" y="6670"/>
                      </a:lnTo>
                      <a:cubicBezTo>
                        <a:pt x="2440" y="6700"/>
                        <a:pt x="2410" y="6710"/>
                        <a:pt x="2380" y="6710"/>
                      </a:cubicBezTo>
                      <a:close/>
                      <a:moveTo>
                        <a:pt x="2380" y="8480"/>
                      </a:moveTo>
                      <a:cubicBezTo>
                        <a:pt x="2350" y="8480"/>
                        <a:pt x="2330" y="8470"/>
                        <a:pt x="2310" y="8450"/>
                      </a:cubicBezTo>
                      <a:lnTo>
                        <a:pt x="2030" y="8150"/>
                      </a:lnTo>
                      <a:cubicBezTo>
                        <a:pt x="1990" y="8110"/>
                        <a:pt x="1990" y="8050"/>
                        <a:pt x="2030" y="8010"/>
                      </a:cubicBezTo>
                      <a:cubicBezTo>
                        <a:pt x="2070" y="7970"/>
                        <a:pt x="2130" y="7970"/>
                        <a:pt x="2170" y="8010"/>
                      </a:cubicBezTo>
                      <a:lnTo>
                        <a:pt x="2380" y="8230"/>
                      </a:lnTo>
                      <a:lnTo>
                        <a:pt x="3010" y="7550"/>
                      </a:lnTo>
                      <a:cubicBezTo>
                        <a:pt x="3050" y="7510"/>
                        <a:pt x="3110" y="7510"/>
                        <a:pt x="3150" y="7550"/>
                      </a:cubicBezTo>
                      <a:cubicBezTo>
                        <a:pt x="3190" y="7590"/>
                        <a:pt x="3190" y="7650"/>
                        <a:pt x="3150" y="7690"/>
                      </a:cubicBezTo>
                      <a:lnTo>
                        <a:pt x="2450" y="8440"/>
                      </a:lnTo>
                      <a:cubicBezTo>
                        <a:pt x="2440" y="8460"/>
                        <a:pt x="2410" y="8480"/>
                        <a:pt x="2380" y="8480"/>
                      </a:cubicBezTo>
                      <a:close/>
                      <a:moveTo>
                        <a:pt x="5950" y="6600"/>
                      </a:moveTo>
                      <a:lnTo>
                        <a:pt x="3680" y="6600"/>
                      </a:lnTo>
                      <a:cubicBezTo>
                        <a:pt x="3620" y="6600"/>
                        <a:pt x="3580" y="6560"/>
                        <a:pt x="3580" y="6500"/>
                      </a:cubicBezTo>
                      <a:cubicBezTo>
                        <a:pt x="3580" y="6440"/>
                        <a:pt x="3620" y="6400"/>
                        <a:pt x="3680" y="6400"/>
                      </a:cubicBezTo>
                      <a:lnTo>
                        <a:pt x="5940" y="6400"/>
                      </a:lnTo>
                      <a:cubicBezTo>
                        <a:pt x="6000" y="6400"/>
                        <a:pt x="6040" y="6440"/>
                        <a:pt x="6040" y="6500"/>
                      </a:cubicBezTo>
                      <a:cubicBezTo>
                        <a:pt x="6050" y="6550"/>
                        <a:pt x="6000" y="6600"/>
                        <a:pt x="5950" y="6600"/>
                      </a:cubicBezTo>
                      <a:close/>
                      <a:moveTo>
                        <a:pt x="5950" y="8360"/>
                      </a:moveTo>
                      <a:lnTo>
                        <a:pt x="3680" y="8360"/>
                      </a:lnTo>
                      <a:cubicBezTo>
                        <a:pt x="3620" y="8360"/>
                        <a:pt x="3580" y="8320"/>
                        <a:pt x="3580" y="8260"/>
                      </a:cubicBezTo>
                      <a:cubicBezTo>
                        <a:pt x="3580" y="8200"/>
                        <a:pt x="3620" y="8160"/>
                        <a:pt x="3680" y="8160"/>
                      </a:cubicBezTo>
                      <a:lnTo>
                        <a:pt x="5940" y="8160"/>
                      </a:lnTo>
                      <a:cubicBezTo>
                        <a:pt x="6000" y="8160"/>
                        <a:pt x="6040" y="8200"/>
                        <a:pt x="6040" y="8260"/>
                      </a:cubicBezTo>
                      <a:cubicBezTo>
                        <a:pt x="6050" y="8320"/>
                        <a:pt x="6000" y="8360"/>
                        <a:pt x="5950" y="8360"/>
                      </a:cubicBezTo>
                      <a:close/>
                      <a:moveTo>
                        <a:pt x="5950" y="10130"/>
                      </a:moveTo>
                      <a:lnTo>
                        <a:pt x="3680" y="10130"/>
                      </a:lnTo>
                      <a:cubicBezTo>
                        <a:pt x="3620" y="10130"/>
                        <a:pt x="3580" y="10090"/>
                        <a:pt x="3580" y="10030"/>
                      </a:cubicBezTo>
                      <a:cubicBezTo>
                        <a:pt x="3580" y="9970"/>
                        <a:pt x="3620" y="9930"/>
                        <a:pt x="3680" y="9930"/>
                      </a:cubicBezTo>
                      <a:lnTo>
                        <a:pt x="5940" y="9930"/>
                      </a:lnTo>
                      <a:cubicBezTo>
                        <a:pt x="6000" y="9930"/>
                        <a:pt x="6040" y="9970"/>
                        <a:pt x="6040" y="10030"/>
                      </a:cubicBezTo>
                      <a:cubicBezTo>
                        <a:pt x="6050" y="10090"/>
                        <a:pt x="6000" y="10130"/>
                        <a:pt x="5950" y="10130"/>
                      </a:cubicBezTo>
                      <a:close/>
                      <a:moveTo>
                        <a:pt x="2380" y="10240"/>
                      </a:moveTo>
                      <a:cubicBezTo>
                        <a:pt x="2350" y="10240"/>
                        <a:pt x="2330" y="10230"/>
                        <a:pt x="2310" y="10210"/>
                      </a:cubicBezTo>
                      <a:lnTo>
                        <a:pt x="2030" y="9910"/>
                      </a:lnTo>
                      <a:cubicBezTo>
                        <a:pt x="1990" y="9870"/>
                        <a:pt x="1990" y="9810"/>
                        <a:pt x="2030" y="9770"/>
                      </a:cubicBezTo>
                      <a:cubicBezTo>
                        <a:pt x="2070" y="9730"/>
                        <a:pt x="2130" y="9730"/>
                        <a:pt x="2170" y="9770"/>
                      </a:cubicBezTo>
                      <a:lnTo>
                        <a:pt x="2380" y="9990"/>
                      </a:lnTo>
                      <a:lnTo>
                        <a:pt x="3010" y="9310"/>
                      </a:lnTo>
                      <a:cubicBezTo>
                        <a:pt x="3050" y="9270"/>
                        <a:pt x="3110" y="9270"/>
                        <a:pt x="3150" y="9310"/>
                      </a:cubicBezTo>
                      <a:cubicBezTo>
                        <a:pt x="3190" y="9350"/>
                        <a:pt x="3190" y="9410"/>
                        <a:pt x="3150" y="9450"/>
                      </a:cubicBezTo>
                      <a:lnTo>
                        <a:pt x="2450" y="10200"/>
                      </a:lnTo>
                      <a:cubicBezTo>
                        <a:pt x="2440" y="10230"/>
                        <a:pt x="2410" y="10240"/>
                        <a:pt x="2380" y="10240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64" name="文本框 63"/>
                <p:cNvSpPr txBox="1"/>
                <p:nvPr/>
              </p:nvSpPr>
              <p:spPr>
                <a:xfrm>
                  <a:off x="5621807" y="4326614"/>
                  <a:ext cx="110559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b="1" dirty="0" smtClean="0">
                      <a:solidFill>
                        <a:schemeClr val="accent2"/>
                      </a:solidFill>
                      <a:ea typeface="微软雅黑" panose="020B0503020204020204" pitchFamily="34" charset="-122"/>
                    </a:rPr>
                    <a:t>可信处方</a:t>
                  </a:r>
                  <a:endParaRPr lang="zh-CN" altLang="en-US" b="1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9" name="iconfont-1177-86640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4405246-CCE2-4201-BBB1-D3F3EB6E740D}"/>
                  </a:ext>
                </a:extLst>
              </p:cNvPr>
              <p:cNvSpPr/>
              <p:nvPr/>
            </p:nvSpPr>
            <p:spPr>
              <a:xfrm>
                <a:off x="4066702" y="2593829"/>
                <a:ext cx="1524644" cy="2677760"/>
              </a:xfrm>
              <a:custGeom>
                <a:avLst/>
                <a:gdLst>
                  <a:gd name="T0" fmla="*/ 5236 w 6400"/>
                  <a:gd name="T1" fmla="*/ 12800 h 12800"/>
                  <a:gd name="T2" fmla="*/ 6400 w 6400"/>
                  <a:gd name="T3" fmla="*/ 11636 h 12800"/>
                  <a:gd name="T4" fmla="*/ 6400 w 6400"/>
                  <a:gd name="T5" fmla="*/ 1164 h 12800"/>
                  <a:gd name="T6" fmla="*/ 5236 w 6400"/>
                  <a:gd name="T7" fmla="*/ 0 h 12800"/>
                  <a:gd name="T8" fmla="*/ 1164 w 6400"/>
                  <a:gd name="T9" fmla="*/ 0 h 12800"/>
                  <a:gd name="T10" fmla="*/ 0 w 6400"/>
                  <a:gd name="T11" fmla="*/ 1164 h 12800"/>
                  <a:gd name="T12" fmla="*/ 0 w 6400"/>
                  <a:gd name="T13" fmla="*/ 11636 h 12800"/>
                  <a:gd name="T14" fmla="*/ 1164 w 6400"/>
                  <a:gd name="T15" fmla="*/ 12800 h 12800"/>
                  <a:gd name="T16" fmla="*/ 5236 w 6400"/>
                  <a:gd name="T17" fmla="*/ 12800 h 12800"/>
                  <a:gd name="T18" fmla="*/ 582 w 6400"/>
                  <a:gd name="T19" fmla="*/ 1164 h 12800"/>
                  <a:gd name="T20" fmla="*/ 842 w 6400"/>
                  <a:gd name="T21" fmla="*/ 666 h 12800"/>
                  <a:gd name="T22" fmla="*/ 1164 w 6400"/>
                  <a:gd name="T23" fmla="*/ 582 h 12800"/>
                  <a:gd name="T24" fmla="*/ 5236 w 6400"/>
                  <a:gd name="T25" fmla="*/ 582 h 12800"/>
                  <a:gd name="T26" fmla="*/ 5558 w 6400"/>
                  <a:gd name="T27" fmla="*/ 666 h 12800"/>
                  <a:gd name="T28" fmla="*/ 5818 w 6400"/>
                  <a:gd name="T29" fmla="*/ 1164 h 12800"/>
                  <a:gd name="T30" fmla="*/ 5818 w 6400"/>
                  <a:gd name="T31" fmla="*/ 1455 h 12800"/>
                  <a:gd name="T32" fmla="*/ 582 w 6400"/>
                  <a:gd name="T33" fmla="*/ 1455 h 12800"/>
                  <a:gd name="T34" fmla="*/ 582 w 6400"/>
                  <a:gd name="T35" fmla="*/ 1164 h 12800"/>
                  <a:gd name="T36" fmla="*/ 582 w 6400"/>
                  <a:gd name="T37" fmla="*/ 2036 h 12800"/>
                  <a:gd name="T38" fmla="*/ 5818 w 6400"/>
                  <a:gd name="T39" fmla="*/ 2036 h 12800"/>
                  <a:gd name="T40" fmla="*/ 5818 w 6400"/>
                  <a:gd name="T41" fmla="*/ 9891 h 12800"/>
                  <a:gd name="T42" fmla="*/ 582 w 6400"/>
                  <a:gd name="T43" fmla="*/ 9891 h 12800"/>
                  <a:gd name="T44" fmla="*/ 582 w 6400"/>
                  <a:gd name="T45" fmla="*/ 2036 h 12800"/>
                  <a:gd name="T46" fmla="*/ 582 w 6400"/>
                  <a:gd name="T47" fmla="*/ 11636 h 12800"/>
                  <a:gd name="T48" fmla="*/ 582 w 6400"/>
                  <a:gd name="T49" fmla="*/ 10473 h 12800"/>
                  <a:gd name="T50" fmla="*/ 5818 w 6400"/>
                  <a:gd name="T51" fmla="*/ 10473 h 12800"/>
                  <a:gd name="T52" fmla="*/ 5818 w 6400"/>
                  <a:gd name="T53" fmla="*/ 11636 h 12800"/>
                  <a:gd name="T54" fmla="*/ 5558 w 6400"/>
                  <a:gd name="T55" fmla="*/ 12134 h 12800"/>
                  <a:gd name="T56" fmla="*/ 5236 w 6400"/>
                  <a:gd name="T57" fmla="*/ 12218 h 12800"/>
                  <a:gd name="T58" fmla="*/ 1164 w 6400"/>
                  <a:gd name="T59" fmla="*/ 12218 h 12800"/>
                  <a:gd name="T60" fmla="*/ 842 w 6400"/>
                  <a:gd name="T61" fmla="*/ 12134 h 12800"/>
                  <a:gd name="T62" fmla="*/ 582 w 6400"/>
                  <a:gd name="T63" fmla="*/ 11636 h 12800"/>
                  <a:gd name="T64" fmla="*/ 3995 w 6400"/>
                  <a:gd name="T65" fmla="*/ 873 h 12800"/>
                  <a:gd name="T66" fmla="*/ 2405 w 6400"/>
                  <a:gd name="T67" fmla="*/ 873 h 12800"/>
                  <a:gd name="T68" fmla="*/ 2327 w 6400"/>
                  <a:gd name="T69" fmla="*/ 1001 h 12800"/>
                  <a:gd name="T70" fmla="*/ 2327 w 6400"/>
                  <a:gd name="T71" fmla="*/ 1036 h 12800"/>
                  <a:gd name="T72" fmla="*/ 2405 w 6400"/>
                  <a:gd name="T73" fmla="*/ 1164 h 12800"/>
                  <a:gd name="T74" fmla="*/ 3995 w 6400"/>
                  <a:gd name="T75" fmla="*/ 1164 h 12800"/>
                  <a:gd name="T76" fmla="*/ 4073 w 6400"/>
                  <a:gd name="T77" fmla="*/ 1036 h 12800"/>
                  <a:gd name="T78" fmla="*/ 4073 w 6400"/>
                  <a:gd name="T79" fmla="*/ 1001 h 12800"/>
                  <a:gd name="T80" fmla="*/ 3995 w 6400"/>
                  <a:gd name="T81" fmla="*/ 873 h 12800"/>
                  <a:gd name="T82" fmla="*/ 3200 w 6400"/>
                  <a:gd name="T83" fmla="*/ 11345 h 12800"/>
                  <a:gd name="T84" fmla="*/ 2618 w 6400"/>
                  <a:gd name="T85" fmla="*/ 11345 h 12800"/>
                  <a:gd name="T86" fmla="*/ 3200 w 6400"/>
                  <a:gd name="T87" fmla="*/ 11927 h 12800"/>
                  <a:gd name="T88" fmla="*/ 3782 w 6400"/>
                  <a:gd name="T89" fmla="*/ 11345 h 12800"/>
                  <a:gd name="T90" fmla="*/ 3200 w 6400"/>
                  <a:gd name="T91" fmla="*/ 10764 h 12800"/>
                  <a:gd name="T92" fmla="*/ 2618 w 6400"/>
                  <a:gd name="T93" fmla="*/ 11345 h 1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00" h="12800">
                    <a:moveTo>
                      <a:pt x="5236" y="12800"/>
                    </a:moveTo>
                    <a:cubicBezTo>
                      <a:pt x="5236" y="12800"/>
                      <a:pt x="6400" y="12800"/>
                      <a:pt x="6400" y="11636"/>
                    </a:cubicBezTo>
                    <a:lnTo>
                      <a:pt x="6400" y="1164"/>
                    </a:lnTo>
                    <a:cubicBezTo>
                      <a:pt x="6400" y="0"/>
                      <a:pt x="5236" y="0"/>
                      <a:pt x="5236" y="0"/>
                    </a:cubicBezTo>
                    <a:lnTo>
                      <a:pt x="1164" y="0"/>
                    </a:lnTo>
                    <a:cubicBezTo>
                      <a:pt x="1164" y="0"/>
                      <a:pt x="0" y="0"/>
                      <a:pt x="0" y="1164"/>
                    </a:cubicBezTo>
                    <a:lnTo>
                      <a:pt x="0" y="11636"/>
                    </a:lnTo>
                    <a:cubicBezTo>
                      <a:pt x="0" y="12800"/>
                      <a:pt x="1164" y="12800"/>
                      <a:pt x="1164" y="12800"/>
                    </a:cubicBezTo>
                    <a:lnTo>
                      <a:pt x="5236" y="12800"/>
                    </a:lnTo>
                    <a:close/>
                    <a:moveTo>
                      <a:pt x="582" y="1164"/>
                    </a:moveTo>
                    <a:cubicBezTo>
                      <a:pt x="582" y="883"/>
                      <a:pt x="669" y="752"/>
                      <a:pt x="842" y="666"/>
                    </a:cubicBezTo>
                    <a:cubicBezTo>
                      <a:pt x="965" y="605"/>
                      <a:pt x="1100" y="582"/>
                      <a:pt x="1164" y="582"/>
                    </a:cubicBezTo>
                    <a:lnTo>
                      <a:pt x="5236" y="582"/>
                    </a:lnTo>
                    <a:cubicBezTo>
                      <a:pt x="5300" y="582"/>
                      <a:pt x="5435" y="605"/>
                      <a:pt x="5558" y="666"/>
                    </a:cubicBezTo>
                    <a:cubicBezTo>
                      <a:pt x="5731" y="752"/>
                      <a:pt x="5818" y="883"/>
                      <a:pt x="5818" y="1164"/>
                    </a:cubicBezTo>
                    <a:lnTo>
                      <a:pt x="5818" y="1455"/>
                    </a:lnTo>
                    <a:lnTo>
                      <a:pt x="582" y="1455"/>
                    </a:lnTo>
                    <a:lnTo>
                      <a:pt x="582" y="1164"/>
                    </a:lnTo>
                    <a:close/>
                    <a:moveTo>
                      <a:pt x="582" y="2036"/>
                    </a:moveTo>
                    <a:lnTo>
                      <a:pt x="5818" y="2036"/>
                    </a:lnTo>
                    <a:lnTo>
                      <a:pt x="5818" y="9891"/>
                    </a:lnTo>
                    <a:lnTo>
                      <a:pt x="582" y="9891"/>
                    </a:lnTo>
                    <a:lnTo>
                      <a:pt x="582" y="2036"/>
                    </a:lnTo>
                    <a:close/>
                    <a:moveTo>
                      <a:pt x="582" y="11636"/>
                    </a:moveTo>
                    <a:lnTo>
                      <a:pt x="582" y="10473"/>
                    </a:lnTo>
                    <a:lnTo>
                      <a:pt x="5818" y="10473"/>
                    </a:lnTo>
                    <a:lnTo>
                      <a:pt x="5818" y="11636"/>
                    </a:lnTo>
                    <a:cubicBezTo>
                      <a:pt x="5818" y="11917"/>
                      <a:pt x="5731" y="12048"/>
                      <a:pt x="5558" y="12134"/>
                    </a:cubicBezTo>
                    <a:cubicBezTo>
                      <a:pt x="5435" y="12195"/>
                      <a:pt x="5300" y="12218"/>
                      <a:pt x="5236" y="12218"/>
                    </a:cubicBezTo>
                    <a:lnTo>
                      <a:pt x="1164" y="12218"/>
                    </a:lnTo>
                    <a:cubicBezTo>
                      <a:pt x="1100" y="12218"/>
                      <a:pt x="965" y="12195"/>
                      <a:pt x="842" y="12134"/>
                    </a:cubicBezTo>
                    <a:cubicBezTo>
                      <a:pt x="669" y="12048"/>
                      <a:pt x="582" y="11917"/>
                      <a:pt x="582" y="11636"/>
                    </a:cubicBezTo>
                    <a:close/>
                    <a:moveTo>
                      <a:pt x="3995" y="873"/>
                    </a:moveTo>
                    <a:lnTo>
                      <a:pt x="2405" y="873"/>
                    </a:lnTo>
                    <a:cubicBezTo>
                      <a:pt x="2362" y="873"/>
                      <a:pt x="2327" y="929"/>
                      <a:pt x="2327" y="1001"/>
                    </a:cubicBezTo>
                    <a:lnTo>
                      <a:pt x="2327" y="1036"/>
                    </a:lnTo>
                    <a:cubicBezTo>
                      <a:pt x="2327" y="1107"/>
                      <a:pt x="2362" y="1164"/>
                      <a:pt x="2405" y="1164"/>
                    </a:cubicBezTo>
                    <a:lnTo>
                      <a:pt x="3995" y="1164"/>
                    </a:lnTo>
                    <a:cubicBezTo>
                      <a:pt x="4038" y="1164"/>
                      <a:pt x="4073" y="1108"/>
                      <a:pt x="4073" y="1036"/>
                    </a:cubicBezTo>
                    <a:lnTo>
                      <a:pt x="4073" y="1001"/>
                    </a:lnTo>
                    <a:cubicBezTo>
                      <a:pt x="4073" y="930"/>
                      <a:pt x="4038" y="873"/>
                      <a:pt x="3995" y="873"/>
                    </a:cubicBezTo>
                    <a:close/>
                    <a:moveTo>
                      <a:pt x="3200" y="11345"/>
                    </a:moveTo>
                    <a:close/>
                    <a:moveTo>
                      <a:pt x="2618" y="11345"/>
                    </a:moveTo>
                    <a:cubicBezTo>
                      <a:pt x="2618" y="11667"/>
                      <a:pt x="2879" y="11927"/>
                      <a:pt x="3200" y="11927"/>
                    </a:cubicBezTo>
                    <a:cubicBezTo>
                      <a:pt x="3521" y="11927"/>
                      <a:pt x="3782" y="11667"/>
                      <a:pt x="3782" y="11345"/>
                    </a:cubicBezTo>
                    <a:cubicBezTo>
                      <a:pt x="3782" y="11024"/>
                      <a:pt x="3521" y="10764"/>
                      <a:pt x="3200" y="10764"/>
                    </a:cubicBezTo>
                    <a:cubicBezTo>
                      <a:pt x="2879" y="10764"/>
                      <a:pt x="2618" y="11024"/>
                      <a:pt x="2618" y="11345"/>
                    </a:cubicBezTo>
                    <a:close/>
                  </a:path>
                </a:pathLst>
              </a:custGeom>
              <a:solidFill>
                <a:srgbClr val="0094A1"/>
              </a:solidFill>
              <a:ln>
                <a:solidFill>
                  <a:srgbClr val="0094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iconfont-1179-866496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4405246-CCE2-4201-BBB1-D3F3EB6E740D}"/>
                </a:ext>
              </a:extLst>
            </p:cNvPr>
            <p:cNvSpPr/>
            <p:nvPr/>
          </p:nvSpPr>
          <p:spPr>
            <a:xfrm>
              <a:off x="5784989" y="3041073"/>
              <a:ext cx="609685" cy="532995"/>
            </a:xfrm>
            <a:custGeom>
              <a:avLst/>
              <a:gdLst>
                <a:gd name="T0" fmla="*/ 9865 w 10929"/>
                <a:gd name="T1" fmla="*/ 1182 h 9556"/>
                <a:gd name="T2" fmla="*/ 1909 w 10929"/>
                <a:gd name="T3" fmla="*/ 1181 h 9556"/>
                <a:gd name="T4" fmla="*/ 1774 w 10929"/>
                <a:gd name="T5" fmla="*/ 312 h 9556"/>
                <a:gd name="T6" fmla="*/ 362 w 10929"/>
                <a:gd name="T7" fmla="*/ 0 h 9556"/>
                <a:gd name="T8" fmla="*/ 362 w 10929"/>
                <a:gd name="T9" fmla="*/ 727 h 9556"/>
                <a:gd name="T10" fmla="*/ 1138 w 10929"/>
                <a:gd name="T11" fmla="*/ 976 h 9556"/>
                <a:gd name="T12" fmla="*/ 1243 w 10929"/>
                <a:gd name="T13" fmla="*/ 1563 h 9556"/>
                <a:gd name="T14" fmla="*/ 1412 w 10929"/>
                <a:gd name="T15" fmla="*/ 2505 h 9556"/>
                <a:gd name="T16" fmla="*/ 2193 w 10929"/>
                <a:gd name="T17" fmla="*/ 5920 h 9556"/>
                <a:gd name="T18" fmla="*/ 3089 w 10929"/>
                <a:gd name="T19" fmla="*/ 7039 h 9556"/>
                <a:gd name="T20" fmla="*/ 3419 w 10929"/>
                <a:gd name="T21" fmla="*/ 9556 h 9556"/>
                <a:gd name="T22" fmla="*/ 3916 w 10929"/>
                <a:gd name="T23" fmla="*/ 7097 h 9556"/>
                <a:gd name="T24" fmla="*/ 6739 w 10929"/>
                <a:gd name="T25" fmla="*/ 8275 h 9556"/>
                <a:gd name="T26" fmla="*/ 9278 w 10929"/>
                <a:gd name="T27" fmla="*/ 8275 h 9556"/>
                <a:gd name="T28" fmla="*/ 9314 w 10929"/>
                <a:gd name="T29" fmla="*/ 5995 h 9556"/>
                <a:gd name="T30" fmla="*/ 10800 w 10929"/>
                <a:gd name="T31" fmla="*/ 2586 h 9556"/>
                <a:gd name="T32" fmla="*/ 10705 w 10929"/>
                <a:gd name="T33" fmla="*/ 1629 h 9556"/>
                <a:gd name="T34" fmla="*/ 8009 w 10929"/>
                <a:gd name="T35" fmla="*/ 7722 h 9556"/>
                <a:gd name="T36" fmla="*/ 8394 w 10929"/>
                <a:gd name="T37" fmla="*/ 8667 h 9556"/>
                <a:gd name="T38" fmla="*/ 7462 w 10929"/>
                <a:gd name="T39" fmla="*/ 8275 h 9556"/>
                <a:gd name="T40" fmla="*/ 3966 w 10929"/>
                <a:gd name="T41" fmla="*/ 8275 h 9556"/>
                <a:gd name="T42" fmla="*/ 2873 w 10929"/>
                <a:gd name="T43" fmla="*/ 8275 h 9556"/>
                <a:gd name="T44" fmla="*/ 10134 w 10929"/>
                <a:gd name="T45" fmla="*/ 2303 h 9556"/>
                <a:gd name="T46" fmla="*/ 7984 w 10929"/>
                <a:gd name="T47" fmla="*/ 6369 h 9556"/>
                <a:gd name="T48" fmla="*/ 2895 w 10929"/>
                <a:gd name="T49" fmla="*/ 5745 h 9556"/>
                <a:gd name="T50" fmla="*/ 2040 w 10929"/>
                <a:gd name="T51" fmla="*/ 1909 h 9556"/>
                <a:gd name="T52" fmla="*/ 9865 w 10929"/>
                <a:gd name="T53" fmla="*/ 1909 h 9556"/>
                <a:gd name="T54" fmla="*/ 10134 w 10929"/>
                <a:gd name="T55" fmla="*/ 2303 h 9556"/>
                <a:gd name="T56" fmla="*/ 8170 w 10929"/>
                <a:gd name="T57" fmla="*/ 2501 h 9556"/>
                <a:gd name="T58" fmla="*/ 5111 w 10929"/>
                <a:gd name="T59" fmla="*/ 4703 h 9556"/>
                <a:gd name="T60" fmla="*/ 4008 w 10929"/>
                <a:gd name="T61" fmla="*/ 3577 h 9556"/>
                <a:gd name="T62" fmla="*/ 3768 w 10929"/>
                <a:gd name="T63" fmla="*/ 4101 h 9556"/>
                <a:gd name="T64" fmla="*/ 5062 w 10929"/>
                <a:gd name="T65" fmla="*/ 5454 h 9556"/>
                <a:gd name="T66" fmla="*/ 8359 w 10929"/>
                <a:gd name="T67" fmla="*/ 3075 h 9556"/>
                <a:gd name="T68" fmla="*/ 8170 w 10929"/>
                <a:gd name="T69" fmla="*/ 2501 h 9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29" h="9556">
                  <a:moveTo>
                    <a:pt x="10705" y="1629"/>
                  </a:moveTo>
                  <a:cubicBezTo>
                    <a:pt x="10515" y="1349"/>
                    <a:pt x="10201" y="1182"/>
                    <a:pt x="9865" y="1182"/>
                  </a:cubicBezTo>
                  <a:lnTo>
                    <a:pt x="2536" y="1182"/>
                  </a:lnTo>
                  <a:lnTo>
                    <a:pt x="1909" y="1181"/>
                  </a:lnTo>
                  <a:lnTo>
                    <a:pt x="1852" y="867"/>
                  </a:lnTo>
                  <a:lnTo>
                    <a:pt x="1774" y="312"/>
                  </a:lnTo>
                  <a:cubicBezTo>
                    <a:pt x="1749" y="134"/>
                    <a:pt x="1596" y="0"/>
                    <a:pt x="1417" y="0"/>
                  </a:cubicBezTo>
                  <a:lnTo>
                    <a:pt x="362" y="0"/>
                  </a:lnTo>
                  <a:cubicBezTo>
                    <a:pt x="162" y="0"/>
                    <a:pt x="0" y="163"/>
                    <a:pt x="0" y="363"/>
                  </a:cubicBezTo>
                  <a:cubicBezTo>
                    <a:pt x="0" y="564"/>
                    <a:pt x="162" y="727"/>
                    <a:pt x="362" y="727"/>
                  </a:cubicBezTo>
                  <a:lnTo>
                    <a:pt x="1103" y="727"/>
                  </a:lnTo>
                  <a:lnTo>
                    <a:pt x="1138" y="976"/>
                  </a:lnTo>
                  <a:cubicBezTo>
                    <a:pt x="1138" y="980"/>
                    <a:pt x="1139" y="985"/>
                    <a:pt x="1140" y="989"/>
                  </a:cubicBezTo>
                  <a:lnTo>
                    <a:pt x="1243" y="1563"/>
                  </a:lnTo>
                  <a:cubicBezTo>
                    <a:pt x="1245" y="1594"/>
                    <a:pt x="1250" y="1625"/>
                    <a:pt x="1259" y="1655"/>
                  </a:cubicBezTo>
                  <a:lnTo>
                    <a:pt x="1412" y="2505"/>
                  </a:lnTo>
                  <a:cubicBezTo>
                    <a:pt x="1413" y="2510"/>
                    <a:pt x="1414" y="2515"/>
                    <a:pt x="1416" y="2522"/>
                  </a:cubicBezTo>
                  <a:lnTo>
                    <a:pt x="2193" y="5920"/>
                  </a:lnTo>
                  <a:cubicBezTo>
                    <a:pt x="2195" y="5928"/>
                    <a:pt x="2197" y="5935"/>
                    <a:pt x="2199" y="5942"/>
                  </a:cubicBezTo>
                  <a:cubicBezTo>
                    <a:pt x="2369" y="6517"/>
                    <a:pt x="2684" y="6900"/>
                    <a:pt x="3089" y="7039"/>
                  </a:cubicBezTo>
                  <a:cubicBezTo>
                    <a:pt x="2549" y="7186"/>
                    <a:pt x="2150" y="7685"/>
                    <a:pt x="2150" y="8275"/>
                  </a:cubicBezTo>
                  <a:cubicBezTo>
                    <a:pt x="2150" y="8982"/>
                    <a:pt x="2719" y="9556"/>
                    <a:pt x="3419" y="9556"/>
                  </a:cubicBezTo>
                  <a:cubicBezTo>
                    <a:pt x="4119" y="9556"/>
                    <a:pt x="4689" y="8982"/>
                    <a:pt x="4689" y="8275"/>
                  </a:cubicBezTo>
                  <a:cubicBezTo>
                    <a:pt x="4689" y="7747"/>
                    <a:pt x="4370" y="7292"/>
                    <a:pt x="3916" y="7097"/>
                  </a:cubicBezTo>
                  <a:lnTo>
                    <a:pt x="7512" y="7097"/>
                  </a:lnTo>
                  <a:cubicBezTo>
                    <a:pt x="7058" y="7292"/>
                    <a:pt x="6739" y="7747"/>
                    <a:pt x="6739" y="8275"/>
                  </a:cubicBezTo>
                  <a:cubicBezTo>
                    <a:pt x="6739" y="8982"/>
                    <a:pt x="7309" y="9556"/>
                    <a:pt x="8009" y="9556"/>
                  </a:cubicBezTo>
                  <a:cubicBezTo>
                    <a:pt x="8709" y="9556"/>
                    <a:pt x="9278" y="8982"/>
                    <a:pt x="9278" y="8275"/>
                  </a:cubicBezTo>
                  <a:cubicBezTo>
                    <a:pt x="9278" y="7685"/>
                    <a:pt x="8880" y="7187"/>
                    <a:pt x="8340" y="7039"/>
                  </a:cubicBezTo>
                  <a:cubicBezTo>
                    <a:pt x="8720" y="6911"/>
                    <a:pt x="9041" y="6566"/>
                    <a:pt x="9314" y="5995"/>
                  </a:cubicBezTo>
                  <a:cubicBezTo>
                    <a:pt x="9316" y="5992"/>
                    <a:pt x="9317" y="5988"/>
                    <a:pt x="9319" y="5985"/>
                  </a:cubicBezTo>
                  <a:lnTo>
                    <a:pt x="10800" y="2586"/>
                  </a:lnTo>
                  <a:cubicBezTo>
                    <a:pt x="10802" y="2581"/>
                    <a:pt x="10804" y="2576"/>
                    <a:pt x="10806" y="2570"/>
                  </a:cubicBezTo>
                  <a:cubicBezTo>
                    <a:pt x="10929" y="2248"/>
                    <a:pt x="10892" y="1905"/>
                    <a:pt x="10705" y="1629"/>
                  </a:cubicBezTo>
                  <a:close/>
                  <a:moveTo>
                    <a:pt x="7462" y="8275"/>
                  </a:moveTo>
                  <a:cubicBezTo>
                    <a:pt x="7462" y="7970"/>
                    <a:pt x="7707" y="7722"/>
                    <a:pt x="8009" y="7722"/>
                  </a:cubicBezTo>
                  <a:cubicBezTo>
                    <a:pt x="8310" y="7722"/>
                    <a:pt x="8555" y="7970"/>
                    <a:pt x="8555" y="8275"/>
                  </a:cubicBezTo>
                  <a:cubicBezTo>
                    <a:pt x="8555" y="8423"/>
                    <a:pt x="8498" y="8563"/>
                    <a:pt x="8394" y="8667"/>
                  </a:cubicBezTo>
                  <a:cubicBezTo>
                    <a:pt x="8291" y="8772"/>
                    <a:pt x="8154" y="8829"/>
                    <a:pt x="8009" y="8829"/>
                  </a:cubicBezTo>
                  <a:cubicBezTo>
                    <a:pt x="7707" y="8829"/>
                    <a:pt x="7462" y="8581"/>
                    <a:pt x="7462" y="8275"/>
                  </a:cubicBezTo>
                  <a:close/>
                  <a:moveTo>
                    <a:pt x="3419" y="7722"/>
                  </a:moveTo>
                  <a:cubicBezTo>
                    <a:pt x="3721" y="7722"/>
                    <a:pt x="3966" y="7970"/>
                    <a:pt x="3966" y="8275"/>
                  </a:cubicBezTo>
                  <a:cubicBezTo>
                    <a:pt x="3966" y="8581"/>
                    <a:pt x="3721" y="8829"/>
                    <a:pt x="3419" y="8829"/>
                  </a:cubicBezTo>
                  <a:cubicBezTo>
                    <a:pt x="3118" y="8829"/>
                    <a:pt x="2873" y="8581"/>
                    <a:pt x="2873" y="8275"/>
                  </a:cubicBezTo>
                  <a:cubicBezTo>
                    <a:pt x="2873" y="7970"/>
                    <a:pt x="3118" y="7722"/>
                    <a:pt x="3419" y="7722"/>
                  </a:cubicBezTo>
                  <a:close/>
                  <a:moveTo>
                    <a:pt x="10134" y="2303"/>
                  </a:moveTo>
                  <a:lnTo>
                    <a:pt x="8659" y="5687"/>
                  </a:lnTo>
                  <a:cubicBezTo>
                    <a:pt x="8439" y="6146"/>
                    <a:pt x="8218" y="6369"/>
                    <a:pt x="7984" y="6369"/>
                  </a:cubicBezTo>
                  <a:lnTo>
                    <a:pt x="3442" y="6369"/>
                  </a:lnTo>
                  <a:cubicBezTo>
                    <a:pt x="3308" y="6369"/>
                    <a:pt x="3058" y="6288"/>
                    <a:pt x="2895" y="5745"/>
                  </a:cubicBezTo>
                  <a:lnTo>
                    <a:pt x="2122" y="2367"/>
                  </a:lnTo>
                  <a:lnTo>
                    <a:pt x="2040" y="1909"/>
                  </a:lnTo>
                  <a:lnTo>
                    <a:pt x="2536" y="1909"/>
                  </a:lnTo>
                  <a:lnTo>
                    <a:pt x="9865" y="1909"/>
                  </a:lnTo>
                  <a:cubicBezTo>
                    <a:pt x="9961" y="1909"/>
                    <a:pt x="10054" y="1959"/>
                    <a:pt x="10108" y="2039"/>
                  </a:cubicBezTo>
                  <a:cubicBezTo>
                    <a:pt x="10160" y="2116"/>
                    <a:pt x="10169" y="2207"/>
                    <a:pt x="10134" y="2303"/>
                  </a:cubicBezTo>
                  <a:close/>
                  <a:moveTo>
                    <a:pt x="10134" y="2303"/>
                  </a:moveTo>
                  <a:close/>
                  <a:moveTo>
                    <a:pt x="8170" y="2501"/>
                  </a:moveTo>
                  <a:cubicBezTo>
                    <a:pt x="8102" y="2501"/>
                    <a:pt x="8037" y="2523"/>
                    <a:pt x="7982" y="2563"/>
                  </a:cubicBezTo>
                  <a:lnTo>
                    <a:pt x="5111" y="4703"/>
                  </a:lnTo>
                  <a:lnTo>
                    <a:pt x="4249" y="3688"/>
                  </a:lnTo>
                  <a:cubicBezTo>
                    <a:pt x="4189" y="3617"/>
                    <a:pt x="4101" y="3577"/>
                    <a:pt x="4008" y="3577"/>
                  </a:cubicBezTo>
                  <a:cubicBezTo>
                    <a:pt x="3933" y="3577"/>
                    <a:pt x="3859" y="3604"/>
                    <a:pt x="3802" y="3654"/>
                  </a:cubicBezTo>
                  <a:cubicBezTo>
                    <a:pt x="3670" y="3768"/>
                    <a:pt x="3655" y="3969"/>
                    <a:pt x="3768" y="4101"/>
                  </a:cubicBezTo>
                  <a:lnTo>
                    <a:pt x="4822" y="5342"/>
                  </a:lnTo>
                  <a:cubicBezTo>
                    <a:pt x="4882" y="5413"/>
                    <a:pt x="4970" y="5454"/>
                    <a:pt x="5062" y="5454"/>
                  </a:cubicBezTo>
                  <a:cubicBezTo>
                    <a:pt x="5131" y="5454"/>
                    <a:pt x="5196" y="5432"/>
                    <a:pt x="5251" y="5391"/>
                  </a:cubicBezTo>
                  <a:lnTo>
                    <a:pt x="8359" y="3075"/>
                  </a:lnTo>
                  <a:cubicBezTo>
                    <a:pt x="8498" y="2971"/>
                    <a:pt x="8528" y="2772"/>
                    <a:pt x="8425" y="2631"/>
                  </a:cubicBezTo>
                  <a:cubicBezTo>
                    <a:pt x="8366" y="2550"/>
                    <a:pt x="8271" y="2501"/>
                    <a:pt x="8170" y="2501"/>
                  </a:cubicBezTo>
                  <a:close/>
                  <a:moveTo>
                    <a:pt x="8170" y="2501"/>
                  </a:moveTo>
                  <a:close/>
                </a:path>
              </a:pathLst>
            </a:custGeom>
            <a:solidFill>
              <a:srgbClr val="009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pills_99051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54405246-CCE2-4201-BBB1-D3F3EB6E740D}"/>
                </a:ext>
              </a:extLst>
            </p:cNvPr>
            <p:cNvSpPr/>
            <p:nvPr/>
          </p:nvSpPr>
          <p:spPr>
            <a:xfrm>
              <a:off x="9914281" y="3986780"/>
              <a:ext cx="609685" cy="439736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8157" h="438634">
                  <a:moveTo>
                    <a:pt x="404441" y="267190"/>
                  </a:moveTo>
                  <a:lnTo>
                    <a:pt x="312536" y="267501"/>
                  </a:lnTo>
                  <a:cubicBezTo>
                    <a:pt x="279569" y="267656"/>
                    <a:pt x="252822" y="294522"/>
                    <a:pt x="252977" y="327444"/>
                  </a:cubicBezTo>
                  <a:cubicBezTo>
                    <a:pt x="253133" y="360211"/>
                    <a:pt x="279880" y="386921"/>
                    <a:pt x="312692" y="386921"/>
                  </a:cubicBezTo>
                  <a:lnTo>
                    <a:pt x="313003" y="386921"/>
                  </a:lnTo>
                  <a:lnTo>
                    <a:pt x="404908" y="386456"/>
                  </a:lnTo>
                  <a:cubicBezTo>
                    <a:pt x="404908" y="373411"/>
                    <a:pt x="404441" y="280080"/>
                    <a:pt x="404441" y="267190"/>
                  </a:cubicBezTo>
                  <a:close/>
                  <a:moveTo>
                    <a:pt x="496657" y="215012"/>
                  </a:moveTo>
                  <a:cubicBezTo>
                    <a:pt x="526204" y="215012"/>
                    <a:pt x="554195" y="226348"/>
                    <a:pt x="575189" y="247158"/>
                  </a:cubicBezTo>
                  <a:cubicBezTo>
                    <a:pt x="596338" y="268122"/>
                    <a:pt x="608156" y="296075"/>
                    <a:pt x="608156" y="325891"/>
                  </a:cubicBezTo>
                  <a:cubicBezTo>
                    <a:pt x="608467" y="387387"/>
                    <a:pt x="558705" y="437547"/>
                    <a:pt x="497124" y="437858"/>
                  </a:cubicBezTo>
                  <a:lnTo>
                    <a:pt x="312692" y="438634"/>
                  </a:lnTo>
                  <a:cubicBezTo>
                    <a:pt x="251422" y="438634"/>
                    <a:pt x="201349" y="388940"/>
                    <a:pt x="201193" y="327755"/>
                  </a:cubicBezTo>
                  <a:cubicBezTo>
                    <a:pt x="200882" y="266259"/>
                    <a:pt x="250645" y="216099"/>
                    <a:pt x="312225" y="215788"/>
                  </a:cubicBezTo>
                  <a:close/>
                  <a:moveTo>
                    <a:pt x="241505" y="0"/>
                  </a:moveTo>
                  <a:cubicBezTo>
                    <a:pt x="270058" y="0"/>
                    <a:pt x="298630" y="10869"/>
                    <a:pt x="320477" y="32605"/>
                  </a:cubicBezTo>
                  <a:cubicBezTo>
                    <a:pt x="359040" y="71110"/>
                    <a:pt x="363394" y="130886"/>
                    <a:pt x="333694" y="174360"/>
                  </a:cubicBezTo>
                  <a:lnTo>
                    <a:pt x="312080" y="174360"/>
                  </a:lnTo>
                  <a:cubicBezTo>
                    <a:pt x="289689" y="174515"/>
                    <a:pt x="268386" y="179483"/>
                    <a:pt x="249105" y="188333"/>
                  </a:cubicBezTo>
                  <a:lnTo>
                    <a:pt x="283780" y="153710"/>
                  </a:lnTo>
                  <a:cubicBezTo>
                    <a:pt x="307105" y="130421"/>
                    <a:pt x="307105" y="92537"/>
                    <a:pt x="283780" y="69247"/>
                  </a:cubicBezTo>
                  <a:cubicBezTo>
                    <a:pt x="260456" y="45958"/>
                    <a:pt x="222670" y="45958"/>
                    <a:pt x="199346" y="69247"/>
                  </a:cubicBezTo>
                  <a:lnTo>
                    <a:pt x="134348" y="134147"/>
                  </a:lnTo>
                  <a:lnTo>
                    <a:pt x="212252" y="212088"/>
                  </a:lnTo>
                  <a:cubicBezTo>
                    <a:pt x="178509" y="241433"/>
                    <a:pt x="159539" y="283664"/>
                    <a:pt x="159694" y="327914"/>
                  </a:cubicBezTo>
                  <a:cubicBezTo>
                    <a:pt x="159694" y="332572"/>
                    <a:pt x="160005" y="337075"/>
                    <a:pt x="160316" y="341577"/>
                  </a:cubicBezTo>
                  <a:cubicBezTo>
                    <a:pt x="145388" y="348874"/>
                    <a:pt x="128750" y="352756"/>
                    <a:pt x="111490" y="352756"/>
                  </a:cubicBezTo>
                  <a:cubicBezTo>
                    <a:pt x="81791" y="352756"/>
                    <a:pt x="53646" y="341111"/>
                    <a:pt x="32654" y="319996"/>
                  </a:cubicBezTo>
                  <a:cubicBezTo>
                    <a:pt x="-10885" y="276678"/>
                    <a:pt x="-10885" y="205878"/>
                    <a:pt x="32654" y="162405"/>
                  </a:cubicBezTo>
                  <a:lnTo>
                    <a:pt x="162648" y="32605"/>
                  </a:lnTo>
                  <a:cubicBezTo>
                    <a:pt x="184418" y="10869"/>
                    <a:pt x="212952" y="0"/>
                    <a:pt x="241505" y="0"/>
                  </a:cubicBezTo>
                  <a:close/>
                </a:path>
              </a:pathLst>
            </a:custGeom>
            <a:solidFill>
              <a:srgbClr val="0094A1"/>
            </a:solidFill>
            <a:ln>
              <a:solidFill>
                <a:srgbClr val="009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ospital_117833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54405246-CCE2-4201-BBB1-D3F3EB6E740D}"/>
                </a:ext>
              </a:extLst>
            </p:cNvPr>
            <p:cNvSpPr/>
            <p:nvPr/>
          </p:nvSpPr>
          <p:spPr>
            <a:xfrm>
              <a:off x="8824999" y="2588648"/>
              <a:ext cx="609685" cy="609019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81459" h="580824">
                  <a:moveTo>
                    <a:pt x="272604" y="188763"/>
                  </a:moveTo>
                  <a:cubicBezTo>
                    <a:pt x="285958" y="188763"/>
                    <a:pt x="296820" y="199517"/>
                    <a:pt x="296820" y="212937"/>
                  </a:cubicBezTo>
                  <a:lnTo>
                    <a:pt x="296820" y="245377"/>
                  </a:lnTo>
                  <a:lnTo>
                    <a:pt x="329316" y="245377"/>
                  </a:lnTo>
                  <a:cubicBezTo>
                    <a:pt x="342760" y="245377"/>
                    <a:pt x="353533" y="256220"/>
                    <a:pt x="353533" y="269551"/>
                  </a:cubicBezTo>
                  <a:cubicBezTo>
                    <a:pt x="353533" y="282971"/>
                    <a:pt x="342760" y="293725"/>
                    <a:pt x="329316" y="293725"/>
                  </a:cubicBezTo>
                  <a:lnTo>
                    <a:pt x="296820" y="293725"/>
                  </a:lnTo>
                  <a:lnTo>
                    <a:pt x="296820" y="326254"/>
                  </a:lnTo>
                  <a:cubicBezTo>
                    <a:pt x="296820" y="339585"/>
                    <a:pt x="285958" y="350428"/>
                    <a:pt x="272604" y="350428"/>
                  </a:cubicBezTo>
                  <a:cubicBezTo>
                    <a:pt x="259160" y="350428"/>
                    <a:pt x="248387" y="339585"/>
                    <a:pt x="248387" y="326254"/>
                  </a:cubicBezTo>
                  <a:lnTo>
                    <a:pt x="248387" y="293725"/>
                  </a:lnTo>
                  <a:lnTo>
                    <a:pt x="215802" y="293725"/>
                  </a:lnTo>
                  <a:cubicBezTo>
                    <a:pt x="202447" y="293725"/>
                    <a:pt x="191585" y="282971"/>
                    <a:pt x="191585" y="269551"/>
                  </a:cubicBezTo>
                  <a:cubicBezTo>
                    <a:pt x="191585" y="256220"/>
                    <a:pt x="202447" y="245377"/>
                    <a:pt x="215802" y="245377"/>
                  </a:cubicBezTo>
                  <a:lnTo>
                    <a:pt x="248387" y="245377"/>
                  </a:lnTo>
                  <a:lnTo>
                    <a:pt x="248387" y="212937"/>
                  </a:lnTo>
                  <a:cubicBezTo>
                    <a:pt x="248387" y="199695"/>
                    <a:pt x="259160" y="188763"/>
                    <a:pt x="272604" y="188763"/>
                  </a:cubicBezTo>
                  <a:close/>
                  <a:moveTo>
                    <a:pt x="161630" y="149228"/>
                  </a:moveTo>
                  <a:lnTo>
                    <a:pt x="161630" y="459238"/>
                  </a:lnTo>
                  <a:lnTo>
                    <a:pt x="267633" y="404844"/>
                  </a:lnTo>
                  <a:cubicBezTo>
                    <a:pt x="274753" y="401111"/>
                    <a:pt x="283387" y="401289"/>
                    <a:pt x="290507" y="405288"/>
                  </a:cubicBezTo>
                  <a:lnTo>
                    <a:pt x="383694" y="457549"/>
                  </a:lnTo>
                  <a:lnTo>
                    <a:pt x="383783" y="457549"/>
                  </a:lnTo>
                  <a:lnTo>
                    <a:pt x="383783" y="149228"/>
                  </a:lnTo>
                  <a:close/>
                  <a:moveTo>
                    <a:pt x="24209" y="0"/>
                  </a:moveTo>
                  <a:lnTo>
                    <a:pt x="557250" y="0"/>
                  </a:lnTo>
                  <a:cubicBezTo>
                    <a:pt x="570690" y="0"/>
                    <a:pt x="581459" y="10932"/>
                    <a:pt x="581459" y="24175"/>
                  </a:cubicBezTo>
                  <a:lnTo>
                    <a:pt x="581459" y="556649"/>
                  </a:lnTo>
                  <a:cubicBezTo>
                    <a:pt x="581459" y="569981"/>
                    <a:pt x="570690" y="580824"/>
                    <a:pt x="557250" y="580824"/>
                  </a:cubicBezTo>
                  <a:cubicBezTo>
                    <a:pt x="543900" y="580824"/>
                    <a:pt x="533041" y="569981"/>
                    <a:pt x="533041" y="556649"/>
                  </a:cubicBezTo>
                  <a:lnTo>
                    <a:pt x="533041" y="48439"/>
                  </a:lnTo>
                  <a:lnTo>
                    <a:pt x="296826" y="48439"/>
                  </a:lnTo>
                  <a:lnTo>
                    <a:pt x="296826" y="100878"/>
                  </a:lnTo>
                  <a:lnTo>
                    <a:pt x="407902" y="100878"/>
                  </a:lnTo>
                  <a:cubicBezTo>
                    <a:pt x="421253" y="100878"/>
                    <a:pt x="432111" y="111632"/>
                    <a:pt x="432111" y="125053"/>
                  </a:cubicBezTo>
                  <a:lnTo>
                    <a:pt x="432111" y="498789"/>
                  </a:lnTo>
                  <a:cubicBezTo>
                    <a:pt x="432111" y="507321"/>
                    <a:pt x="427572" y="515231"/>
                    <a:pt x="420096" y="519675"/>
                  </a:cubicBezTo>
                  <a:cubicBezTo>
                    <a:pt x="412709" y="524030"/>
                    <a:pt x="403452" y="524030"/>
                    <a:pt x="395976" y="519853"/>
                  </a:cubicBezTo>
                  <a:lnTo>
                    <a:pt x="278136" y="453638"/>
                  </a:lnTo>
                  <a:lnTo>
                    <a:pt x="148458" y="520209"/>
                  </a:lnTo>
                  <a:cubicBezTo>
                    <a:pt x="144096" y="522608"/>
                    <a:pt x="133416" y="524297"/>
                    <a:pt x="124694" y="519409"/>
                  </a:cubicBezTo>
                  <a:cubicBezTo>
                    <a:pt x="117395" y="515409"/>
                    <a:pt x="113123" y="507232"/>
                    <a:pt x="113123" y="498789"/>
                  </a:cubicBezTo>
                  <a:lnTo>
                    <a:pt x="113123" y="124875"/>
                  </a:lnTo>
                  <a:cubicBezTo>
                    <a:pt x="113123" y="111543"/>
                    <a:pt x="123893" y="100700"/>
                    <a:pt x="137332" y="100700"/>
                  </a:cubicBezTo>
                  <a:lnTo>
                    <a:pt x="248408" y="100700"/>
                  </a:lnTo>
                  <a:lnTo>
                    <a:pt x="248408" y="48350"/>
                  </a:lnTo>
                  <a:lnTo>
                    <a:pt x="24209" y="48350"/>
                  </a:lnTo>
                  <a:cubicBezTo>
                    <a:pt x="10769" y="48350"/>
                    <a:pt x="0" y="37596"/>
                    <a:pt x="0" y="24175"/>
                  </a:cubicBezTo>
                  <a:cubicBezTo>
                    <a:pt x="0" y="10754"/>
                    <a:pt x="10769" y="0"/>
                    <a:pt x="24209" y="0"/>
                  </a:cubicBezTo>
                  <a:close/>
                </a:path>
              </a:pathLst>
            </a:custGeom>
            <a:solidFill>
              <a:srgbClr val="0094A1"/>
            </a:solidFill>
            <a:ln>
              <a:solidFill>
                <a:srgbClr val="009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plus-cross-signal-in-a-square_46428">
              <a:extLst>
                <a:ext uri="{FF2B5EF4-FFF2-40B4-BE49-F238E27FC236}">
                  <a16:creationId xmlns:a16="http://schemas.microsoft.com/office/drawing/2014/main" xmlns:p14="http://schemas.microsoft.com/office/powerpoint/2010/main" xmlns:lc="http://schemas.openxmlformats.org/drawingml/2006/lockedCanvas" xmlns="" id="{54405246-CCE2-4201-BBB1-D3F3EB6E740D}"/>
                </a:ext>
              </a:extLst>
            </p:cNvPr>
            <p:cNvSpPr/>
            <p:nvPr/>
          </p:nvSpPr>
          <p:spPr>
            <a:xfrm>
              <a:off x="8824999" y="3658147"/>
              <a:ext cx="609685" cy="589381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8133" h="587881">
                  <a:moveTo>
                    <a:pt x="210849" y="165405"/>
                  </a:moveTo>
                  <a:lnTo>
                    <a:pt x="288472" y="165405"/>
                  </a:lnTo>
                  <a:lnTo>
                    <a:pt x="288472" y="254548"/>
                  </a:lnTo>
                  <a:lnTo>
                    <a:pt x="377737" y="254548"/>
                  </a:lnTo>
                  <a:lnTo>
                    <a:pt x="377737" y="332063"/>
                  </a:lnTo>
                  <a:lnTo>
                    <a:pt x="288472" y="332063"/>
                  </a:lnTo>
                  <a:lnTo>
                    <a:pt x="288472" y="421205"/>
                  </a:lnTo>
                  <a:lnTo>
                    <a:pt x="210849" y="421205"/>
                  </a:lnTo>
                  <a:lnTo>
                    <a:pt x="210849" y="332063"/>
                  </a:lnTo>
                  <a:lnTo>
                    <a:pt x="121584" y="332063"/>
                  </a:lnTo>
                  <a:lnTo>
                    <a:pt x="121584" y="254548"/>
                  </a:lnTo>
                  <a:lnTo>
                    <a:pt x="210849" y="254548"/>
                  </a:lnTo>
                  <a:close/>
                  <a:moveTo>
                    <a:pt x="172033" y="126692"/>
                  </a:moveTo>
                  <a:lnTo>
                    <a:pt x="172033" y="215833"/>
                  </a:lnTo>
                  <a:lnTo>
                    <a:pt x="82766" y="215833"/>
                  </a:lnTo>
                  <a:lnTo>
                    <a:pt x="82766" y="370859"/>
                  </a:lnTo>
                  <a:lnTo>
                    <a:pt x="172033" y="370859"/>
                  </a:lnTo>
                  <a:lnTo>
                    <a:pt x="172033" y="460000"/>
                  </a:lnTo>
                  <a:lnTo>
                    <a:pt x="327280" y="460000"/>
                  </a:lnTo>
                  <a:lnTo>
                    <a:pt x="327280" y="370859"/>
                  </a:lnTo>
                  <a:lnTo>
                    <a:pt x="416546" y="370859"/>
                  </a:lnTo>
                  <a:lnTo>
                    <a:pt x="416546" y="215833"/>
                  </a:lnTo>
                  <a:lnTo>
                    <a:pt x="327280" y="215833"/>
                  </a:lnTo>
                  <a:lnTo>
                    <a:pt x="327280" y="126692"/>
                  </a:lnTo>
                  <a:close/>
                  <a:moveTo>
                    <a:pt x="0" y="45303"/>
                  </a:moveTo>
                  <a:lnTo>
                    <a:pt x="498051" y="45303"/>
                  </a:lnTo>
                  <a:lnTo>
                    <a:pt x="498051" y="542648"/>
                  </a:lnTo>
                  <a:lnTo>
                    <a:pt x="0" y="542648"/>
                  </a:lnTo>
                  <a:close/>
                  <a:moveTo>
                    <a:pt x="569293" y="0"/>
                  </a:moveTo>
                  <a:lnTo>
                    <a:pt x="608133" y="0"/>
                  </a:lnTo>
                  <a:lnTo>
                    <a:pt x="608133" y="587881"/>
                  </a:lnTo>
                  <a:lnTo>
                    <a:pt x="569293" y="587881"/>
                  </a:lnTo>
                  <a:lnTo>
                    <a:pt x="569293" y="459976"/>
                  </a:lnTo>
                  <a:lnTo>
                    <a:pt x="536862" y="459976"/>
                  </a:lnTo>
                  <a:lnTo>
                    <a:pt x="536862" y="421216"/>
                  </a:lnTo>
                  <a:lnTo>
                    <a:pt x="569293" y="421216"/>
                  </a:lnTo>
                  <a:lnTo>
                    <a:pt x="569293" y="165405"/>
                  </a:lnTo>
                  <a:lnTo>
                    <a:pt x="536862" y="165405"/>
                  </a:lnTo>
                  <a:lnTo>
                    <a:pt x="536862" y="126646"/>
                  </a:lnTo>
                  <a:lnTo>
                    <a:pt x="569293" y="126646"/>
                  </a:lnTo>
                  <a:close/>
                </a:path>
              </a:pathLst>
            </a:custGeom>
            <a:solidFill>
              <a:srgbClr val="0094A1"/>
            </a:solidFill>
            <a:ln>
              <a:solidFill>
                <a:srgbClr val="009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" name="pharmacy_153291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54405246-CCE2-4201-BBB1-D3F3EB6E740D}"/>
                </a:ext>
              </a:extLst>
            </p:cNvPr>
            <p:cNvSpPr/>
            <p:nvPr/>
          </p:nvSpPr>
          <p:spPr>
            <a:xfrm rot="16200000">
              <a:off x="7827226" y="2589182"/>
              <a:ext cx="609685" cy="608617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4110" h="603052">
                  <a:moveTo>
                    <a:pt x="494272" y="246703"/>
                  </a:moveTo>
                  <a:lnTo>
                    <a:pt x="494272" y="356349"/>
                  </a:lnTo>
                  <a:lnTo>
                    <a:pt x="549191" y="356349"/>
                  </a:lnTo>
                  <a:lnTo>
                    <a:pt x="549191" y="246703"/>
                  </a:lnTo>
                  <a:close/>
                  <a:moveTo>
                    <a:pt x="210498" y="191867"/>
                  </a:moveTo>
                  <a:lnTo>
                    <a:pt x="283813" y="191867"/>
                  </a:lnTo>
                  <a:lnTo>
                    <a:pt x="283813" y="264927"/>
                  </a:lnTo>
                  <a:lnTo>
                    <a:pt x="356990" y="264927"/>
                  </a:lnTo>
                  <a:lnTo>
                    <a:pt x="356990" y="338124"/>
                  </a:lnTo>
                  <a:lnTo>
                    <a:pt x="283813" y="338124"/>
                  </a:lnTo>
                  <a:lnTo>
                    <a:pt x="283813" y="411184"/>
                  </a:lnTo>
                  <a:lnTo>
                    <a:pt x="210498" y="411184"/>
                  </a:lnTo>
                  <a:lnTo>
                    <a:pt x="210498" y="338124"/>
                  </a:lnTo>
                  <a:lnTo>
                    <a:pt x="137320" y="338124"/>
                  </a:lnTo>
                  <a:lnTo>
                    <a:pt x="137320" y="264927"/>
                  </a:lnTo>
                  <a:lnTo>
                    <a:pt x="210498" y="264927"/>
                  </a:lnTo>
                  <a:close/>
                  <a:moveTo>
                    <a:pt x="54919" y="109646"/>
                  </a:moveTo>
                  <a:lnTo>
                    <a:pt x="54919" y="493406"/>
                  </a:lnTo>
                  <a:lnTo>
                    <a:pt x="439353" y="493406"/>
                  </a:lnTo>
                  <a:lnTo>
                    <a:pt x="439353" y="383761"/>
                  </a:lnTo>
                  <a:lnTo>
                    <a:pt x="439353" y="219292"/>
                  </a:lnTo>
                  <a:lnTo>
                    <a:pt x="439353" y="109646"/>
                  </a:lnTo>
                  <a:close/>
                  <a:moveTo>
                    <a:pt x="576651" y="0"/>
                  </a:moveTo>
                  <a:cubicBezTo>
                    <a:pt x="591753" y="0"/>
                    <a:pt x="604110" y="12335"/>
                    <a:pt x="604110" y="27411"/>
                  </a:cubicBezTo>
                  <a:lnTo>
                    <a:pt x="604110" y="575641"/>
                  </a:lnTo>
                  <a:cubicBezTo>
                    <a:pt x="604110" y="590717"/>
                    <a:pt x="591753" y="603052"/>
                    <a:pt x="576651" y="603052"/>
                  </a:cubicBezTo>
                  <a:cubicBezTo>
                    <a:pt x="561548" y="603052"/>
                    <a:pt x="549191" y="590717"/>
                    <a:pt x="549191" y="575641"/>
                  </a:cubicBezTo>
                  <a:lnTo>
                    <a:pt x="549191" y="411172"/>
                  </a:lnTo>
                  <a:lnTo>
                    <a:pt x="494272" y="411172"/>
                  </a:lnTo>
                  <a:lnTo>
                    <a:pt x="494272" y="520818"/>
                  </a:lnTo>
                  <a:cubicBezTo>
                    <a:pt x="494272" y="535894"/>
                    <a:pt x="481915" y="548229"/>
                    <a:pt x="466812" y="548229"/>
                  </a:cubicBezTo>
                  <a:lnTo>
                    <a:pt x="27459" y="548229"/>
                  </a:lnTo>
                  <a:cubicBezTo>
                    <a:pt x="12357" y="548229"/>
                    <a:pt x="0" y="535894"/>
                    <a:pt x="0" y="520818"/>
                  </a:cubicBezTo>
                  <a:lnTo>
                    <a:pt x="0" y="82234"/>
                  </a:lnTo>
                  <a:cubicBezTo>
                    <a:pt x="0" y="67158"/>
                    <a:pt x="12357" y="54823"/>
                    <a:pt x="27459" y="54823"/>
                  </a:cubicBezTo>
                  <a:lnTo>
                    <a:pt x="466812" y="54823"/>
                  </a:lnTo>
                  <a:cubicBezTo>
                    <a:pt x="481915" y="54823"/>
                    <a:pt x="494272" y="67158"/>
                    <a:pt x="494272" y="82234"/>
                  </a:cubicBezTo>
                  <a:lnTo>
                    <a:pt x="494272" y="191880"/>
                  </a:lnTo>
                  <a:lnTo>
                    <a:pt x="549191" y="191880"/>
                  </a:lnTo>
                  <a:lnTo>
                    <a:pt x="549191" y="27411"/>
                  </a:lnTo>
                  <a:cubicBezTo>
                    <a:pt x="549191" y="12335"/>
                    <a:pt x="561411" y="0"/>
                    <a:pt x="576651" y="0"/>
                  </a:cubicBezTo>
                  <a:close/>
                </a:path>
              </a:pathLst>
            </a:custGeom>
            <a:solidFill>
              <a:srgbClr val="0094A1"/>
            </a:solidFill>
            <a:ln>
              <a:solidFill>
                <a:srgbClr val="009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pharmacy_117844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54405246-CCE2-4201-BBB1-D3F3EB6E740D}"/>
                </a:ext>
              </a:extLst>
            </p:cNvPr>
            <p:cNvSpPr/>
            <p:nvPr/>
          </p:nvSpPr>
          <p:spPr>
            <a:xfrm flipH="1">
              <a:off x="6877867" y="3658147"/>
              <a:ext cx="609685" cy="592387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81807" h="565300">
                  <a:moveTo>
                    <a:pt x="251684" y="73741"/>
                  </a:moveTo>
                  <a:cubicBezTo>
                    <a:pt x="264677" y="73741"/>
                    <a:pt x="275268" y="84320"/>
                    <a:pt x="275268" y="97387"/>
                  </a:cubicBezTo>
                  <a:lnTo>
                    <a:pt x="275268" y="145835"/>
                  </a:lnTo>
                  <a:lnTo>
                    <a:pt x="323239" y="145835"/>
                  </a:lnTo>
                  <a:cubicBezTo>
                    <a:pt x="336233" y="145835"/>
                    <a:pt x="346824" y="156414"/>
                    <a:pt x="346824" y="169393"/>
                  </a:cubicBezTo>
                  <a:cubicBezTo>
                    <a:pt x="346824" y="182460"/>
                    <a:pt x="336233" y="193039"/>
                    <a:pt x="323239" y="193039"/>
                  </a:cubicBezTo>
                  <a:lnTo>
                    <a:pt x="275357" y="193039"/>
                  </a:lnTo>
                  <a:lnTo>
                    <a:pt x="275357" y="241487"/>
                  </a:lnTo>
                  <a:cubicBezTo>
                    <a:pt x="275357" y="254555"/>
                    <a:pt x="264855" y="265044"/>
                    <a:pt x="251772" y="265044"/>
                  </a:cubicBezTo>
                  <a:cubicBezTo>
                    <a:pt x="238690" y="265044"/>
                    <a:pt x="228188" y="254555"/>
                    <a:pt x="228188" y="241487"/>
                  </a:cubicBezTo>
                  <a:lnTo>
                    <a:pt x="228188" y="193039"/>
                  </a:lnTo>
                  <a:lnTo>
                    <a:pt x="180306" y="193039"/>
                  </a:lnTo>
                  <a:cubicBezTo>
                    <a:pt x="167312" y="193039"/>
                    <a:pt x="156721" y="182460"/>
                    <a:pt x="156721" y="169393"/>
                  </a:cubicBezTo>
                  <a:cubicBezTo>
                    <a:pt x="156721" y="156503"/>
                    <a:pt x="167312" y="145924"/>
                    <a:pt x="180306" y="145835"/>
                  </a:cubicBezTo>
                  <a:lnTo>
                    <a:pt x="228010" y="145835"/>
                  </a:lnTo>
                  <a:lnTo>
                    <a:pt x="228010" y="97387"/>
                  </a:lnTo>
                  <a:cubicBezTo>
                    <a:pt x="228010" y="84320"/>
                    <a:pt x="238601" y="73741"/>
                    <a:pt x="251684" y="73741"/>
                  </a:cubicBezTo>
                  <a:close/>
                  <a:moveTo>
                    <a:pt x="165166" y="65941"/>
                  </a:moveTo>
                  <a:lnTo>
                    <a:pt x="57735" y="169564"/>
                  </a:lnTo>
                  <a:lnTo>
                    <a:pt x="165166" y="273097"/>
                  </a:lnTo>
                  <a:lnTo>
                    <a:pt x="383945" y="273097"/>
                  </a:lnTo>
                  <a:lnTo>
                    <a:pt x="383945" y="65941"/>
                  </a:lnTo>
                  <a:close/>
                  <a:moveTo>
                    <a:pt x="558042" y="0"/>
                  </a:moveTo>
                  <a:cubicBezTo>
                    <a:pt x="571126" y="0"/>
                    <a:pt x="581718" y="10486"/>
                    <a:pt x="581807" y="23550"/>
                  </a:cubicBezTo>
                  <a:lnTo>
                    <a:pt x="581807" y="541750"/>
                  </a:lnTo>
                  <a:cubicBezTo>
                    <a:pt x="581807" y="554725"/>
                    <a:pt x="571215" y="565300"/>
                    <a:pt x="558220" y="565300"/>
                  </a:cubicBezTo>
                  <a:cubicBezTo>
                    <a:pt x="545136" y="565300"/>
                    <a:pt x="534544" y="554725"/>
                    <a:pt x="534544" y="541750"/>
                  </a:cubicBezTo>
                  <a:lnTo>
                    <a:pt x="534544" y="188404"/>
                  </a:lnTo>
                  <a:lnTo>
                    <a:pt x="431207" y="188404"/>
                  </a:lnTo>
                  <a:lnTo>
                    <a:pt x="431207" y="296558"/>
                  </a:lnTo>
                  <a:cubicBezTo>
                    <a:pt x="431207" y="309622"/>
                    <a:pt x="420616" y="320109"/>
                    <a:pt x="407621" y="320109"/>
                  </a:cubicBezTo>
                  <a:lnTo>
                    <a:pt x="155642" y="320109"/>
                  </a:lnTo>
                  <a:cubicBezTo>
                    <a:pt x="149590" y="320109"/>
                    <a:pt x="143626" y="317798"/>
                    <a:pt x="139265" y="313532"/>
                  </a:cubicBezTo>
                  <a:lnTo>
                    <a:pt x="7446" y="186360"/>
                  </a:lnTo>
                  <a:cubicBezTo>
                    <a:pt x="-5015" y="173918"/>
                    <a:pt x="414" y="159432"/>
                    <a:pt x="7446" y="152501"/>
                  </a:cubicBezTo>
                  <a:lnTo>
                    <a:pt x="139265" y="25328"/>
                  </a:lnTo>
                  <a:cubicBezTo>
                    <a:pt x="143626" y="21062"/>
                    <a:pt x="149501" y="18662"/>
                    <a:pt x="155642" y="18662"/>
                  </a:cubicBezTo>
                  <a:lnTo>
                    <a:pt x="407443" y="18662"/>
                  </a:lnTo>
                  <a:cubicBezTo>
                    <a:pt x="420527" y="18662"/>
                    <a:pt x="431118" y="29238"/>
                    <a:pt x="431118" y="42302"/>
                  </a:cubicBezTo>
                  <a:lnTo>
                    <a:pt x="431118" y="141303"/>
                  </a:lnTo>
                  <a:lnTo>
                    <a:pt x="534455" y="141303"/>
                  </a:lnTo>
                  <a:lnTo>
                    <a:pt x="534455" y="23550"/>
                  </a:lnTo>
                  <a:cubicBezTo>
                    <a:pt x="534455" y="10486"/>
                    <a:pt x="545047" y="0"/>
                    <a:pt x="558042" y="0"/>
                  </a:cubicBezTo>
                  <a:close/>
                </a:path>
              </a:pathLst>
            </a:custGeom>
            <a:solidFill>
              <a:srgbClr val="0094A1"/>
            </a:solidFill>
            <a:ln>
              <a:solidFill>
                <a:srgbClr val="009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pharmacy_174966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54405246-CCE2-4201-BBB1-D3F3EB6E740D}"/>
                </a:ext>
              </a:extLst>
            </p:cNvPr>
            <p:cNvSpPr/>
            <p:nvPr/>
          </p:nvSpPr>
          <p:spPr>
            <a:xfrm>
              <a:off x="8905113" y="4637540"/>
              <a:ext cx="529571" cy="609685"/>
            </a:xfrm>
            <a:custGeom>
              <a:avLst/>
              <a:gdLst>
                <a:gd name="connsiteX0" fmla="*/ 387407 w 524301"/>
                <a:gd name="connsiteY0" fmla="*/ 243391 h 603617"/>
                <a:gd name="connsiteX1" fmla="*/ 387407 w 524301"/>
                <a:gd name="connsiteY1" fmla="*/ 348395 h 603617"/>
                <a:gd name="connsiteX2" fmla="*/ 444535 w 524301"/>
                <a:gd name="connsiteY2" fmla="*/ 324309 h 603617"/>
                <a:gd name="connsiteX3" fmla="*/ 501450 w 524301"/>
                <a:gd name="connsiteY3" fmla="*/ 348395 h 603617"/>
                <a:gd name="connsiteX4" fmla="*/ 501450 w 524301"/>
                <a:gd name="connsiteY4" fmla="*/ 243391 h 603617"/>
                <a:gd name="connsiteX5" fmla="*/ 444535 w 524301"/>
                <a:gd name="connsiteY5" fmla="*/ 267476 h 603617"/>
                <a:gd name="connsiteX6" fmla="*/ 387407 w 524301"/>
                <a:gd name="connsiteY6" fmla="*/ 243391 h 603617"/>
                <a:gd name="connsiteX7" fmla="*/ 159496 w 524301"/>
                <a:gd name="connsiteY7" fmla="*/ 176437 h 603617"/>
                <a:gd name="connsiteX8" fmla="*/ 159496 w 524301"/>
                <a:gd name="connsiteY8" fmla="*/ 256082 h 603617"/>
                <a:gd name="connsiteX9" fmla="*/ 79728 w 524301"/>
                <a:gd name="connsiteY9" fmla="*/ 256082 h 603617"/>
                <a:gd name="connsiteX10" fmla="*/ 79728 w 524301"/>
                <a:gd name="connsiteY10" fmla="*/ 324319 h 603617"/>
                <a:gd name="connsiteX11" fmla="*/ 159496 w 524301"/>
                <a:gd name="connsiteY11" fmla="*/ 324319 h 603617"/>
                <a:gd name="connsiteX12" fmla="*/ 159496 w 524301"/>
                <a:gd name="connsiteY12" fmla="*/ 403964 h 603617"/>
                <a:gd name="connsiteX13" fmla="*/ 227839 w 524301"/>
                <a:gd name="connsiteY13" fmla="*/ 403964 h 603617"/>
                <a:gd name="connsiteX14" fmla="*/ 227839 w 524301"/>
                <a:gd name="connsiteY14" fmla="*/ 324319 h 603617"/>
                <a:gd name="connsiteX15" fmla="*/ 307607 w 524301"/>
                <a:gd name="connsiteY15" fmla="*/ 324319 h 603617"/>
                <a:gd name="connsiteX16" fmla="*/ 307607 w 524301"/>
                <a:gd name="connsiteY16" fmla="*/ 256082 h 603617"/>
                <a:gd name="connsiteX17" fmla="*/ 227839 w 524301"/>
                <a:gd name="connsiteY17" fmla="*/ 256082 h 603617"/>
                <a:gd name="connsiteX18" fmla="*/ 227839 w 524301"/>
                <a:gd name="connsiteY18" fmla="*/ 176437 h 603617"/>
                <a:gd name="connsiteX19" fmla="*/ 136645 w 524301"/>
                <a:gd name="connsiteY19" fmla="*/ 153621 h 603617"/>
                <a:gd name="connsiteX20" fmla="*/ 250690 w 524301"/>
                <a:gd name="connsiteY20" fmla="*/ 153621 h 603617"/>
                <a:gd name="connsiteX21" fmla="*/ 250690 w 524301"/>
                <a:gd name="connsiteY21" fmla="*/ 233266 h 603617"/>
                <a:gd name="connsiteX22" fmla="*/ 330458 w 524301"/>
                <a:gd name="connsiteY22" fmla="*/ 233266 h 603617"/>
                <a:gd name="connsiteX23" fmla="*/ 330458 w 524301"/>
                <a:gd name="connsiteY23" fmla="*/ 347135 h 603617"/>
                <a:gd name="connsiteX24" fmla="*/ 250690 w 524301"/>
                <a:gd name="connsiteY24" fmla="*/ 347135 h 603617"/>
                <a:gd name="connsiteX25" fmla="*/ 250690 w 524301"/>
                <a:gd name="connsiteY25" fmla="*/ 426780 h 603617"/>
                <a:gd name="connsiteX26" fmla="*/ 136645 w 524301"/>
                <a:gd name="connsiteY26" fmla="*/ 426780 h 603617"/>
                <a:gd name="connsiteX27" fmla="*/ 136645 w 524301"/>
                <a:gd name="connsiteY27" fmla="*/ 347135 h 603617"/>
                <a:gd name="connsiteX28" fmla="*/ 56876 w 524301"/>
                <a:gd name="connsiteY28" fmla="*/ 347135 h 603617"/>
                <a:gd name="connsiteX29" fmla="*/ 56876 w 524301"/>
                <a:gd name="connsiteY29" fmla="*/ 233266 h 603617"/>
                <a:gd name="connsiteX30" fmla="*/ 136645 w 524301"/>
                <a:gd name="connsiteY30" fmla="*/ 233266 h 603617"/>
                <a:gd name="connsiteX31" fmla="*/ 56916 w 524301"/>
                <a:gd name="connsiteY31" fmla="*/ 119583 h 603617"/>
                <a:gd name="connsiteX32" fmla="*/ 22639 w 524301"/>
                <a:gd name="connsiteY32" fmla="*/ 153809 h 603617"/>
                <a:gd name="connsiteX33" fmla="*/ 22639 w 524301"/>
                <a:gd name="connsiteY33" fmla="*/ 426779 h 603617"/>
                <a:gd name="connsiteX34" fmla="*/ 56916 w 524301"/>
                <a:gd name="connsiteY34" fmla="*/ 461005 h 603617"/>
                <a:gd name="connsiteX35" fmla="*/ 330492 w 524301"/>
                <a:gd name="connsiteY35" fmla="*/ 461005 h 603617"/>
                <a:gd name="connsiteX36" fmla="*/ 364557 w 524301"/>
                <a:gd name="connsiteY36" fmla="*/ 426779 h 603617"/>
                <a:gd name="connsiteX37" fmla="*/ 364557 w 524301"/>
                <a:gd name="connsiteY37" fmla="*/ 415370 h 603617"/>
                <a:gd name="connsiteX38" fmla="*/ 364557 w 524301"/>
                <a:gd name="connsiteY38" fmla="*/ 403961 h 603617"/>
                <a:gd name="connsiteX39" fmla="*/ 364557 w 524301"/>
                <a:gd name="connsiteY39" fmla="*/ 187825 h 603617"/>
                <a:gd name="connsiteX40" fmla="*/ 364557 w 524301"/>
                <a:gd name="connsiteY40" fmla="*/ 176416 h 603617"/>
                <a:gd name="connsiteX41" fmla="*/ 364557 w 524301"/>
                <a:gd name="connsiteY41" fmla="*/ 153809 h 603617"/>
                <a:gd name="connsiteX42" fmla="*/ 330492 w 524301"/>
                <a:gd name="connsiteY42" fmla="*/ 119583 h 603617"/>
                <a:gd name="connsiteX43" fmla="*/ 512876 w 524301"/>
                <a:gd name="connsiteY43" fmla="*/ 0 h 603617"/>
                <a:gd name="connsiteX44" fmla="*/ 524301 w 524301"/>
                <a:gd name="connsiteY44" fmla="*/ 11409 h 603617"/>
                <a:gd name="connsiteX45" fmla="*/ 524301 w 524301"/>
                <a:gd name="connsiteY45" fmla="*/ 176416 h 603617"/>
                <a:gd name="connsiteX46" fmla="*/ 524301 w 524301"/>
                <a:gd name="connsiteY46" fmla="*/ 187825 h 603617"/>
                <a:gd name="connsiteX47" fmla="*/ 524301 w 524301"/>
                <a:gd name="connsiteY47" fmla="*/ 403961 h 603617"/>
                <a:gd name="connsiteX48" fmla="*/ 524301 w 524301"/>
                <a:gd name="connsiteY48" fmla="*/ 415370 h 603617"/>
                <a:gd name="connsiteX49" fmla="*/ 524301 w 524301"/>
                <a:gd name="connsiteY49" fmla="*/ 592208 h 603617"/>
                <a:gd name="connsiteX50" fmla="*/ 512876 w 524301"/>
                <a:gd name="connsiteY50" fmla="*/ 603617 h 603617"/>
                <a:gd name="connsiteX51" fmla="*/ 501450 w 524301"/>
                <a:gd name="connsiteY51" fmla="*/ 592208 h 603617"/>
                <a:gd name="connsiteX52" fmla="*/ 501450 w 524301"/>
                <a:gd name="connsiteY52" fmla="*/ 415370 h 603617"/>
                <a:gd name="connsiteX53" fmla="*/ 501450 w 524301"/>
                <a:gd name="connsiteY53" fmla="*/ 403961 h 603617"/>
                <a:gd name="connsiteX54" fmla="*/ 444535 w 524301"/>
                <a:gd name="connsiteY54" fmla="*/ 347127 h 603617"/>
                <a:gd name="connsiteX55" fmla="*/ 387407 w 524301"/>
                <a:gd name="connsiteY55" fmla="*/ 403961 h 603617"/>
                <a:gd name="connsiteX56" fmla="*/ 387407 w 524301"/>
                <a:gd name="connsiteY56" fmla="*/ 415370 h 603617"/>
                <a:gd name="connsiteX57" fmla="*/ 387407 w 524301"/>
                <a:gd name="connsiteY57" fmla="*/ 426779 h 603617"/>
                <a:gd name="connsiteX58" fmla="*/ 330492 w 524301"/>
                <a:gd name="connsiteY58" fmla="*/ 483823 h 603617"/>
                <a:gd name="connsiteX59" fmla="*/ 56916 w 524301"/>
                <a:gd name="connsiteY59" fmla="*/ 483823 h 603617"/>
                <a:gd name="connsiteX60" fmla="*/ 0 w 524301"/>
                <a:gd name="connsiteY60" fmla="*/ 426779 h 603617"/>
                <a:gd name="connsiteX61" fmla="*/ 0 w 524301"/>
                <a:gd name="connsiteY61" fmla="*/ 153809 h 603617"/>
                <a:gd name="connsiteX62" fmla="*/ 56916 w 524301"/>
                <a:gd name="connsiteY62" fmla="*/ 96765 h 603617"/>
                <a:gd name="connsiteX63" fmla="*/ 330492 w 524301"/>
                <a:gd name="connsiteY63" fmla="*/ 96765 h 603617"/>
                <a:gd name="connsiteX64" fmla="*/ 387407 w 524301"/>
                <a:gd name="connsiteY64" fmla="*/ 153809 h 603617"/>
                <a:gd name="connsiteX65" fmla="*/ 387407 w 524301"/>
                <a:gd name="connsiteY65" fmla="*/ 176416 h 603617"/>
                <a:gd name="connsiteX66" fmla="*/ 387407 w 524301"/>
                <a:gd name="connsiteY66" fmla="*/ 187825 h 603617"/>
                <a:gd name="connsiteX67" fmla="*/ 444535 w 524301"/>
                <a:gd name="connsiteY67" fmla="*/ 244658 h 603617"/>
                <a:gd name="connsiteX68" fmla="*/ 501450 w 524301"/>
                <a:gd name="connsiteY68" fmla="*/ 187825 h 603617"/>
                <a:gd name="connsiteX69" fmla="*/ 501450 w 524301"/>
                <a:gd name="connsiteY69" fmla="*/ 176416 h 603617"/>
                <a:gd name="connsiteX70" fmla="*/ 501450 w 524301"/>
                <a:gd name="connsiteY70" fmla="*/ 11409 h 603617"/>
                <a:gd name="connsiteX71" fmla="*/ 512876 w 524301"/>
                <a:gd name="connsiteY71" fmla="*/ 0 h 60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24301" h="603617">
                  <a:moveTo>
                    <a:pt x="387407" y="243391"/>
                  </a:moveTo>
                  <a:lnTo>
                    <a:pt x="387407" y="348395"/>
                  </a:lnTo>
                  <a:cubicBezTo>
                    <a:pt x="402007" y="333606"/>
                    <a:pt x="422107" y="324309"/>
                    <a:pt x="444535" y="324309"/>
                  </a:cubicBezTo>
                  <a:cubicBezTo>
                    <a:pt x="466751" y="324309"/>
                    <a:pt x="486851" y="333606"/>
                    <a:pt x="501450" y="348395"/>
                  </a:cubicBezTo>
                  <a:lnTo>
                    <a:pt x="501450" y="243391"/>
                  </a:lnTo>
                  <a:cubicBezTo>
                    <a:pt x="486851" y="258180"/>
                    <a:pt x="466751" y="267476"/>
                    <a:pt x="444535" y="267476"/>
                  </a:cubicBezTo>
                  <a:cubicBezTo>
                    <a:pt x="422107" y="267476"/>
                    <a:pt x="402007" y="258180"/>
                    <a:pt x="387407" y="243391"/>
                  </a:cubicBezTo>
                  <a:close/>
                  <a:moveTo>
                    <a:pt x="159496" y="176437"/>
                  </a:moveTo>
                  <a:lnTo>
                    <a:pt x="159496" y="256082"/>
                  </a:lnTo>
                  <a:lnTo>
                    <a:pt x="79728" y="256082"/>
                  </a:lnTo>
                  <a:lnTo>
                    <a:pt x="79728" y="324319"/>
                  </a:lnTo>
                  <a:lnTo>
                    <a:pt x="159496" y="324319"/>
                  </a:lnTo>
                  <a:lnTo>
                    <a:pt x="159496" y="403964"/>
                  </a:lnTo>
                  <a:lnTo>
                    <a:pt x="227839" y="403964"/>
                  </a:lnTo>
                  <a:lnTo>
                    <a:pt x="227839" y="324319"/>
                  </a:lnTo>
                  <a:lnTo>
                    <a:pt x="307607" y="324319"/>
                  </a:lnTo>
                  <a:lnTo>
                    <a:pt x="307607" y="256082"/>
                  </a:lnTo>
                  <a:lnTo>
                    <a:pt x="227839" y="256082"/>
                  </a:lnTo>
                  <a:lnTo>
                    <a:pt x="227839" y="176437"/>
                  </a:lnTo>
                  <a:close/>
                  <a:moveTo>
                    <a:pt x="136645" y="153621"/>
                  </a:moveTo>
                  <a:lnTo>
                    <a:pt x="250690" y="153621"/>
                  </a:lnTo>
                  <a:lnTo>
                    <a:pt x="250690" y="233266"/>
                  </a:lnTo>
                  <a:lnTo>
                    <a:pt x="330458" y="233266"/>
                  </a:lnTo>
                  <a:lnTo>
                    <a:pt x="330458" y="347135"/>
                  </a:lnTo>
                  <a:lnTo>
                    <a:pt x="250690" y="347135"/>
                  </a:lnTo>
                  <a:lnTo>
                    <a:pt x="250690" y="426780"/>
                  </a:lnTo>
                  <a:lnTo>
                    <a:pt x="136645" y="426780"/>
                  </a:lnTo>
                  <a:lnTo>
                    <a:pt x="136645" y="347135"/>
                  </a:lnTo>
                  <a:lnTo>
                    <a:pt x="56876" y="347135"/>
                  </a:lnTo>
                  <a:lnTo>
                    <a:pt x="56876" y="233266"/>
                  </a:lnTo>
                  <a:lnTo>
                    <a:pt x="136645" y="233266"/>
                  </a:lnTo>
                  <a:close/>
                  <a:moveTo>
                    <a:pt x="56916" y="119583"/>
                  </a:moveTo>
                  <a:cubicBezTo>
                    <a:pt x="38085" y="119583"/>
                    <a:pt x="22639" y="134794"/>
                    <a:pt x="22639" y="153809"/>
                  </a:cubicBezTo>
                  <a:lnTo>
                    <a:pt x="22639" y="426779"/>
                  </a:lnTo>
                  <a:cubicBezTo>
                    <a:pt x="22639" y="445582"/>
                    <a:pt x="38085" y="461005"/>
                    <a:pt x="56916" y="461005"/>
                  </a:cubicBezTo>
                  <a:lnTo>
                    <a:pt x="330492" y="461005"/>
                  </a:lnTo>
                  <a:cubicBezTo>
                    <a:pt x="349323" y="461005"/>
                    <a:pt x="364557" y="445582"/>
                    <a:pt x="364557" y="426779"/>
                  </a:cubicBezTo>
                  <a:lnTo>
                    <a:pt x="364557" y="415370"/>
                  </a:lnTo>
                  <a:lnTo>
                    <a:pt x="364557" y="403961"/>
                  </a:lnTo>
                  <a:lnTo>
                    <a:pt x="364557" y="187825"/>
                  </a:lnTo>
                  <a:lnTo>
                    <a:pt x="364557" y="176416"/>
                  </a:lnTo>
                  <a:lnTo>
                    <a:pt x="364557" y="153809"/>
                  </a:lnTo>
                  <a:cubicBezTo>
                    <a:pt x="364557" y="134794"/>
                    <a:pt x="349323" y="119583"/>
                    <a:pt x="330492" y="119583"/>
                  </a:cubicBezTo>
                  <a:close/>
                  <a:moveTo>
                    <a:pt x="512876" y="0"/>
                  </a:moveTo>
                  <a:cubicBezTo>
                    <a:pt x="519223" y="0"/>
                    <a:pt x="524301" y="5071"/>
                    <a:pt x="524301" y="11409"/>
                  </a:cubicBezTo>
                  <a:lnTo>
                    <a:pt x="524301" y="176416"/>
                  </a:lnTo>
                  <a:lnTo>
                    <a:pt x="524301" y="187825"/>
                  </a:lnTo>
                  <a:lnTo>
                    <a:pt x="524301" y="403961"/>
                  </a:lnTo>
                  <a:lnTo>
                    <a:pt x="524301" y="415370"/>
                  </a:lnTo>
                  <a:lnTo>
                    <a:pt x="524301" y="592208"/>
                  </a:lnTo>
                  <a:cubicBezTo>
                    <a:pt x="524301" y="598546"/>
                    <a:pt x="519223" y="603617"/>
                    <a:pt x="512876" y="603617"/>
                  </a:cubicBezTo>
                  <a:cubicBezTo>
                    <a:pt x="506528" y="603617"/>
                    <a:pt x="501450" y="598546"/>
                    <a:pt x="501450" y="592208"/>
                  </a:cubicBezTo>
                  <a:lnTo>
                    <a:pt x="501450" y="415370"/>
                  </a:lnTo>
                  <a:lnTo>
                    <a:pt x="501450" y="403961"/>
                  </a:lnTo>
                  <a:cubicBezTo>
                    <a:pt x="501450" y="372692"/>
                    <a:pt x="475849" y="347127"/>
                    <a:pt x="444535" y="347127"/>
                  </a:cubicBezTo>
                  <a:cubicBezTo>
                    <a:pt x="413009" y="347127"/>
                    <a:pt x="387407" y="372692"/>
                    <a:pt x="387407" y="403961"/>
                  </a:cubicBezTo>
                  <a:lnTo>
                    <a:pt x="387407" y="415370"/>
                  </a:lnTo>
                  <a:lnTo>
                    <a:pt x="387407" y="426779"/>
                  </a:lnTo>
                  <a:cubicBezTo>
                    <a:pt x="387407" y="458259"/>
                    <a:pt x="361806" y="483823"/>
                    <a:pt x="330492" y="483823"/>
                  </a:cubicBezTo>
                  <a:lnTo>
                    <a:pt x="56916" y="483823"/>
                  </a:lnTo>
                  <a:cubicBezTo>
                    <a:pt x="25601" y="483823"/>
                    <a:pt x="0" y="458259"/>
                    <a:pt x="0" y="426779"/>
                  </a:cubicBezTo>
                  <a:lnTo>
                    <a:pt x="0" y="153809"/>
                  </a:lnTo>
                  <a:cubicBezTo>
                    <a:pt x="0" y="122329"/>
                    <a:pt x="25601" y="96765"/>
                    <a:pt x="56916" y="96765"/>
                  </a:cubicBezTo>
                  <a:lnTo>
                    <a:pt x="330492" y="96765"/>
                  </a:lnTo>
                  <a:cubicBezTo>
                    <a:pt x="361806" y="96765"/>
                    <a:pt x="387407" y="122329"/>
                    <a:pt x="387407" y="153809"/>
                  </a:cubicBezTo>
                  <a:lnTo>
                    <a:pt x="387407" y="176416"/>
                  </a:lnTo>
                  <a:lnTo>
                    <a:pt x="387407" y="187825"/>
                  </a:lnTo>
                  <a:cubicBezTo>
                    <a:pt x="387407" y="219094"/>
                    <a:pt x="413009" y="244658"/>
                    <a:pt x="444535" y="244658"/>
                  </a:cubicBezTo>
                  <a:cubicBezTo>
                    <a:pt x="475849" y="244658"/>
                    <a:pt x="501450" y="219094"/>
                    <a:pt x="501450" y="187825"/>
                  </a:cubicBezTo>
                  <a:lnTo>
                    <a:pt x="501450" y="176416"/>
                  </a:lnTo>
                  <a:lnTo>
                    <a:pt x="501450" y="11409"/>
                  </a:lnTo>
                  <a:cubicBezTo>
                    <a:pt x="501450" y="5071"/>
                    <a:pt x="506528" y="0"/>
                    <a:pt x="512876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9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pharmacy_263248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54405246-CCE2-4201-BBB1-D3F3EB6E740D}"/>
                </a:ext>
              </a:extLst>
            </p:cNvPr>
            <p:cNvSpPr/>
            <p:nvPr/>
          </p:nvSpPr>
          <p:spPr>
            <a:xfrm>
              <a:off x="6877867" y="4637540"/>
              <a:ext cx="524521" cy="609685"/>
            </a:xfrm>
            <a:custGeom>
              <a:avLst/>
              <a:gdLst>
                <a:gd name="connsiteX0" fmla="*/ 417818 w 521972"/>
                <a:gd name="connsiteY0" fmla="*/ 521267 h 606722"/>
                <a:gd name="connsiteX1" fmla="*/ 436447 w 521972"/>
                <a:gd name="connsiteY1" fmla="*/ 521267 h 606722"/>
                <a:gd name="connsiteX2" fmla="*/ 436447 w 521972"/>
                <a:gd name="connsiteY2" fmla="*/ 539826 h 606722"/>
                <a:gd name="connsiteX3" fmla="*/ 417818 w 521972"/>
                <a:gd name="connsiteY3" fmla="*/ 539826 h 606722"/>
                <a:gd name="connsiteX4" fmla="*/ 389309 w 521972"/>
                <a:gd name="connsiteY4" fmla="*/ 521267 h 606722"/>
                <a:gd name="connsiteX5" fmla="*/ 407868 w 521972"/>
                <a:gd name="connsiteY5" fmla="*/ 521267 h 606722"/>
                <a:gd name="connsiteX6" fmla="*/ 407868 w 521972"/>
                <a:gd name="connsiteY6" fmla="*/ 539826 h 606722"/>
                <a:gd name="connsiteX7" fmla="*/ 389309 w 521972"/>
                <a:gd name="connsiteY7" fmla="*/ 539826 h 606722"/>
                <a:gd name="connsiteX8" fmla="*/ 360801 w 521972"/>
                <a:gd name="connsiteY8" fmla="*/ 521267 h 606722"/>
                <a:gd name="connsiteX9" fmla="*/ 379430 w 521972"/>
                <a:gd name="connsiteY9" fmla="*/ 521267 h 606722"/>
                <a:gd name="connsiteX10" fmla="*/ 379430 w 521972"/>
                <a:gd name="connsiteY10" fmla="*/ 539826 h 606722"/>
                <a:gd name="connsiteX11" fmla="*/ 360801 w 521972"/>
                <a:gd name="connsiteY11" fmla="*/ 539826 h 606722"/>
                <a:gd name="connsiteX12" fmla="*/ 181000 w 521972"/>
                <a:gd name="connsiteY12" fmla="*/ 521267 h 606722"/>
                <a:gd name="connsiteX13" fmla="*/ 340972 w 521972"/>
                <a:gd name="connsiteY13" fmla="*/ 521267 h 606722"/>
                <a:gd name="connsiteX14" fmla="*/ 340972 w 521972"/>
                <a:gd name="connsiteY14" fmla="*/ 539826 h 606722"/>
                <a:gd name="connsiteX15" fmla="*/ 181000 w 521972"/>
                <a:gd name="connsiteY15" fmla="*/ 539826 h 606722"/>
                <a:gd name="connsiteX16" fmla="*/ 151193 w 521972"/>
                <a:gd name="connsiteY16" fmla="*/ 501449 h 606722"/>
                <a:gd name="connsiteX17" fmla="*/ 151193 w 521972"/>
                <a:gd name="connsiteY17" fmla="*/ 559645 h 606722"/>
                <a:gd name="connsiteX18" fmla="*/ 464913 w 521972"/>
                <a:gd name="connsiteY18" fmla="*/ 559645 h 606722"/>
                <a:gd name="connsiteX19" fmla="*/ 464913 w 521972"/>
                <a:gd name="connsiteY19" fmla="*/ 501449 h 606722"/>
                <a:gd name="connsiteX20" fmla="*/ 132592 w 521972"/>
                <a:gd name="connsiteY20" fmla="*/ 482880 h 606722"/>
                <a:gd name="connsiteX21" fmla="*/ 483514 w 521972"/>
                <a:gd name="connsiteY21" fmla="*/ 482880 h 606722"/>
                <a:gd name="connsiteX22" fmla="*/ 483514 w 521972"/>
                <a:gd name="connsiteY22" fmla="*/ 578214 h 606722"/>
                <a:gd name="connsiteX23" fmla="*/ 132592 w 521972"/>
                <a:gd name="connsiteY23" fmla="*/ 578214 h 606722"/>
                <a:gd name="connsiteX24" fmla="*/ 123349 w 521972"/>
                <a:gd name="connsiteY24" fmla="*/ 473139 h 606722"/>
                <a:gd name="connsiteX25" fmla="*/ 123349 w 521972"/>
                <a:gd name="connsiteY25" fmla="*/ 587513 h 606722"/>
                <a:gd name="connsiteX26" fmla="*/ 494561 w 521972"/>
                <a:gd name="connsiteY26" fmla="*/ 587513 h 606722"/>
                <a:gd name="connsiteX27" fmla="*/ 494561 w 521972"/>
                <a:gd name="connsiteY27" fmla="*/ 473139 h 606722"/>
                <a:gd name="connsiteX28" fmla="*/ 0 w 521972"/>
                <a:gd name="connsiteY28" fmla="*/ 142401 h 606722"/>
                <a:gd name="connsiteX29" fmla="*/ 28478 w 521972"/>
                <a:gd name="connsiteY29" fmla="*/ 142401 h 606722"/>
                <a:gd name="connsiteX30" fmla="*/ 28478 w 521972"/>
                <a:gd name="connsiteY30" fmla="*/ 160974 h 606722"/>
                <a:gd name="connsiteX31" fmla="*/ 38446 w 521972"/>
                <a:gd name="connsiteY31" fmla="*/ 160974 h 606722"/>
                <a:gd name="connsiteX32" fmla="*/ 38446 w 521972"/>
                <a:gd name="connsiteY32" fmla="*/ 179547 h 606722"/>
                <a:gd name="connsiteX33" fmla="*/ 28478 w 521972"/>
                <a:gd name="connsiteY33" fmla="*/ 179547 h 606722"/>
                <a:gd name="connsiteX34" fmla="*/ 28478 w 521972"/>
                <a:gd name="connsiteY34" fmla="*/ 199364 h 606722"/>
                <a:gd name="connsiteX35" fmla="*/ 75646 w 521972"/>
                <a:gd name="connsiteY35" fmla="*/ 199364 h 606722"/>
                <a:gd name="connsiteX36" fmla="*/ 75646 w 521972"/>
                <a:gd name="connsiteY36" fmla="*/ 217936 h 606722"/>
                <a:gd name="connsiteX37" fmla="*/ 28478 w 521972"/>
                <a:gd name="connsiteY37" fmla="*/ 217936 h 606722"/>
                <a:gd name="connsiteX38" fmla="*/ 28478 w 521972"/>
                <a:gd name="connsiteY38" fmla="*/ 236509 h 606722"/>
                <a:gd name="connsiteX39" fmla="*/ 38446 w 521972"/>
                <a:gd name="connsiteY39" fmla="*/ 236509 h 606722"/>
                <a:gd name="connsiteX40" fmla="*/ 38446 w 521972"/>
                <a:gd name="connsiteY40" fmla="*/ 255082 h 606722"/>
                <a:gd name="connsiteX41" fmla="*/ 28478 w 521972"/>
                <a:gd name="connsiteY41" fmla="*/ 255082 h 606722"/>
                <a:gd name="connsiteX42" fmla="*/ 28478 w 521972"/>
                <a:gd name="connsiteY42" fmla="*/ 491553 h 606722"/>
                <a:gd name="connsiteX43" fmla="*/ 38446 w 521972"/>
                <a:gd name="connsiteY43" fmla="*/ 491553 h 606722"/>
                <a:gd name="connsiteX44" fmla="*/ 38446 w 521972"/>
                <a:gd name="connsiteY44" fmla="*/ 510125 h 606722"/>
                <a:gd name="connsiteX45" fmla="*/ 28478 w 521972"/>
                <a:gd name="connsiteY45" fmla="*/ 510125 h 606722"/>
                <a:gd name="connsiteX46" fmla="*/ 28478 w 521972"/>
                <a:gd name="connsiteY46" fmla="*/ 529942 h 606722"/>
                <a:gd name="connsiteX47" fmla="*/ 75646 w 521972"/>
                <a:gd name="connsiteY47" fmla="*/ 529942 h 606722"/>
                <a:gd name="connsiteX48" fmla="*/ 75646 w 521972"/>
                <a:gd name="connsiteY48" fmla="*/ 548515 h 606722"/>
                <a:gd name="connsiteX49" fmla="*/ 28478 w 521972"/>
                <a:gd name="connsiteY49" fmla="*/ 548515 h 606722"/>
                <a:gd name="connsiteX50" fmla="*/ 28478 w 521972"/>
                <a:gd name="connsiteY50" fmla="*/ 568332 h 606722"/>
                <a:gd name="connsiteX51" fmla="*/ 38446 w 521972"/>
                <a:gd name="connsiteY51" fmla="*/ 568332 h 606722"/>
                <a:gd name="connsiteX52" fmla="*/ 38446 w 521972"/>
                <a:gd name="connsiteY52" fmla="*/ 586905 h 606722"/>
                <a:gd name="connsiteX53" fmla="*/ 28478 w 521972"/>
                <a:gd name="connsiteY53" fmla="*/ 586905 h 606722"/>
                <a:gd name="connsiteX54" fmla="*/ 28478 w 521972"/>
                <a:gd name="connsiteY54" fmla="*/ 606722 h 606722"/>
                <a:gd name="connsiteX55" fmla="*/ 0 w 521972"/>
                <a:gd name="connsiteY55" fmla="*/ 606722 h 606722"/>
                <a:gd name="connsiteX56" fmla="*/ 0 w 521972"/>
                <a:gd name="connsiteY56" fmla="*/ 588149 h 606722"/>
                <a:gd name="connsiteX57" fmla="*/ 9878 w 521972"/>
                <a:gd name="connsiteY57" fmla="*/ 588149 h 606722"/>
                <a:gd name="connsiteX58" fmla="*/ 9878 w 521972"/>
                <a:gd name="connsiteY58" fmla="*/ 160974 h 606722"/>
                <a:gd name="connsiteX59" fmla="*/ 0 w 521972"/>
                <a:gd name="connsiteY59" fmla="*/ 160974 h 606722"/>
                <a:gd name="connsiteX60" fmla="*/ 303748 w 521972"/>
                <a:gd name="connsiteY60" fmla="*/ 45793 h 606722"/>
                <a:gd name="connsiteX61" fmla="*/ 303748 w 521972"/>
                <a:gd name="connsiteY61" fmla="*/ 199354 h 606722"/>
                <a:gd name="connsiteX62" fmla="*/ 151194 w 521972"/>
                <a:gd name="connsiteY62" fmla="*/ 199354 h 606722"/>
                <a:gd name="connsiteX63" fmla="*/ 151194 w 521972"/>
                <a:gd name="connsiteY63" fmla="*/ 217927 h 606722"/>
                <a:gd name="connsiteX64" fmla="*/ 303748 w 521972"/>
                <a:gd name="connsiteY64" fmla="*/ 217927 h 606722"/>
                <a:gd name="connsiteX65" fmla="*/ 303748 w 521972"/>
                <a:gd name="connsiteY65" fmla="*/ 370243 h 606722"/>
                <a:gd name="connsiteX66" fmla="*/ 322350 w 521972"/>
                <a:gd name="connsiteY66" fmla="*/ 370243 h 606722"/>
                <a:gd name="connsiteX67" fmla="*/ 322350 w 521972"/>
                <a:gd name="connsiteY67" fmla="*/ 217927 h 606722"/>
                <a:gd name="connsiteX68" fmla="*/ 476150 w 521972"/>
                <a:gd name="connsiteY68" fmla="*/ 217927 h 606722"/>
                <a:gd name="connsiteX69" fmla="*/ 476150 w 521972"/>
                <a:gd name="connsiteY69" fmla="*/ 199354 h 606722"/>
                <a:gd name="connsiteX70" fmla="*/ 322350 w 521972"/>
                <a:gd name="connsiteY70" fmla="*/ 199354 h 606722"/>
                <a:gd name="connsiteX71" fmla="*/ 322350 w 521972"/>
                <a:gd name="connsiteY71" fmla="*/ 45793 h 606722"/>
                <a:gd name="connsiteX72" fmla="*/ 285146 w 521972"/>
                <a:gd name="connsiteY72" fmla="*/ 27309 h 606722"/>
                <a:gd name="connsiteX73" fmla="*/ 340952 w 521972"/>
                <a:gd name="connsiteY73" fmla="*/ 27309 h 606722"/>
                <a:gd name="connsiteX74" fmla="*/ 340952 w 521972"/>
                <a:gd name="connsiteY74" fmla="*/ 180781 h 606722"/>
                <a:gd name="connsiteX75" fmla="*/ 494663 w 521972"/>
                <a:gd name="connsiteY75" fmla="*/ 180781 h 606722"/>
                <a:gd name="connsiteX76" fmla="*/ 494663 w 521972"/>
                <a:gd name="connsiteY76" fmla="*/ 236500 h 606722"/>
                <a:gd name="connsiteX77" fmla="*/ 340952 w 521972"/>
                <a:gd name="connsiteY77" fmla="*/ 236500 h 606722"/>
                <a:gd name="connsiteX78" fmla="*/ 340952 w 521972"/>
                <a:gd name="connsiteY78" fmla="*/ 388816 h 606722"/>
                <a:gd name="connsiteX79" fmla="*/ 285146 w 521972"/>
                <a:gd name="connsiteY79" fmla="*/ 388816 h 606722"/>
                <a:gd name="connsiteX80" fmla="*/ 285146 w 521972"/>
                <a:gd name="connsiteY80" fmla="*/ 236500 h 606722"/>
                <a:gd name="connsiteX81" fmla="*/ 132592 w 521972"/>
                <a:gd name="connsiteY81" fmla="*/ 236500 h 606722"/>
                <a:gd name="connsiteX82" fmla="*/ 132592 w 521972"/>
                <a:gd name="connsiteY82" fmla="*/ 180781 h 606722"/>
                <a:gd name="connsiteX83" fmla="*/ 285146 w 521972"/>
                <a:gd name="connsiteY83" fmla="*/ 180781 h 606722"/>
                <a:gd name="connsiteX84" fmla="*/ 275269 w 521972"/>
                <a:gd name="connsiteY84" fmla="*/ 18574 h 606722"/>
                <a:gd name="connsiteX85" fmla="*/ 275269 w 521972"/>
                <a:gd name="connsiteY85" fmla="*/ 169651 h 606722"/>
                <a:gd name="connsiteX86" fmla="*/ 123972 w 521972"/>
                <a:gd name="connsiteY86" fmla="*/ 169651 h 606722"/>
                <a:gd name="connsiteX87" fmla="*/ 123972 w 521972"/>
                <a:gd name="connsiteY87" fmla="*/ 246345 h 606722"/>
                <a:gd name="connsiteX88" fmla="*/ 275269 w 521972"/>
                <a:gd name="connsiteY88" fmla="*/ 246345 h 606722"/>
                <a:gd name="connsiteX89" fmla="*/ 275269 w 521972"/>
                <a:gd name="connsiteY89" fmla="*/ 397422 h 606722"/>
                <a:gd name="connsiteX90" fmla="*/ 352074 w 521972"/>
                <a:gd name="connsiteY90" fmla="*/ 397422 h 606722"/>
                <a:gd name="connsiteX91" fmla="*/ 352074 w 521972"/>
                <a:gd name="connsiteY91" fmla="*/ 246345 h 606722"/>
                <a:gd name="connsiteX92" fmla="*/ 503371 w 521972"/>
                <a:gd name="connsiteY92" fmla="*/ 246345 h 606722"/>
                <a:gd name="connsiteX93" fmla="*/ 503371 w 521972"/>
                <a:gd name="connsiteY93" fmla="*/ 169651 h 606722"/>
                <a:gd name="connsiteX94" fmla="*/ 352074 w 521972"/>
                <a:gd name="connsiteY94" fmla="*/ 169651 h 606722"/>
                <a:gd name="connsiteX95" fmla="*/ 352074 w 521972"/>
                <a:gd name="connsiteY95" fmla="*/ 18574 h 606722"/>
                <a:gd name="connsiteX96" fmla="*/ 256668 w 521972"/>
                <a:gd name="connsiteY96" fmla="*/ 0 h 606722"/>
                <a:gd name="connsiteX97" fmla="*/ 370675 w 521972"/>
                <a:gd name="connsiteY97" fmla="*/ 0 h 606722"/>
                <a:gd name="connsiteX98" fmla="*/ 370675 w 521972"/>
                <a:gd name="connsiteY98" fmla="*/ 151077 h 606722"/>
                <a:gd name="connsiteX99" fmla="*/ 521972 w 521972"/>
                <a:gd name="connsiteY99" fmla="*/ 151077 h 606722"/>
                <a:gd name="connsiteX100" fmla="*/ 521972 w 521972"/>
                <a:gd name="connsiteY100" fmla="*/ 264919 h 606722"/>
                <a:gd name="connsiteX101" fmla="*/ 370675 w 521972"/>
                <a:gd name="connsiteY101" fmla="*/ 264919 h 606722"/>
                <a:gd name="connsiteX102" fmla="*/ 370675 w 521972"/>
                <a:gd name="connsiteY102" fmla="*/ 415996 h 606722"/>
                <a:gd name="connsiteX103" fmla="*/ 322349 w 521972"/>
                <a:gd name="connsiteY103" fmla="*/ 415996 h 606722"/>
                <a:gd name="connsiteX104" fmla="*/ 322349 w 521972"/>
                <a:gd name="connsiteY104" fmla="*/ 454565 h 606722"/>
                <a:gd name="connsiteX105" fmla="*/ 513161 w 521972"/>
                <a:gd name="connsiteY105" fmla="*/ 454565 h 606722"/>
                <a:gd name="connsiteX106" fmla="*/ 513161 w 521972"/>
                <a:gd name="connsiteY106" fmla="*/ 606087 h 606722"/>
                <a:gd name="connsiteX107" fmla="*/ 104749 w 521972"/>
                <a:gd name="connsiteY107" fmla="*/ 606087 h 606722"/>
                <a:gd name="connsiteX108" fmla="*/ 104749 w 521972"/>
                <a:gd name="connsiteY108" fmla="*/ 548500 h 606722"/>
                <a:gd name="connsiteX109" fmla="*/ 85525 w 521972"/>
                <a:gd name="connsiteY109" fmla="*/ 548500 h 606722"/>
                <a:gd name="connsiteX110" fmla="*/ 85525 w 521972"/>
                <a:gd name="connsiteY110" fmla="*/ 529926 h 606722"/>
                <a:gd name="connsiteX111" fmla="*/ 104749 w 521972"/>
                <a:gd name="connsiteY111" fmla="*/ 529926 h 606722"/>
                <a:gd name="connsiteX112" fmla="*/ 104749 w 521972"/>
                <a:gd name="connsiteY112" fmla="*/ 454565 h 606722"/>
                <a:gd name="connsiteX113" fmla="*/ 303748 w 521972"/>
                <a:gd name="connsiteY113" fmla="*/ 454565 h 606722"/>
                <a:gd name="connsiteX114" fmla="*/ 303748 w 521972"/>
                <a:gd name="connsiteY114" fmla="*/ 415996 h 606722"/>
                <a:gd name="connsiteX115" fmla="*/ 256668 w 521972"/>
                <a:gd name="connsiteY115" fmla="*/ 415996 h 606722"/>
                <a:gd name="connsiteX116" fmla="*/ 256668 w 521972"/>
                <a:gd name="connsiteY116" fmla="*/ 264919 h 606722"/>
                <a:gd name="connsiteX117" fmla="*/ 105372 w 521972"/>
                <a:gd name="connsiteY117" fmla="*/ 264919 h 606722"/>
                <a:gd name="connsiteX118" fmla="*/ 105372 w 521972"/>
                <a:gd name="connsiteY118" fmla="*/ 217907 h 606722"/>
                <a:gd name="connsiteX119" fmla="*/ 85525 w 521972"/>
                <a:gd name="connsiteY119" fmla="*/ 217907 h 606722"/>
                <a:gd name="connsiteX120" fmla="*/ 85525 w 521972"/>
                <a:gd name="connsiteY120" fmla="*/ 199333 h 606722"/>
                <a:gd name="connsiteX121" fmla="*/ 105372 w 521972"/>
                <a:gd name="connsiteY121" fmla="*/ 199333 h 606722"/>
                <a:gd name="connsiteX122" fmla="*/ 105372 w 521972"/>
                <a:gd name="connsiteY122" fmla="*/ 151077 h 606722"/>
                <a:gd name="connsiteX123" fmla="*/ 256668 w 521972"/>
                <a:gd name="connsiteY123" fmla="*/ 151077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521972" h="606722">
                  <a:moveTo>
                    <a:pt x="417818" y="521267"/>
                  </a:moveTo>
                  <a:lnTo>
                    <a:pt x="436447" y="521267"/>
                  </a:lnTo>
                  <a:lnTo>
                    <a:pt x="436447" y="539826"/>
                  </a:lnTo>
                  <a:lnTo>
                    <a:pt x="417818" y="539826"/>
                  </a:lnTo>
                  <a:close/>
                  <a:moveTo>
                    <a:pt x="389309" y="521267"/>
                  </a:moveTo>
                  <a:lnTo>
                    <a:pt x="407868" y="521267"/>
                  </a:lnTo>
                  <a:lnTo>
                    <a:pt x="407868" y="539826"/>
                  </a:lnTo>
                  <a:lnTo>
                    <a:pt x="389309" y="539826"/>
                  </a:lnTo>
                  <a:close/>
                  <a:moveTo>
                    <a:pt x="360801" y="521267"/>
                  </a:moveTo>
                  <a:lnTo>
                    <a:pt x="379430" y="521267"/>
                  </a:lnTo>
                  <a:lnTo>
                    <a:pt x="379430" y="539826"/>
                  </a:lnTo>
                  <a:lnTo>
                    <a:pt x="360801" y="539826"/>
                  </a:lnTo>
                  <a:close/>
                  <a:moveTo>
                    <a:pt x="181000" y="521267"/>
                  </a:moveTo>
                  <a:lnTo>
                    <a:pt x="340972" y="521267"/>
                  </a:lnTo>
                  <a:lnTo>
                    <a:pt x="340972" y="539826"/>
                  </a:lnTo>
                  <a:lnTo>
                    <a:pt x="181000" y="539826"/>
                  </a:lnTo>
                  <a:close/>
                  <a:moveTo>
                    <a:pt x="151193" y="501449"/>
                  </a:moveTo>
                  <a:lnTo>
                    <a:pt x="151193" y="559645"/>
                  </a:lnTo>
                  <a:lnTo>
                    <a:pt x="464913" y="559645"/>
                  </a:lnTo>
                  <a:lnTo>
                    <a:pt x="464913" y="501449"/>
                  </a:lnTo>
                  <a:close/>
                  <a:moveTo>
                    <a:pt x="132592" y="482880"/>
                  </a:moveTo>
                  <a:lnTo>
                    <a:pt x="483514" y="482880"/>
                  </a:lnTo>
                  <a:lnTo>
                    <a:pt x="483514" y="578214"/>
                  </a:lnTo>
                  <a:lnTo>
                    <a:pt x="132592" y="578214"/>
                  </a:lnTo>
                  <a:close/>
                  <a:moveTo>
                    <a:pt x="123349" y="473139"/>
                  </a:moveTo>
                  <a:lnTo>
                    <a:pt x="123349" y="587513"/>
                  </a:lnTo>
                  <a:lnTo>
                    <a:pt x="494561" y="587513"/>
                  </a:lnTo>
                  <a:lnTo>
                    <a:pt x="494561" y="473139"/>
                  </a:lnTo>
                  <a:close/>
                  <a:moveTo>
                    <a:pt x="0" y="142401"/>
                  </a:moveTo>
                  <a:lnTo>
                    <a:pt x="28478" y="142401"/>
                  </a:lnTo>
                  <a:lnTo>
                    <a:pt x="28478" y="160974"/>
                  </a:lnTo>
                  <a:lnTo>
                    <a:pt x="38446" y="160974"/>
                  </a:lnTo>
                  <a:lnTo>
                    <a:pt x="38446" y="179547"/>
                  </a:lnTo>
                  <a:lnTo>
                    <a:pt x="28478" y="179547"/>
                  </a:lnTo>
                  <a:lnTo>
                    <a:pt x="28478" y="199364"/>
                  </a:lnTo>
                  <a:lnTo>
                    <a:pt x="75646" y="199364"/>
                  </a:lnTo>
                  <a:lnTo>
                    <a:pt x="75646" y="217936"/>
                  </a:lnTo>
                  <a:lnTo>
                    <a:pt x="28478" y="217936"/>
                  </a:lnTo>
                  <a:lnTo>
                    <a:pt x="28478" y="236509"/>
                  </a:lnTo>
                  <a:lnTo>
                    <a:pt x="38446" y="236509"/>
                  </a:lnTo>
                  <a:lnTo>
                    <a:pt x="38446" y="255082"/>
                  </a:lnTo>
                  <a:lnTo>
                    <a:pt x="28478" y="255082"/>
                  </a:lnTo>
                  <a:lnTo>
                    <a:pt x="28478" y="491553"/>
                  </a:lnTo>
                  <a:lnTo>
                    <a:pt x="38446" y="491553"/>
                  </a:lnTo>
                  <a:lnTo>
                    <a:pt x="38446" y="510125"/>
                  </a:lnTo>
                  <a:lnTo>
                    <a:pt x="28478" y="510125"/>
                  </a:lnTo>
                  <a:lnTo>
                    <a:pt x="28478" y="529942"/>
                  </a:lnTo>
                  <a:lnTo>
                    <a:pt x="75646" y="529942"/>
                  </a:lnTo>
                  <a:lnTo>
                    <a:pt x="75646" y="548515"/>
                  </a:lnTo>
                  <a:lnTo>
                    <a:pt x="28478" y="548515"/>
                  </a:lnTo>
                  <a:lnTo>
                    <a:pt x="28478" y="568332"/>
                  </a:lnTo>
                  <a:lnTo>
                    <a:pt x="38446" y="568332"/>
                  </a:lnTo>
                  <a:lnTo>
                    <a:pt x="38446" y="586905"/>
                  </a:lnTo>
                  <a:lnTo>
                    <a:pt x="28478" y="586905"/>
                  </a:lnTo>
                  <a:lnTo>
                    <a:pt x="28478" y="606722"/>
                  </a:lnTo>
                  <a:lnTo>
                    <a:pt x="0" y="606722"/>
                  </a:lnTo>
                  <a:lnTo>
                    <a:pt x="0" y="588149"/>
                  </a:lnTo>
                  <a:lnTo>
                    <a:pt x="9878" y="588149"/>
                  </a:lnTo>
                  <a:lnTo>
                    <a:pt x="9878" y="160974"/>
                  </a:lnTo>
                  <a:lnTo>
                    <a:pt x="0" y="160974"/>
                  </a:lnTo>
                  <a:close/>
                  <a:moveTo>
                    <a:pt x="303748" y="45793"/>
                  </a:moveTo>
                  <a:lnTo>
                    <a:pt x="303748" y="199354"/>
                  </a:lnTo>
                  <a:lnTo>
                    <a:pt x="151194" y="199354"/>
                  </a:lnTo>
                  <a:lnTo>
                    <a:pt x="151194" y="217927"/>
                  </a:lnTo>
                  <a:lnTo>
                    <a:pt x="303748" y="217927"/>
                  </a:lnTo>
                  <a:lnTo>
                    <a:pt x="303748" y="370243"/>
                  </a:lnTo>
                  <a:lnTo>
                    <a:pt x="322350" y="370243"/>
                  </a:lnTo>
                  <a:lnTo>
                    <a:pt x="322350" y="217927"/>
                  </a:lnTo>
                  <a:lnTo>
                    <a:pt x="476150" y="217927"/>
                  </a:lnTo>
                  <a:lnTo>
                    <a:pt x="476150" y="199354"/>
                  </a:lnTo>
                  <a:lnTo>
                    <a:pt x="322350" y="199354"/>
                  </a:lnTo>
                  <a:lnTo>
                    <a:pt x="322350" y="45793"/>
                  </a:lnTo>
                  <a:close/>
                  <a:moveTo>
                    <a:pt x="285146" y="27309"/>
                  </a:moveTo>
                  <a:lnTo>
                    <a:pt x="340952" y="27309"/>
                  </a:lnTo>
                  <a:lnTo>
                    <a:pt x="340952" y="180781"/>
                  </a:lnTo>
                  <a:lnTo>
                    <a:pt x="494663" y="180781"/>
                  </a:lnTo>
                  <a:lnTo>
                    <a:pt x="494663" y="236500"/>
                  </a:lnTo>
                  <a:lnTo>
                    <a:pt x="340952" y="236500"/>
                  </a:lnTo>
                  <a:lnTo>
                    <a:pt x="340952" y="388816"/>
                  </a:lnTo>
                  <a:lnTo>
                    <a:pt x="285146" y="388816"/>
                  </a:lnTo>
                  <a:lnTo>
                    <a:pt x="285146" y="236500"/>
                  </a:lnTo>
                  <a:lnTo>
                    <a:pt x="132592" y="236500"/>
                  </a:lnTo>
                  <a:lnTo>
                    <a:pt x="132592" y="180781"/>
                  </a:lnTo>
                  <a:lnTo>
                    <a:pt x="285146" y="180781"/>
                  </a:lnTo>
                  <a:close/>
                  <a:moveTo>
                    <a:pt x="275269" y="18574"/>
                  </a:moveTo>
                  <a:lnTo>
                    <a:pt x="275269" y="169651"/>
                  </a:lnTo>
                  <a:lnTo>
                    <a:pt x="123972" y="169651"/>
                  </a:lnTo>
                  <a:lnTo>
                    <a:pt x="123972" y="246345"/>
                  </a:lnTo>
                  <a:lnTo>
                    <a:pt x="275269" y="246345"/>
                  </a:lnTo>
                  <a:lnTo>
                    <a:pt x="275269" y="397422"/>
                  </a:lnTo>
                  <a:lnTo>
                    <a:pt x="352074" y="397422"/>
                  </a:lnTo>
                  <a:lnTo>
                    <a:pt x="352074" y="246345"/>
                  </a:lnTo>
                  <a:lnTo>
                    <a:pt x="503371" y="246345"/>
                  </a:lnTo>
                  <a:lnTo>
                    <a:pt x="503371" y="169651"/>
                  </a:lnTo>
                  <a:lnTo>
                    <a:pt x="352074" y="169651"/>
                  </a:lnTo>
                  <a:lnTo>
                    <a:pt x="352074" y="18574"/>
                  </a:lnTo>
                  <a:close/>
                  <a:moveTo>
                    <a:pt x="256668" y="0"/>
                  </a:moveTo>
                  <a:lnTo>
                    <a:pt x="370675" y="0"/>
                  </a:lnTo>
                  <a:lnTo>
                    <a:pt x="370675" y="151077"/>
                  </a:lnTo>
                  <a:lnTo>
                    <a:pt x="521972" y="151077"/>
                  </a:lnTo>
                  <a:lnTo>
                    <a:pt x="521972" y="264919"/>
                  </a:lnTo>
                  <a:lnTo>
                    <a:pt x="370675" y="264919"/>
                  </a:lnTo>
                  <a:lnTo>
                    <a:pt x="370675" y="415996"/>
                  </a:lnTo>
                  <a:lnTo>
                    <a:pt x="322349" y="415996"/>
                  </a:lnTo>
                  <a:lnTo>
                    <a:pt x="322349" y="454565"/>
                  </a:lnTo>
                  <a:lnTo>
                    <a:pt x="513161" y="454565"/>
                  </a:lnTo>
                  <a:lnTo>
                    <a:pt x="513161" y="606087"/>
                  </a:lnTo>
                  <a:lnTo>
                    <a:pt x="104749" y="606087"/>
                  </a:lnTo>
                  <a:lnTo>
                    <a:pt x="104749" y="548500"/>
                  </a:lnTo>
                  <a:lnTo>
                    <a:pt x="85525" y="548500"/>
                  </a:lnTo>
                  <a:lnTo>
                    <a:pt x="85525" y="529926"/>
                  </a:lnTo>
                  <a:lnTo>
                    <a:pt x="104749" y="529926"/>
                  </a:lnTo>
                  <a:lnTo>
                    <a:pt x="104749" y="454565"/>
                  </a:lnTo>
                  <a:lnTo>
                    <a:pt x="303748" y="454565"/>
                  </a:lnTo>
                  <a:lnTo>
                    <a:pt x="303748" y="415996"/>
                  </a:lnTo>
                  <a:lnTo>
                    <a:pt x="256668" y="415996"/>
                  </a:lnTo>
                  <a:lnTo>
                    <a:pt x="256668" y="264919"/>
                  </a:lnTo>
                  <a:lnTo>
                    <a:pt x="105372" y="264919"/>
                  </a:lnTo>
                  <a:lnTo>
                    <a:pt x="105372" y="217907"/>
                  </a:lnTo>
                  <a:lnTo>
                    <a:pt x="85525" y="217907"/>
                  </a:lnTo>
                  <a:lnTo>
                    <a:pt x="85525" y="199333"/>
                  </a:lnTo>
                  <a:lnTo>
                    <a:pt x="105372" y="199333"/>
                  </a:lnTo>
                  <a:lnTo>
                    <a:pt x="105372" y="151077"/>
                  </a:lnTo>
                  <a:lnTo>
                    <a:pt x="256668" y="151077"/>
                  </a:lnTo>
                  <a:close/>
                </a:path>
              </a:pathLst>
            </a:custGeom>
            <a:solidFill>
              <a:srgbClr val="0094A1"/>
            </a:solidFill>
            <a:ln>
              <a:solidFill>
                <a:srgbClr val="009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confont-11712-5589039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4405246-CCE2-4201-BBB1-D3F3EB6E740D}"/>
                </a:ext>
              </a:extLst>
            </p:cNvPr>
            <p:cNvSpPr/>
            <p:nvPr/>
          </p:nvSpPr>
          <p:spPr>
            <a:xfrm>
              <a:off x="10787184" y="3270981"/>
              <a:ext cx="983728" cy="831540"/>
            </a:xfrm>
            <a:custGeom>
              <a:avLst/>
              <a:gdLst>
                <a:gd name="T0" fmla="*/ 7867 w 10934"/>
                <a:gd name="T1" fmla="*/ 10666 h 10666"/>
                <a:gd name="T2" fmla="*/ 0 w 10934"/>
                <a:gd name="T3" fmla="*/ 10666 h 10666"/>
                <a:gd name="T4" fmla="*/ 0 w 10934"/>
                <a:gd name="T5" fmla="*/ 3154 h 10666"/>
                <a:gd name="T6" fmla="*/ 3 w 10934"/>
                <a:gd name="T7" fmla="*/ 3154 h 10666"/>
                <a:gd name="T8" fmla="*/ 5467 w 10934"/>
                <a:gd name="T9" fmla="*/ 0 h 10666"/>
                <a:gd name="T10" fmla="*/ 10931 w 10934"/>
                <a:gd name="T11" fmla="*/ 3154 h 10666"/>
                <a:gd name="T12" fmla="*/ 10934 w 10934"/>
                <a:gd name="T13" fmla="*/ 3154 h 10666"/>
                <a:gd name="T14" fmla="*/ 10934 w 10934"/>
                <a:gd name="T15" fmla="*/ 10666 h 10666"/>
                <a:gd name="T16" fmla="*/ 9867 w 10934"/>
                <a:gd name="T17" fmla="*/ 10666 h 10666"/>
                <a:gd name="T18" fmla="*/ 9867 w 10934"/>
                <a:gd name="T19" fmla="*/ 3828 h 10666"/>
                <a:gd name="T20" fmla="*/ 1067 w 10934"/>
                <a:gd name="T21" fmla="*/ 3828 h 10666"/>
                <a:gd name="T22" fmla="*/ 1067 w 10934"/>
                <a:gd name="T23" fmla="*/ 9600 h 10666"/>
                <a:gd name="T24" fmla="*/ 7867 w 10934"/>
                <a:gd name="T25" fmla="*/ 9600 h 10666"/>
                <a:gd name="T26" fmla="*/ 7867 w 10934"/>
                <a:gd name="T27" fmla="*/ 10666 h 10666"/>
                <a:gd name="T28" fmla="*/ 5467 w 10934"/>
                <a:gd name="T29" fmla="*/ 1288 h 10666"/>
                <a:gd name="T30" fmla="*/ 1067 w 10934"/>
                <a:gd name="T31" fmla="*/ 3828 h 10666"/>
                <a:gd name="T32" fmla="*/ 9867 w 10934"/>
                <a:gd name="T33" fmla="*/ 3828 h 10666"/>
                <a:gd name="T34" fmla="*/ 5467 w 10934"/>
                <a:gd name="T35" fmla="*/ 1288 h 10666"/>
                <a:gd name="T36" fmla="*/ 6934 w 10934"/>
                <a:gd name="T37" fmla="*/ 6133 h 10666"/>
                <a:gd name="T38" fmla="*/ 8000 w 10934"/>
                <a:gd name="T39" fmla="*/ 6133 h 10666"/>
                <a:gd name="T40" fmla="*/ 8000 w 10934"/>
                <a:gd name="T41" fmla="*/ 10666 h 10666"/>
                <a:gd name="T42" fmla="*/ 6934 w 10934"/>
                <a:gd name="T43" fmla="*/ 10666 h 10666"/>
                <a:gd name="T44" fmla="*/ 6934 w 10934"/>
                <a:gd name="T45" fmla="*/ 6133 h 10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34" h="10666">
                  <a:moveTo>
                    <a:pt x="7867" y="10666"/>
                  </a:moveTo>
                  <a:lnTo>
                    <a:pt x="0" y="10666"/>
                  </a:lnTo>
                  <a:lnTo>
                    <a:pt x="0" y="3154"/>
                  </a:lnTo>
                  <a:lnTo>
                    <a:pt x="3" y="3154"/>
                  </a:lnTo>
                  <a:lnTo>
                    <a:pt x="5467" y="0"/>
                  </a:lnTo>
                  <a:lnTo>
                    <a:pt x="10931" y="3154"/>
                  </a:lnTo>
                  <a:lnTo>
                    <a:pt x="10934" y="3154"/>
                  </a:lnTo>
                  <a:lnTo>
                    <a:pt x="10934" y="10666"/>
                  </a:lnTo>
                  <a:lnTo>
                    <a:pt x="9867" y="10666"/>
                  </a:lnTo>
                  <a:lnTo>
                    <a:pt x="9867" y="3828"/>
                  </a:lnTo>
                  <a:lnTo>
                    <a:pt x="1067" y="3828"/>
                  </a:lnTo>
                  <a:lnTo>
                    <a:pt x="1067" y="9600"/>
                  </a:lnTo>
                  <a:lnTo>
                    <a:pt x="7867" y="9600"/>
                  </a:lnTo>
                  <a:lnTo>
                    <a:pt x="7867" y="10666"/>
                  </a:lnTo>
                  <a:close/>
                  <a:moveTo>
                    <a:pt x="5467" y="1288"/>
                  </a:moveTo>
                  <a:lnTo>
                    <a:pt x="1067" y="3828"/>
                  </a:lnTo>
                  <a:lnTo>
                    <a:pt x="9867" y="3828"/>
                  </a:lnTo>
                  <a:lnTo>
                    <a:pt x="5467" y="1288"/>
                  </a:lnTo>
                  <a:close/>
                  <a:moveTo>
                    <a:pt x="6934" y="6133"/>
                  </a:moveTo>
                  <a:lnTo>
                    <a:pt x="8000" y="6133"/>
                  </a:lnTo>
                  <a:lnTo>
                    <a:pt x="8000" y="10666"/>
                  </a:lnTo>
                  <a:lnTo>
                    <a:pt x="6934" y="10666"/>
                  </a:lnTo>
                  <a:lnTo>
                    <a:pt x="6934" y="6133"/>
                  </a:lnTo>
                  <a:close/>
                </a:path>
              </a:pathLst>
            </a:custGeom>
            <a:solidFill>
              <a:srgbClr val="009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plus-cross-signal-in-a-square_46428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54405246-CCE2-4201-BBB1-D3F3EB6E740D}"/>
                </a:ext>
              </a:extLst>
            </p:cNvPr>
            <p:cNvSpPr/>
            <p:nvPr/>
          </p:nvSpPr>
          <p:spPr>
            <a:xfrm>
              <a:off x="6877867" y="2588648"/>
              <a:ext cx="609685" cy="608817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5431" h="594584">
                  <a:moveTo>
                    <a:pt x="248980" y="118841"/>
                  </a:moveTo>
                  <a:lnTo>
                    <a:pt x="248980" y="248557"/>
                  </a:lnTo>
                  <a:lnTo>
                    <a:pt x="119076" y="248557"/>
                  </a:lnTo>
                  <a:lnTo>
                    <a:pt x="119076" y="356654"/>
                  </a:lnTo>
                  <a:lnTo>
                    <a:pt x="248980" y="356654"/>
                  </a:lnTo>
                  <a:lnTo>
                    <a:pt x="248980" y="486370"/>
                  </a:lnTo>
                  <a:lnTo>
                    <a:pt x="357234" y="486370"/>
                  </a:lnTo>
                  <a:lnTo>
                    <a:pt x="357234" y="356654"/>
                  </a:lnTo>
                  <a:lnTo>
                    <a:pt x="487138" y="356654"/>
                  </a:lnTo>
                  <a:lnTo>
                    <a:pt x="487138" y="248557"/>
                  </a:lnTo>
                  <a:lnTo>
                    <a:pt x="357234" y="248557"/>
                  </a:lnTo>
                  <a:lnTo>
                    <a:pt x="357234" y="118841"/>
                  </a:lnTo>
                  <a:close/>
                  <a:moveTo>
                    <a:pt x="104133" y="53983"/>
                  </a:moveTo>
                  <a:lnTo>
                    <a:pt x="485864" y="53983"/>
                  </a:lnTo>
                  <a:lnTo>
                    <a:pt x="491298" y="53983"/>
                  </a:lnTo>
                  <a:cubicBezTo>
                    <a:pt x="518807" y="53983"/>
                    <a:pt x="541307" y="76450"/>
                    <a:pt x="541222" y="103920"/>
                  </a:cubicBezTo>
                  <a:lnTo>
                    <a:pt x="541222" y="109346"/>
                  </a:lnTo>
                  <a:lnTo>
                    <a:pt x="541222" y="490525"/>
                  </a:lnTo>
                  <a:cubicBezTo>
                    <a:pt x="541222" y="518079"/>
                    <a:pt x="518807" y="540461"/>
                    <a:pt x="491298" y="540461"/>
                  </a:cubicBezTo>
                  <a:lnTo>
                    <a:pt x="104133" y="540461"/>
                  </a:lnTo>
                  <a:cubicBezTo>
                    <a:pt x="76539" y="540461"/>
                    <a:pt x="54124" y="518079"/>
                    <a:pt x="54124" y="490525"/>
                  </a:cubicBezTo>
                  <a:lnTo>
                    <a:pt x="54124" y="103920"/>
                  </a:lnTo>
                  <a:cubicBezTo>
                    <a:pt x="54124" y="76450"/>
                    <a:pt x="76539" y="53983"/>
                    <a:pt x="104133" y="53983"/>
                  </a:cubicBezTo>
                  <a:close/>
                  <a:moveTo>
                    <a:pt x="104177" y="43240"/>
                  </a:moveTo>
                  <a:cubicBezTo>
                    <a:pt x="70640" y="43240"/>
                    <a:pt x="43386" y="70455"/>
                    <a:pt x="43386" y="103944"/>
                  </a:cubicBezTo>
                  <a:lnTo>
                    <a:pt x="43386" y="109370"/>
                  </a:lnTo>
                  <a:lnTo>
                    <a:pt x="43386" y="490555"/>
                  </a:lnTo>
                  <a:cubicBezTo>
                    <a:pt x="43386" y="524045"/>
                    <a:pt x="70640" y="551345"/>
                    <a:pt x="104177" y="551345"/>
                  </a:cubicBezTo>
                  <a:lnTo>
                    <a:pt x="485905" y="551345"/>
                  </a:lnTo>
                  <a:lnTo>
                    <a:pt x="491339" y="551345"/>
                  </a:lnTo>
                  <a:cubicBezTo>
                    <a:pt x="524876" y="551345"/>
                    <a:pt x="552130" y="524045"/>
                    <a:pt x="552130" y="490555"/>
                  </a:cubicBezTo>
                  <a:lnTo>
                    <a:pt x="552130" y="103944"/>
                  </a:lnTo>
                  <a:cubicBezTo>
                    <a:pt x="552130" y="70455"/>
                    <a:pt x="524876" y="43240"/>
                    <a:pt x="491339" y="43240"/>
                  </a:cubicBezTo>
                  <a:close/>
                  <a:moveTo>
                    <a:pt x="63084" y="0"/>
                  </a:moveTo>
                  <a:lnTo>
                    <a:pt x="537017" y="0"/>
                  </a:lnTo>
                  <a:cubicBezTo>
                    <a:pt x="540328" y="0"/>
                    <a:pt x="543385" y="424"/>
                    <a:pt x="546441" y="848"/>
                  </a:cubicBezTo>
                  <a:cubicBezTo>
                    <a:pt x="571998" y="4918"/>
                    <a:pt x="591101" y="25181"/>
                    <a:pt x="594752" y="52396"/>
                  </a:cubicBezTo>
                  <a:cubicBezTo>
                    <a:pt x="595091" y="55533"/>
                    <a:pt x="595431" y="58585"/>
                    <a:pt x="595431" y="61892"/>
                  </a:cubicBezTo>
                  <a:lnTo>
                    <a:pt x="595431" y="61977"/>
                  </a:lnTo>
                  <a:lnTo>
                    <a:pt x="595431" y="536084"/>
                  </a:lnTo>
                  <a:cubicBezTo>
                    <a:pt x="595431" y="570506"/>
                    <a:pt x="571403" y="594584"/>
                    <a:pt x="537017" y="594584"/>
                  </a:cubicBezTo>
                  <a:lnTo>
                    <a:pt x="63084" y="594584"/>
                  </a:lnTo>
                  <a:cubicBezTo>
                    <a:pt x="27764" y="594584"/>
                    <a:pt x="0" y="568895"/>
                    <a:pt x="0" y="536084"/>
                  </a:cubicBezTo>
                  <a:lnTo>
                    <a:pt x="0" y="61977"/>
                  </a:lnTo>
                  <a:cubicBezTo>
                    <a:pt x="0" y="27809"/>
                    <a:pt x="28358" y="0"/>
                    <a:pt x="63084" y="0"/>
                  </a:cubicBezTo>
                  <a:close/>
                </a:path>
              </a:pathLst>
            </a:custGeom>
            <a:solidFill>
              <a:srgbClr val="0094A1"/>
            </a:solidFill>
            <a:ln>
              <a:solidFill>
                <a:srgbClr val="009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confont-10057-4919991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4405246-CCE2-4201-BBB1-D3F3EB6E740D}"/>
                </a:ext>
              </a:extLst>
            </p:cNvPr>
            <p:cNvSpPr/>
            <p:nvPr/>
          </p:nvSpPr>
          <p:spPr>
            <a:xfrm>
              <a:off x="7827760" y="3658147"/>
              <a:ext cx="609685" cy="572348"/>
            </a:xfrm>
            <a:custGeom>
              <a:avLst/>
              <a:gdLst>
                <a:gd name="T0" fmla="*/ 10935 w 11055"/>
                <a:gd name="T1" fmla="*/ 4752 h 10378"/>
                <a:gd name="T2" fmla="*/ 5681 w 11055"/>
                <a:gd name="T3" fmla="*/ 80 h 10378"/>
                <a:gd name="T4" fmla="*/ 5374 w 11055"/>
                <a:gd name="T5" fmla="*/ 80 h 10378"/>
                <a:gd name="T6" fmla="*/ 120 w 11055"/>
                <a:gd name="T7" fmla="*/ 4752 h 10378"/>
                <a:gd name="T8" fmla="*/ 85 w 11055"/>
                <a:gd name="T9" fmla="*/ 5126 h 10378"/>
                <a:gd name="T10" fmla="*/ 428 w 11055"/>
                <a:gd name="T11" fmla="*/ 5163 h 10378"/>
                <a:gd name="T12" fmla="*/ 5528 w 11055"/>
                <a:gd name="T13" fmla="*/ 627 h 10378"/>
                <a:gd name="T14" fmla="*/ 10628 w 11055"/>
                <a:gd name="T15" fmla="*/ 5163 h 10378"/>
                <a:gd name="T16" fmla="*/ 10781 w 11055"/>
                <a:gd name="T17" fmla="*/ 5223 h 10378"/>
                <a:gd name="T18" fmla="*/ 10970 w 11055"/>
                <a:gd name="T19" fmla="*/ 5126 h 10378"/>
                <a:gd name="T20" fmla="*/ 10935 w 11055"/>
                <a:gd name="T21" fmla="*/ 4752 h 10378"/>
                <a:gd name="T22" fmla="*/ 5831 w 11055"/>
                <a:gd name="T23" fmla="*/ 4367 h 10378"/>
                <a:gd name="T24" fmla="*/ 5426 w 11055"/>
                <a:gd name="T25" fmla="*/ 4367 h 10378"/>
                <a:gd name="T26" fmla="*/ 5426 w 11055"/>
                <a:gd name="T27" fmla="*/ 5251 h 10378"/>
                <a:gd name="T28" fmla="*/ 4537 w 11055"/>
                <a:gd name="T29" fmla="*/ 5251 h 10378"/>
                <a:gd name="T30" fmla="*/ 4537 w 11055"/>
                <a:gd name="T31" fmla="*/ 5657 h 10378"/>
                <a:gd name="T32" fmla="*/ 5426 w 11055"/>
                <a:gd name="T33" fmla="*/ 5657 h 10378"/>
                <a:gd name="T34" fmla="*/ 5426 w 11055"/>
                <a:gd name="T35" fmla="*/ 6545 h 10378"/>
                <a:gd name="T36" fmla="*/ 5831 w 11055"/>
                <a:gd name="T37" fmla="*/ 6545 h 10378"/>
                <a:gd name="T38" fmla="*/ 5831 w 11055"/>
                <a:gd name="T39" fmla="*/ 5657 h 10378"/>
                <a:gd name="T40" fmla="*/ 6715 w 11055"/>
                <a:gd name="T41" fmla="*/ 5657 h 10378"/>
                <a:gd name="T42" fmla="*/ 6715 w 11055"/>
                <a:gd name="T43" fmla="*/ 5251 h 10378"/>
                <a:gd name="T44" fmla="*/ 5831 w 11055"/>
                <a:gd name="T45" fmla="*/ 5251 h 10378"/>
                <a:gd name="T46" fmla="*/ 5831 w 11055"/>
                <a:gd name="T47" fmla="*/ 4367 h 10378"/>
                <a:gd name="T48" fmla="*/ 6429 w 11055"/>
                <a:gd name="T49" fmla="*/ 3232 h 10378"/>
                <a:gd name="T50" fmla="*/ 4628 w 11055"/>
                <a:gd name="T51" fmla="*/ 3232 h 10378"/>
                <a:gd name="T52" fmla="*/ 2921 w 11055"/>
                <a:gd name="T53" fmla="*/ 4938 h 10378"/>
                <a:gd name="T54" fmla="*/ 2921 w 11055"/>
                <a:gd name="T55" fmla="*/ 6068 h 10378"/>
                <a:gd name="T56" fmla="*/ 4628 w 11055"/>
                <a:gd name="T57" fmla="*/ 7775 h 10378"/>
                <a:gd name="T58" fmla="*/ 5215 w 11055"/>
                <a:gd name="T59" fmla="*/ 7775 h 10378"/>
                <a:gd name="T60" fmla="*/ 4681 w 11055"/>
                <a:gd name="T61" fmla="*/ 9611 h 10378"/>
                <a:gd name="T62" fmla="*/ 2206 w 11055"/>
                <a:gd name="T63" fmla="*/ 9228 h 10378"/>
                <a:gd name="T64" fmla="*/ 2243 w 11055"/>
                <a:gd name="T65" fmla="*/ 8972 h 10378"/>
                <a:gd name="T66" fmla="*/ 1278 w 11055"/>
                <a:gd name="T67" fmla="*/ 8007 h 10378"/>
                <a:gd name="T68" fmla="*/ 313 w 11055"/>
                <a:gd name="T69" fmla="*/ 8972 h 10378"/>
                <a:gd name="T70" fmla="*/ 1278 w 11055"/>
                <a:gd name="T71" fmla="*/ 9937 h 10378"/>
                <a:gd name="T72" fmla="*/ 1884 w 11055"/>
                <a:gd name="T73" fmla="*/ 9722 h 10378"/>
                <a:gd name="T74" fmla="*/ 4026 w 11055"/>
                <a:gd name="T75" fmla="*/ 10378 h 10378"/>
                <a:gd name="T76" fmla="*/ 5020 w 11055"/>
                <a:gd name="T77" fmla="*/ 10092 h 10378"/>
                <a:gd name="T78" fmla="*/ 5806 w 11055"/>
                <a:gd name="T79" fmla="*/ 7775 h 10378"/>
                <a:gd name="T80" fmla="*/ 6430 w 11055"/>
                <a:gd name="T81" fmla="*/ 7775 h 10378"/>
                <a:gd name="T82" fmla="*/ 8136 w 11055"/>
                <a:gd name="T83" fmla="*/ 6068 h 10378"/>
                <a:gd name="T84" fmla="*/ 8136 w 11055"/>
                <a:gd name="T85" fmla="*/ 4938 h 10378"/>
                <a:gd name="T86" fmla="*/ 6429 w 11055"/>
                <a:gd name="T87" fmla="*/ 3232 h 10378"/>
                <a:gd name="T88" fmla="*/ 1628 w 11055"/>
                <a:gd name="T89" fmla="*/ 9106 h 10378"/>
                <a:gd name="T90" fmla="*/ 1541 w 11055"/>
                <a:gd name="T91" fmla="*/ 9202 h 10378"/>
                <a:gd name="T92" fmla="*/ 1518 w 11055"/>
                <a:gd name="T93" fmla="*/ 9260 h 10378"/>
                <a:gd name="T94" fmla="*/ 1276 w 11055"/>
                <a:gd name="T95" fmla="*/ 9348 h 10378"/>
                <a:gd name="T96" fmla="*/ 899 w 11055"/>
                <a:gd name="T97" fmla="*/ 8971 h 10378"/>
                <a:gd name="T98" fmla="*/ 1276 w 11055"/>
                <a:gd name="T99" fmla="*/ 8593 h 10378"/>
                <a:gd name="T100" fmla="*/ 1654 w 11055"/>
                <a:gd name="T101" fmla="*/ 8971 h 10378"/>
                <a:gd name="T102" fmla="*/ 1628 w 11055"/>
                <a:gd name="T103" fmla="*/ 9106 h 10378"/>
                <a:gd name="T104" fmla="*/ 7546 w 11055"/>
                <a:gd name="T105" fmla="*/ 6067 h 10378"/>
                <a:gd name="T106" fmla="*/ 6429 w 11055"/>
                <a:gd name="T107" fmla="*/ 7184 h 10378"/>
                <a:gd name="T108" fmla="*/ 4628 w 11055"/>
                <a:gd name="T109" fmla="*/ 7184 h 10378"/>
                <a:gd name="T110" fmla="*/ 3510 w 11055"/>
                <a:gd name="T111" fmla="*/ 6067 h 10378"/>
                <a:gd name="T112" fmla="*/ 3510 w 11055"/>
                <a:gd name="T113" fmla="*/ 4937 h 10378"/>
                <a:gd name="T114" fmla="*/ 4628 w 11055"/>
                <a:gd name="T115" fmla="*/ 3820 h 10378"/>
                <a:gd name="T116" fmla="*/ 6429 w 11055"/>
                <a:gd name="T117" fmla="*/ 3820 h 10378"/>
                <a:gd name="T118" fmla="*/ 7546 w 11055"/>
                <a:gd name="T119" fmla="*/ 4937 h 10378"/>
                <a:gd name="T120" fmla="*/ 7546 w 11055"/>
                <a:gd name="T121" fmla="*/ 6067 h 10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055" h="10378">
                  <a:moveTo>
                    <a:pt x="10935" y="4752"/>
                  </a:moveTo>
                  <a:lnTo>
                    <a:pt x="5681" y="80"/>
                  </a:lnTo>
                  <a:cubicBezTo>
                    <a:pt x="5591" y="0"/>
                    <a:pt x="5464" y="0"/>
                    <a:pt x="5374" y="80"/>
                  </a:cubicBezTo>
                  <a:lnTo>
                    <a:pt x="120" y="4752"/>
                  </a:lnTo>
                  <a:cubicBezTo>
                    <a:pt x="16" y="4845"/>
                    <a:pt x="0" y="5012"/>
                    <a:pt x="85" y="5126"/>
                  </a:cubicBezTo>
                  <a:cubicBezTo>
                    <a:pt x="170" y="5240"/>
                    <a:pt x="323" y="5257"/>
                    <a:pt x="428" y="5163"/>
                  </a:cubicBezTo>
                  <a:lnTo>
                    <a:pt x="5528" y="627"/>
                  </a:lnTo>
                  <a:lnTo>
                    <a:pt x="10628" y="5163"/>
                  </a:lnTo>
                  <a:cubicBezTo>
                    <a:pt x="10673" y="5203"/>
                    <a:pt x="10728" y="5223"/>
                    <a:pt x="10781" y="5223"/>
                  </a:cubicBezTo>
                  <a:cubicBezTo>
                    <a:pt x="10851" y="5223"/>
                    <a:pt x="10921" y="5190"/>
                    <a:pt x="10970" y="5126"/>
                  </a:cubicBezTo>
                  <a:cubicBezTo>
                    <a:pt x="11055" y="5012"/>
                    <a:pt x="11039" y="4846"/>
                    <a:pt x="10935" y="4752"/>
                  </a:cubicBezTo>
                  <a:close/>
                  <a:moveTo>
                    <a:pt x="5831" y="4367"/>
                  </a:moveTo>
                  <a:lnTo>
                    <a:pt x="5426" y="4367"/>
                  </a:lnTo>
                  <a:lnTo>
                    <a:pt x="5426" y="5251"/>
                  </a:lnTo>
                  <a:lnTo>
                    <a:pt x="4537" y="5251"/>
                  </a:lnTo>
                  <a:lnTo>
                    <a:pt x="4537" y="5657"/>
                  </a:lnTo>
                  <a:lnTo>
                    <a:pt x="5426" y="5657"/>
                  </a:lnTo>
                  <a:lnTo>
                    <a:pt x="5426" y="6545"/>
                  </a:lnTo>
                  <a:lnTo>
                    <a:pt x="5831" y="6545"/>
                  </a:lnTo>
                  <a:lnTo>
                    <a:pt x="5831" y="5657"/>
                  </a:lnTo>
                  <a:lnTo>
                    <a:pt x="6715" y="5657"/>
                  </a:lnTo>
                  <a:lnTo>
                    <a:pt x="6715" y="5251"/>
                  </a:lnTo>
                  <a:lnTo>
                    <a:pt x="5831" y="5251"/>
                  </a:lnTo>
                  <a:lnTo>
                    <a:pt x="5831" y="4367"/>
                  </a:lnTo>
                  <a:close/>
                  <a:moveTo>
                    <a:pt x="6429" y="3232"/>
                  </a:moveTo>
                  <a:lnTo>
                    <a:pt x="4628" y="3232"/>
                  </a:lnTo>
                  <a:cubicBezTo>
                    <a:pt x="3688" y="3232"/>
                    <a:pt x="2921" y="3997"/>
                    <a:pt x="2921" y="4938"/>
                  </a:cubicBezTo>
                  <a:lnTo>
                    <a:pt x="2921" y="6068"/>
                  </a:lnTo>
                  <a:cubicBezTo>
                    <a:pt x="2921" y="7008"/>
                    <a:pt x="3686" y="7775"/>
                    <a:pt x="4628" y="7775"/>
                  </a:cubicBezTo>
                  <a:lnTo>
                    <a:pt x="5215" y="7775"/>
                  </a:lnTo>
                  <a:cubicBezTo>
                    <a:pt x="5259" y="8258"/>
                    <a:pt x="5229" y="9230"/>
                    <a:pt x="4681" y="9611"/>
                  </a:cubicBezTo>
                  <a:cubicBezTo>
                    <a:pt x="4200" y="9946"/>
                    <a:pt x="3346" y="9813"/>
                    <a:pt x="2206" y="9228"/>
                  </a:cubicBezTo>
                  <a:cubicBezTo>
                    <a:pt x="2229" y="9147"/>
                    <a:pt x="2243" y="9061"/>
                    <a:pt x="2243" y="8972"/>
                  </a:cubicBezTo>
                  <a:cubicBezTo>
                    <a:pt x="2243" y="8439"/>
                    <a:pt x="1810" y="8007"/>
                    <a:pt x="1278" y="8007"/>
                  </a:cubicBezTo>
                  <a:cubicBezTo>
                    <a:pt x="745" y="8007"/>
                    <a:pt x="313" y="8439"/>
                    <a:pt x="313" y="8972"/>
                  </a:cubicBezTo>
                  <a:cubicBezTo>
                    <a:pt x="313" y="9505"/>
                    <a:pt x="745" y="9937"/>
                    <a:pt x="1278" y="9937"/>
                  </a:cubicBezTo>
                  <a:cubicBezTo>
                    <a:pt x="1508" y="9937"/>
                    <a:pt x="1719" y="9856"/>
                    <a:pt x="1884" y="9722"/>
                  </a:cubicBezTo>
                  <a:cubicBezTo>
                    <a:pt x="2723" y="10158"/>
                    <a:pt x="3439" y="10378"/>
                    <a:pt x="4026" y="10378"/>
                  </a:cubicBezTo>
                  <a:cubicBezTo>
                    <a:pt x="4414" y="10378"/>
                    <a:pt x="4746" y="10283"/>
                    <a:pt x="5020" y="10092"/>
                  </a:cubicBezTo>
                  <a:cubicBezTo>
                    <a:pt x="5842" y="9518"/>
                    <a:pt x="5844" y="8285"/>
                    <a:pt x="5806" y="7775"/>
                  </a:cubicBezTo>
                  <a:lnTo>
                    <a:pt x="6430" y="7775"/>
                  </a:lnTo>
                  <a:cubicBezTo>
                    <a:pt x="7370" y="7775"/>
                    <a:pt x="8136" y="7009"/>
                    <a:pt x="8136" y="6068"/>
                  </a:cubicBezTo>
                  <a:lnTo>
                    <a:pt x="8136" y="4938"/>
                  </a:lnTo>
                  <a:cubicBezTo>
                    <a:pt x="8134" y="3997"/>
                    <a:pt x="7369" y="3232"/>
                    <a:pt x="6429" y="3232"/>
                  </a:cubicBezTo>
                  <a:close/>
                  <a:moveTo>
                    <a:pt x="1628" y="9106"/>
                  </a:moveTo>
                  <a:cubicBezTo>
                    <a:pt x="1593" y="9131"/>
                    <a:pt x="1563" y="9162"/>
                    <a:pt x="1541" y="9202"/>
                  </a:cubicBezTo>
                  <a:cubicBezTo>
                    <a:pt x="1531" y="9221"/>
                    <a:pt x="1524" y="9240"/>
                    <a:pt x="1518" y="9260"/>
                  </a:cubicBezTo>
                  <a:cubicBezTo>
                    <a:pt x="1453" y="9315"/>
                    <a:pt x="1369" y="9348"/>
                    <a:pt x="1276" y="9348"/>
                  </a:cubicBezTo>
                  <a:cubicBezTo>
                    <a:pt x="1069" y="9348"/>
                    <a:pt x="899" y="9180"/>
                    <a:pt x="899" y="8971"/>
                  </a:cubicBezTo>
                  <a:cubicBezTo>
                    <a:pt x="899" y="8763"/>
                    <a:pt x="1067" y="8593"/>
                    <a:pt x="1276" y="8593"/>
                  </a:cubicBezTo>
                  <a:cubicBezTo>
                    <a:pt x="1484" y="8593"/>
                    <a:pt x="1654" y="8762"/>
                    <a:pt x="1654" y="8971"/>
                  </a:cubicBezTo>
                  <a:cubicBezTo>
                    <a:pt x="1654" y="9018"/>
                    <a:pt x="1644" y="9063"/>
                    <a:pt x="1628" y="9106"/>
                  </a:cubicBezTo>
                  <a:close/>
                  <a:moveTo>
                    <a:pt x="7546" y="6067"/>
                  </a:moveTo>
                  <a:cubicBezTo>
                    <a:pt x="7546" y="6683"/>
                    <a:pt x="7045" y="7184"/>
                    <a:pt x="6429" y="7184"/>
                  </a:cubicBezTo>
                  <a:lnTo>
                    <a:pt x="4628" y="7184"/>
                  </a:lnTo>
                  <a:cubicBezTo>
                    <a:pt x="4011" y="7184"/>
                    <a:pt x="3510" y="6683"/>
                    <a:pt x="3510" y="6067"/>
                  </a:cubicBezTo>
                  <a:lnTo>
                    <a:pt x="3510" y="4937"/>
                  </a:lnTo>
                  <a:cubicBezTo>
                    <a:pt x="3510" y="4321"/>
                    <a:pt x="4011" y="3820"/>
                    <a:pt x="4628" y="3820"/>
                  </a:cubicBezTo>
                  <a:lnTo>
                    <a:pt x="6429" y="3820"/>
                  </a:lnTo>
                  <a:cubicBezTo>
                    <a:pt x="7045" y="3820"/>
                    <a:pt x="7546" y="4321"/>
                    <a:pt x="7546" y="4937"/>
                  </a:cubicBezTo>
                  <a:lnTo>
                    <a:pt x="7546" y="6067"/>
                  </a:lnTo>
                  <a:close/>
                </a:path>
              </a:pathLst>
            </a:custGeom>
            <a:solidFill>
              <a:srgbClr val="0094A1"/>
            </a:solidFill>
            <a:ln>
              <a:solidFill>
                <a:srgbClr val="009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iconfont-10057-4937527">
              <a:extLst>
                <a:ext uri="{FF2B5EF4-FFF2-40B4-BE49-F238E27FC236}">
                  <a16:creationId xmlns:p14="http://schemas.microsoft.com/office/powerpoint/2010/main" xmlns:a16="http://schemas.microsoft.com/office/drawing/2014/main" xmlns:lc="http://schemas.openxmlformats.org/drawingml/2006/lockedCanvas" xmlns="" id="{54405246-CCE2-4201-BBB1-D3F3EB6E740D}"/>
                </a:ext>
              </a:extLst>
            </p:cNvPr>
            <p:cNvSpPr/>
            <p:nvPr/>
          </p:nvSpPr>
          <p:spPr>
            <a:xfrm>
              <a:off x="7827760" y="4637540"/>
              <a:ext cx="609685" cy="574221"/>
            </a:xfrm>
            <a:custGeom>
              <a:avLst/>
              <a:gdLst>
                <a:gd name="connsiteX0" fmla="*/ 265723 w 562762"/>
                <a:gd name="connsiteY0" fmla="*/ 421402 h 530027"/>
                <a:gd name="connsiteX1" fmla="*/ 297070 w 562762"/>
                <a:gd name="connsiteY1" fmla="*/ 421402 h 530027"/>
                <a:gd name="connsiteX2" fmla="*/ 297070 w 562762"/>
                <a:gd name="connsiteY2" fmla="*/ 466936 h 530027"/>
                <a:gd name="connsiteX3" fmla="*/ 265723 w 562762"/>
                <a:gd name="connsiteY3" fmla="*/ 466936 h 530027"/>
                <a:gd name="connsiteX4" fmla="*/ 297070 w 562762"/>
                <a:gd name="connsiteY4" fmla="*/ 390055 h 530027"/>
                <a:gd name="connsiteX5" fmla="*/ 342603 w 562762"/>
                <a:gd name="connsiteY5" fmla="*/ 390055 h 530027"/>
                <a:gd name="connsiteX6" fmla="*/ 342603 w 562762"/>
                <a:gd name="connsiteY6" fmla="*/ 421402 h 530027"/>
                <a:gd name="connsiteX7" fmla="*/ 297070 w 562762"/>
                <a:gd name="connsiteY7" fmla="*/ 421402 h 530027"/>
                <a:gd name="connsiteX8" fmla="*/ 220190 w 562762"/>
                <a:gd name="connsiteY8" fmla="*/ 390055 h 530027"/>
                <a:gd name="connsiteX9" fmla="*/ 265723 w 562762"/>
                <a:gd name="connsiteY9" fmla="*/ 390055 h 530027"/>
                <a:gd name="connsiteX10" fmla="*/ 265723 w 562762"/>
                <a:gd name="connsiteY10" fmla="*/ 421402 h 530027"/>
                <a:gd name="connsiteX11" fmla="*/ 220190 w 562762"/>
                <a:gd name="connsiteY11" fmla="*/ 421402 h 530027"/>
                <a:gd name="connsiteX12" fmla="*/ 265723 w 562762"/>
                <a:gd name="connsiteY12" fmla="*/ 344622 h 530027"/>
                <a:gd name="connsiteX13" fmla="*/ 297070 w 562762"/>
                <a:gd name="connsiteY13" fmla="*/ 344622 h 530027"/>
                <a:gd name="connsiteX14" fmla="*/ 297070 w 562762"/>
                <a:gd name="connsiteY14" fmla="*/ 390055 h 530027"/>
                <a:gd name="connsiteX15" fmla="*/ 265723 w 562762"/>
                <a:gd name="connsiteY15" fmla="*/ 390055 h 530027"/>
                <a:gd name="connsiteX16" fmla="*/ 517890 w 562762"/>
                <a:gd name="connsiteY16" fmla="*/ 285350 h 530027"/>
                <a:gd name="connsiteX17" fmla="*/ 517890 w 562762"/>
                <a:gd name="connsiteY17" fmla="*/ 530027 h 530027"/>
                <a:gd name="connsiteX18" fmla="*/ 44903 w 562762"/>
                <a:gd name="connsiteY18" fmla="*/ 530027 h 530027"/>
                <a:gd name="connsiteX19" fmla="*/ 44903 w 562762"/>
                <a:gd name="connsiteY19" fmla="*/ 285352 h 530027"/>
                <a:gd name="connsiteX20" fmla="*/ 57660 w 562762"/>
                <a:gd name="connsiteY20" fmla="*/ 287828 h 530027"/>
                <a:gd name="connsiteX21" fmla="*/ 61192 w 562762"/>
                <a:gd name="connsiteY21" fmla="*/ 287142 h 530027"/>
                <a:gd name="connsiteX22" fmla="*/ 61192 w 562762"/>
                <a:gd name="connsiteY22" fmla="*/ 513741 h 530027"/>
                <a:gd name="connsiteX23" fmla="*/ 501554 w 562762"/>
                <a:gd name="connsiteY23" fmla="*/ 513741 h 530027"/>
                <a:gd name="connsiteX24" fmla="*/ 501554 w 562762"/>
                <a:gd name="connsiteY24" fmla="*/ 287138 h 530027"/>
                <a:gd name="connsiteX25" fmla="*/ 505110 w 562762"/>
                <a:gd name="connsiteY25" fmla="*/ 287828 h 530027"/>
                <a:gd name="connsiteX26" fmla="*/ 464848 w 562762"/>
                <a:gd name="connsiteY26" fmla="*/ 239813 h 530027"/>
                <a:gd name="connsiteX27" fmla="*/ 464991 w 562762"/>
                <a:gd name="connsiteY27" fmla="*/ 240432 h 530027"/>
                <a:gd name="connsiteX28" fmla="*/ 494134 w 562762"/>
                <a:gd name="connsiteY28" fmla="*/ 270100 h 530027"/>
                <a:gd name="connsiteX29" fmla="*/ 534371 w 562762"/>
                <a:gd name="connsiteY29" fmla="*/ 259433 h 530027"/>
                <a:gd name="connsiteX30" fmla="*/ 545371 w 562762"/>
                <a:gd name="connsiteY30" fmla="*/ 239860 h 530027"/>
                <a:gd name="connsiteX31" fmla="*/ 545371 w 562762"/>
                <a:gd name="connsiteY31" fmla="*/ 239813 h 530027"/>
                <a:gd name="connsiteX32" fmla="*/ 352991 w 562762"/>
                <a:gd name="connsiteY32" fmla="*/ 239813 h 530027"/>
                <a:gd name="connsiteX33" fmla="*/ 353134 w 562762"/>
                <a:gd name="connsiteY33" fmla="*/ 240432 h 530027"/>
                <a:gd name="connsiteX34" fmla="*/ 393229 w 562762"/>
                <a:gd name="connsiteY34" fmla="*/ 271529 h 530027"/>
                <a:gd name="connsiteX35" fmla="*/ 433372 w 562762"/>
                <a:gd name="connsiteY35" fmla="*/ 240432 h 530027"/>
                <a:gd name="connsiteX36" fmla="*/ 433515 w 562762"/>
                <a:gd name="connsiteY36" fmla="*/ 239813 h 530027"/>
                <a:gd name="connsiteX37" fmla="*/ 241183 w 562762"/>
                <a:gd name="connsiteY37" fmla="*/ 239813 h 530027"/>
                <a:gd name="connsiteX38" fmla="*/ 241325 w 562762"/>
                <a:gd name="connsiteY38" fmla="*/ 240432 h 530027"/>
                <a:gd name="connsiteX39" fmla="*/ 281420 w 562762"/>
                <a:gd name="connsiteY39" fmla="*/ 271481 h 530027"/>
                <a:gd name="connsiteX40" fmla="*/ 321515 w 562762"/>
                <a:gd name="connsiteY40" fmla="*/ 240432 h 530027"/>
                <a:gd name="connsiteX41" fmla="*/ 321658 w 562762"/>
                <a:gd name="connsiteY41" fmla="*/ 239813 h 530027"/>
                <a:gd name="connsiteX42" fmla="*/ 129326 w 562762"/>
                <a:gd name="connsiteY42" fmla="*/ 239813 h 530027"/>
                <a:gd name="connsiteX43" fmla="*/ 129469 w 562762"/>
                <a:gd name="connsiteY43" fmla="*/ 240432 h 530027"/>
                <a:gd name="connsiteX44" fmla="*/ 169564 w 562762"/>
                <a:gd name="connsiteY44" fmla="*/ 271481 h 530027"/>
                <a:gd name="connsiteX45" fmla="*/ 209659 w 562762"/>
                <a:gd name="connsiteY45" fmla="*/ 240432 h 530027"/>
                <a:gd name="connsiteX46" fmla="*/ 209802 w 562762"/>
                <a:gd name="connsiteY46" fmla="*/ 239813 h 530027"/>
                <a:gd name="connsiteX47" fmla="*/ 97945 w 562762"/>
                <a:gd name="connsiteY47" fmla="*/ 239813 h 530027"/>
                <a:gd name="connsiteX48" fmla="*/ 97934 w 562762"/>
                <a:gd name="connsiteY48" fmla="*/ 239860 h 530027"/>
                <a:gd name="connsiteX49" fmla="*/ 17422 w 562762"/>
                <a:gd name="connsiteY49" fmla="*/ 239860 h 530027"/>
                <a:gd name="connsiteX50" fmla="*/ 28422 w 562762"/>
                <a:gd name="connsiteY50" fmla="*/ 259433 h 530027"/>
                <a:gd name="connsiteX51" fmla="*/ 57707 w 562762"/>
                <a:gd name="connsiteY51" fmla="*/ 271481 h 530027"/>
                <a:gd name="connsiteX52" fmla="*/ 97802 w 562762"/>
                <a:gd name="connsiteY52" fmla="*/ 240432 h 530027"/>
                <a:gd name="connsiteX53" fmla="*/ 97934 w 562762"/>
                <a:gd name="connsiteY53" fmla="*/ 239860 h 530027"/>
                <a:gd name="connsiteX54" fmla="*/ 97945 w 562762"/>
                <a:gd name="connsiteY54" fmla="*/ 239860 h 530027"/>
                <a:gd name="connsiteX55" fmla="*/ 422 w 562762"/>
                <a:gd name="connsiteY55" fmla="*/ 223574 h 530027"/>
                <a:gd name="connsiteX56" fmla="*/ 562324 w 562762"/>
                <a:gd name="connsiteY56" fmla="*/ 223574 h 530027"/>
                <a:gd name="connsiteX57" fmla="*/ 545895 w 562762"/>
                <a:gd name="connsiteY57" fmla="*/ 271005 h 530027"/>
                <a:gd name="connsiteX58" fmla="*/ 526801 w 562762"/>
                <a:gd name="connsiteY58" fmla="*/ 283622 h 530027"/>
                <a:gd name="connsiteX59" fmla="*/ 517890 w 562762"/>
                <a:gd name="connsiteY59" fmla="*/ 285350 h 530027"/>
                <a:gd name="connsiteX60" fmla="*/ 517890 w 562762"/>
                <a:gd name="connsiteY60" fmla="*/ 280638 h 530027"/>
                <a:gd name="connsiteX61" fmla="*/ 501554 w 562762"/>
                <a:gd name="connsiteY61" fmla="*/ 280638 h 530027"/>
                <a:gd name="connsiteX62" fmla="*/ 501554 w 562762"/>
                <a:gd name="connsiteY62" fmla="*/ 287138 h 530027"/>
                <a:gd name="connsiteX63" fmla="*/ 483418 w 562762"/>
                <a:gd name="connsiteY63" fmla="*/ 283622 h 530027"/>
                <a:gd name="connsiteX64" fmla="*/ 464324 w 562762"/>
                <a:gd name="connsiteY64" fmla="*/ 271005 h 530027"/>
                <a:gd name="connsiteX65" fmla="*/ 449181 w 562762"/>
                <a:gd name="connsiteY65" fmla="*/ 244432 h 530027"/>
                <a:gd name="connsiteX66" fmla="*/ 434039 w 562762"/>
                <a:gd name="connsiteY66" fmla="*/ 271005 h 530027"/>
                <a:gd name="connsiteX67" fmla="*/ 352468 w 562762"/>
                <a:gd name="connsiteY67" fmla="*/ 271005 h 530027"/>
                <a:gd name="connsiteX68" fmla="*/ 337325 w 562762"/>
                <a:gd name="connsiteY68" fmla="*/ 244432 h 530027"/>
                <a:gd name="connsiteX69" fmla="*/ 322134 w 562762"/>
                <a:gd name="connsiteY69" fmla="*/ 271005 h 530027"/>
                <a:gd name="connsiteX70" fmla="*/ 240611 w 562762"/>
                <a:gd name="connsiteY70" fmla="*/ 271005 h 530027"/>
                <a:gd name="connsiteX71" fmla="*/ 225468 w 562762"/>
                <a:gd name="connsiteY71" fmla="*/ 244432 h 530027"/>
                <a:gd name="connsiteX72" fmla="*/ 210278 w 562762"/>
                <a:gd name="connsiteY72" fmla="*/ 271005 h 530027"/>
                <a:gd name="connsiteX73" fmla="*/ 128755 w 562762"/>
                <a:gd name="connsiteY73" fmla="*/ 271005 h 530027"/>
                <a:gd name="connsiteX74" fmla="*/ 113612 w 562762"/>
                <a:gd name="connsiteY74" fmla="*/ 244432 h 530027"/>
                <a:gd name="connsiteX75" fmla="*/ 98421 w 562762"/>
                <a:gd name="connsiteY75" fmla="*/ 271005 h 530027"/>
                <a:gd name="connsiteX76" fmla="*/ 79335 w 562762"/>
                <a:gd name="connsiteY76" fmla="*/ 283622 h 530027"/>
                <a:gd name="connsiteX77" fmla="*/ 61192 w 562762"/>
                <a:gd name="connsiteY77" fmla="*/ 287142 h 530027"/>
                <a:gd name="connsiteX78" fmla="*/ 61192 w 562762"/>
                <a:gd name="connsiteY78" fmla="*/ 280638 h 530027"/>
                <a:gd name="connsiteX79" fmla="*/ 44903 w 562762"/>
                <a:gd name="connsiteY79" fmla="*/ 280638 h 530027"/>
                <a:gd name="connsiteX80" fmla="*/ 44903 w 562762"/>
                <a:gd name="connsiteY80" fmla="*/ 285352 h 530027"/>
                <a:gd name="connsiteX81" fmla="*/ 35984 w 562762"/>
                <a:gd name="connsiteY81" fmla="*/ 283622 h 530027"/>
                <a:gd name="connsiteX82" fmla="*/ 16898 w 562762"/>
                <a:gd name="connsiteY82" fmla="*/ 271005 h 530027"/>
                <a:gd name="connsiteX83" fmla="*/ 422 w 562762"/>
                <a:gd name="connsiteY83" fmla="*/ 223574 h 530027"/>
                <a:gd name="connsiteX84" fmla="*/ 376543 w 562762"/>
                <a:gd name="connsiteY84" fmla="*/ 64395 h 530027"/>
                <a:gd name="connsiteX85" fmla="*/ 393147 w 562762"/>
                <a:gd name="connsiteY85" fmla="*/ 64395 h 530027"/>
                <a:gd name="connsiteX86" fmla="*/ 417850 w 562762"/>
                <a:gd name="connsiteY86" fmla="*/ 190946 h 530027"/>
                <a:gd name="connsiteX87" fmla="*/ 401237 w 562762"/>
                <a:gd name="connsiteY87" fmla="*/ 190946 h 530027"/>
                <a:gd name="connsiteX88" fmla="*/ 273230 w 562762"/>
                <a:gd name="connsiteY88" fmla="*/ 64395 h 530027"/>
                <a:gd name="connsiteX89" fmla="*/ 289563 w 562762"/>
                <a:gd name="connsiteY89" fmla="*/ 64395 h 530027"/>
                <a:gd name="connsiteX90" fmla="*/ 289563 w 562762"/>
                <a:gd name="connsiteY90" fmla="*/ 190946 h 530027"/>
                <a:gd name="connsiteX91" fmla="*/ 273230 w 562762"/>
                <a:gd name="connsiteY91" fmla="*/ 190946 h 530027"/>
                <a:gd name="connsiteX92" fmla="*/ 170218 w 562762"/>
                <a:gd name="connsiteY92" fmla="*/ 64395 h 530027"/>
                <a:gd name="connsiteX93" fmla="*/ 186822 w 562762"/>
                <a:gd name="connsiteY93" fmla="*/ 64395 h 530027"/>
                <a:gd name="connsiteX94" fmla="*/ 162128 w 562762"/>
                <a:gd name="connsiteY94" fmla="*/ 190946 h 530027"/>
                <a:gd name="connsiteX95" fmla="*/ 145515 w 562762"/>
                <a:gd name="connsiteY95" fmla="*/ 190946 h 530027"/>
                <a:gd name="connsiteX96" fmla="*/ 171421 w 562762"/>
                <a:gd name="connsiteY96" fmla="*/ 58231 h 530027"/>
                <a:gd name="connsiteX97" fmla="*/ 170218 w 562762"/>
                <a:gd name="connsiteY97" fmla="*/ 64395 h 530027"/>
                <a:gd name="connsiteX98" fmla="*/ 80486 w 562762"/>
                <a:gd name="connsiteY98" fmla="*/ 64395 h 530027"/>
                <a:gd name="connsiteX99" fmla="*/ 25015 w 562762"/>
                <a:gd name="connsiteY99" fmla="*/ 190946 h 530027"/>
                <a:gd name="connsiteX100" fmla="*/ 145515 w 562762"/>
                <a:gd name="connsiteY100" fmla="*/ 190946 h 530027"/>
                <a:gd name="connsiteX101" fmla="*/ 144231 w 562762"/>
                <a:gd name="connsiteY101" fmla="*/ 197525 h 530027"/>
                <a:gd name="connsiteX102" fmla="*/ 160231 w 562762"/>
                <a:gd name="connsiteY102" fmla="*/ 200668 h 530027"/>
                <a:gd name="connsiteX103" fmla="*/ 162128 w 562762"/>
                <a:gd name="connsiteY103" fmla="*/ 190946 h 530027"/>
                <a:gd name="connsiteX104" fmla="*/ 273230 w 562762"/>
                <a:gd name="connsiteY104" fmla="*/ 190946 h 530027"/>
                <a:gd name="connsiteX105" fmla="*/ 273230 w 562762"/>
                <a:gd name="connsiteY105" fmla="*/ 199096 h 530027"/>
                <a:gd name="connsiteX106" fmla="*/ 289563 w 562762"/>
                <a:gd name="connsiteY106" fmla="*/ 199096 h 530027"/>
                <a:gd name="connsiteX107" fmla="*/ 289563 w 562762"/>
                <a:gd name="connsiteY107" fmla="*/ 190946 h 530027"/>
                <a:gd name="connsiteX108" fmla="*/ 401237 w 562762"/>
                <a:gd name="connsiteY108" fmla="*/ 190946 h 530027"/>
                <a:gd name="connsiteX109" fmla="*/ 403134 w 562762"/>
                <a:gd name="connsiteY109" fmla="*/ 200668 h 530027"/>
                <a:gd name="connsiteX110" fmla="*/ 419134 w 562762"/>
                <a:gd name="connsiteY110" fmla="*/ 197525 h 530027"/>
                <a:gd name="connsiteX111" fmla="*/ 417850 w 562762"/>
                <a:gd name="connsiteY111" fmla="*/ 190946 h 530027"/>
                <a:gd name="connsiteX112" fmla="*/ 537779 w 562762"/>
                <a:gd name="connsiteY112" fmla="*/ 190946 h 530027"/>
                <a:gd name="connsiteX113" fmla="*/ 482308 w 562762"/>
                <a:gd name="connsiteY113" fmla="*/ 64395 h 530027"/>
                <a:gd name="connsiteX114" fmla="*/ 393147 w 562762"/>
                <a:gd name="connsiteY114" fmla="*/ 64395 h 530027"/>
                <a:gd name="connsiteX115" fmla="*/ 391944 w 562762"/>
                <a:gd name="connsiteY115" fmla="*/ 58231 h 530027"/>
                <a:gd name="connsiteX116" fmla="*/ 375944 w 562762"/>
                <a:gd name="connsiteY116" fmla="*/ 61326 h 530027"/>
                <a:gd name="connsiteX117" fmla="*/ 376543 w 562762"/>
                <a:gd name="connsiteY117" fmla="*/ 64395 h 530027"/>
                <a:gd name="connsiteX118" fmla="*/ 289563 w 562762"/>
                <a:gd name="connsiteY118" fmla="*/ 64395 h 530027"/>
                <a:gd name="connsiteX119" fmla="*/ 289563 w 562762"/>
                <a:gd name="connsiteY119" fmla="*/ 59803 h 530027"/>
                <a:gd name="connsiteX120" fmla="*/ 273230 w 562762"/>
                <a:gd name="connsiteY120" fmla="*/ 59803 h 530027"/>
                <a:gd name="connsiteX121" fmla="*/ 273230 w 562762"/>
                <a:gd name="connsiteY121" fmla="*/ 64395 h 530027"/>
                <a:gd name="connsiteX122" fmla="*/ 186822 w 562762"/>
                <a:gd name="connsiteY122" fmla="*/ 64395 h 530027"/>
                <a:gd name="connsiteX123" fmla="*/ 187421 w 562762"/>
                <a:gd name="connsiteY123" fmla="*/ 61326 h 530027"/>
                <a:gd name="connsiteX124" fmla="*/ 69821 w 562762"/>
                <a:gd name="connsiteY124" fmla="*/ 48112 h 530027"/>
                <a:gd name="connsiteX125" fmla="*/ 492926 w 562762"/>
                <a:gd name="connsiteY125" fmla="*/ 48112 h 530027"/>
                <a:gd name="connsiteX126" fmla="*/ 562729 w 562762"/>
                <a:gd name="connsiteY126" fmla="*/ 207229 h 530027"/>
                <a:gd name="connsiteX127" fmla="*/ 65 w 562762"/>
                <a:gd name="connsiteY127" fmla="*/ 207229 h 530027"/>
                <a:gd name="connsiteX128" fmla="*/ 68314 w 562762"/>
                <a:gd name="connsiteY128" fmla="*/ 0 h 530027"/>
                <a:gd name="connsiteX129" fmla="*/ 494478 w 562762"/>
                <a:gd name="connsiteY129" fmla="*/ 0 h 530027"/>
                <a:gd name="connsiteX130" fmla="*/ 494478 w 562762"/>
                <a:gd name="connsiteY130" fmla="*/ 31942 h 530027"/>
                <a:gd name="connsiteX131" fmla="*/ 68314 w 562762"/>
                <a:gd name="connsiteY131" fmla="*/ 31942 h 53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562762" h="530027">
                  <a:moveTo>
                    <a:pt x="265723" y="421402"/>
                  </a:moveTo>
                  <a:lnTo>
                    <a:pt x="297070" y="421402"/>
                  </a:lnTo>
                  <a:lnTo>
                    <a:pt x="297070" y="466936"/>
                  </a:lnTo>
                  <a:lnTo>
                    <a:pt x="265723" y="466936"/>
                  </a:lnTo>
                  <a:close/>
                  <a:moveTo>
                    <a:pt x="297070" y="390055"/>
                  </a:moveTo>
                  <a:lnTo>
                    <a:pt x="342603" y="390055"/>
                  </a:lnTo>
                  <a:lnTo>
                    <a:pt x="342603" y="421402"/>
                  </a:lnTo>
                  <a:lnTo>
                    <a:pt x="297070" y="421402"/>
                  </a:lnTo>
                  <a:close/>
                  <a:moveTo>
                    <a:pt x="220190" y="390055"/>
                  </a:moveTo>
                  <a:lnTo>
                    <a:pt x="265723" y="390055"/>
                  </a:lnTo>
                  <a:lnTo>
                    <a:pt x="265723" y="421402"/>
                  </a:lnTo>
                  <a:lnTo>
                    <a:pt x="220190" y="421402"/>
                  </a:lnTo>
                  <a:close/>
                  <a:moveTo>
                    <a:pt x="265723" y="344622"/>
                  </a:moveTo>
                  <a:lnTo>
                    <a:pt x="297070" y="344622"/>
                  </a:lnTo>
                  <a:lnTo>
                    <a:pt x="297070" y="390055"/>
                  </a:lnTo>
                  <a:lnTo>
                    <a:pt x="265723" y="390055"/>
                  </a:lnTo>
                  <a:close/>
                  <a:moveTo>
                    <a:pt x="517890" y="285350"/>
                  </a:moveTo>
                  <a:lnTo>
                    <a:pt x="517890" y="530027"/>
                  </a:lnTo>
                  <a:lnTo>
                    <a:pt x="44903" y="530027"/>
                  </a:lnTo>
                  <a:lnTo>
                    <a:pt x="44903" y="285352"/>
                  </a:lnTo>
                  <a:lnTo>
                    <a:pt x="57660" y="287828"/>
                  </a:lnTo>
                  <a:lnTo>
                    <a:pt x="61192" y="287142"/>
                  </a:lnTo>
                  <a:lnTo>
                    <a:pt x="61192" y="513741"/>
                  </a:lnTo>
                  <a:lnTo>
                    <a:pt x="501554" y="513741"/>
                  </a:lnTo>
                  <a:lnTo>
                    <a:pt x="501554" y="287138"/>
                  </a:lnTo>
                  <a:lnTo>
                    <a:pt x="505110" y="287828"/>
                  </a:lnTo>
                  <a:close/>
                  <a:moveTo>
                    <a:pt x="464848" y="239813"/>
                  </a:moveTo>
                  <a:lnTo>
                    <a:pt x="464991" y="240432"/>
                  </a:lnTo>
                  <a:cubicBezTo>
                    <a:pt x="468705" y="254814"/>
                    <a:pt x="479800" y="266148"/>
                    <a:pt x="494134" y="270100"/>
                  </a:cubicBezTo>
                  <a:cubicBezTo>
                    <a:pt x="508514" y="274005"/>
                    <a:pt x="523848" y="269957"/>
                    <a:pt x="534371" y="259433"/>
                  </a:cubicBezTo>
                  <a:cubicBezTo>
                    <a:pt x="539800" y="254099"/>
                    <a:pt x="543609" y="247289"/>
                    <a:pt x="545371" y="239860"/>
                  </a:cubicBezTo>
                  <a:lnTo>
                    <a:pt x="545371" y="239813"/>
                  </a:lnTo>
                  <a:close/>
                  <a:moveTo>
                    <a:pt x="352991" y="239813"/>
                  </a:moveTo>
                  <a:lnTo>
                    <a:pt x="353134" y="240432"/>
                  </a:lnTo>
                  <a:cubicBezTo>
                    <a:pt x="357849" y="258719"/>
                    <a:pt x="374325" y="271529"/>
                    <a:pt x="393229" y="271529"/>
                  </a:cubicBezTo>
                  <a:cubicBezTo>
                    <a:pt x="412134" y="271529"/>
                    <a:pt x="428658" y="258719"/>
                    <a:pt x="433372" y="240432"/>
                  </a:cubicBezTo>
                  <a:lnTo>
                    <a:pt x="433515" y="239813"/>
                  </a:lnTo>
                  <a:close/>
                  <a:moveTo>
                    <a:pt x="241183" y="239813"/>
                  </a:moveTo>
                  <a:lnTo>
                    <a:pt x="241325" y="240432"/>
                  </a:lnTo>
                  <a:cubicBezTo>
                    <a:pt x="246040" y="258719"/>
                    <a:pt x="262516" y="271481"/>
                    <a:pt x="281420" y="271481"/>
                  </a:cubicBezTo>
                  <a:cubicBezTo>
                    <a:pt x="300277" y="271481"/>
                    <a:pt x="316801" y="258719"/>
                    <a:pt x="321515" y="240432"/>
                  </a:cubicBezTo>
                  <a:lnTo>
                    <a:pt x="321658" y="239813"/>
                  </a:lnTo>
                  <a:close/>
                  <a:moveTo>
                    <a:pt x="129326" y="239813"/>
                  </a:moveTo>
                  <a:lnTo>
                    <a:pt x="129469" y="240432"/>
                  </a:lnTo>
                  <a:cubicBezTo>
                    <a:pt x="134183" y="258719"/>
                    <a:pt x="150659" y="271481"/>
                    <a:pt x="169564" y="271481"/>
                  </a:cubicBezTo>
                  <a:cubicBezTo>
                    <a:pt x="188421" y="271481"/>
                    <a:pt x="204945" y="258719"/>
                    <a:pt x="209659" y="240432"/>
                  </a:cubicBezTo>
                  <a:lnTo>
                    <a:pt x="209802" y="239813"/>
                  </a:lnTo>
                  <a:close/>
                  <a:moveTo>
                    <a:pt x="97945" y="239813"/>
                  </a:moveTo>
                  <a:lnTo>
                    <a:pt x="97934" y="239860"/>
                  </a:lnTo>
                  <a:lnTo>
                    <a:pt x="17422" y="239860"/>
                  </a:lnTo>
                  <a:cubicBezTo>
                    <a:pt x="19184" y="247289"/>
                    <a:pt x="22993" y="254099"/>
                    <a:pt x="28422" y="259433"/>
                  </a:cubicBezTo>
                  <a:cubicBezTo>
                    <a:pt x="36183" y="267195"/>
                    <a:pt x="46755" y="271529"/>
                    <a:pt x="57707" y="271481"/>
                  </a:cubicBezTo>
                  <a:cubicBezTo>
                    <a:pt x="76612" y="271529"/>
                    <a:pt x="93136" y="258719"/>
                    <a:pt x="97802" y="240432"/>
                  </a:cubicBezTo>
                  <a:lnTo>
                    <a:pt x="97934" y="239860"/>
                  </a:lnTo>
                  <a:lnTo>
                    <a:pt x="97945" y="239860"/>
                  </a:lnTo>
                  <a:close/>
                  <a:moveTo>
                    <a:pt x="422" y="223574"/>
                  </a:moveTo>
                  <a:lnTo>
                    <a:pt x="562324" y="223574"/>
                  </a:lnTo>
                  <a:cubicBezTo>
                    <a:pt x="564514" y="241051"/>
                    <a:pt x="558419" y="258576"/>
                    <a:pt x="545895" y="271005"/>
                  </a:cubicBezTo>
                  <a:cubicBezTo>
                    <a:pt x="540252" y="276613"/>
                    <a:pt x="533743" y="280818"/>
                    <a:pt x="526801" y="283622"/>
                  </a:cubicBezTo>
                  <a:lnTo>
                    <a:pt x="517890" y="285350"/>
                  </a:lnTo>
                  <a:lnTo>
                    <a:pt x="517890" y="280638"/>
                  </a:lnTo>
                  <a:lnTo>
                    <a:pt x="501554" y="280638"/>
                  </a:lnTo>
                  <a:lnTo>
                    <a:pt x="501554" y="287138"/>
                  </a:lnTo>
                  <a:lnTo>
                    <a:pt x="483418" y="283622"/>
                  </a:lnTo>
                  <a:cubicBezTo>
                    <a:pt x="476476" y="280818"/>
                    <a:pt x="469967" y="276613"/>
                    <a:pt x="464324" y="271005"/>
                  </a:cubicBezTo>
                  <a:cubicBezTo>
                    <a:pt x="456943" y="263719"/>
                    <a:pt x="451705" y="254528"/>
                    <a:pt x="449181" y="244432"/>
                  </a:cubicBezTo>
                  <a:cubicBezTo>
                    <a:pt x="446658" y="254528"/>
                    <a:pt x="441420" y="263719"/>
                    <a:pt x="434039" y="271005"/>
                  </a:cubicBezTo>
                  <a:cubicBezTo>
                    <a:pt x="411467" y="293435"/>
                    <a:pt x="375039" y="293435"/>
                    <a:pt x="352468" y="271005"/>
                  </a:cubicBezTo>
                  <a:cubicBezTo>
                    <a:pt x="345087" y="263719"/>
                    <a:pt x="339849" y="254528"/>
                    <a:pt x="337325" y="244432"/>
                  </a:cubicBezTo>
                  <a:cubicBezTo>
                    <a:pt x="334801" y="254528"/>
                    <a:pt x="329563" y="263719"/>
                    <a:pt x="322134" y="271005"/>
                  </a:cubicBezTo>
                  <a:cubicBezTo>
                    <a:pt x="299611" y="293435"/>
                    <a:pt x="263182" y="293435"/>
                    <a:pt x="240611" y="271005"/>
                  </a:cubicBezTo>
                  <a:cubicBezTo>
                    <a:pt x="233230" y="263719"/>
                    <a:pt x="227992" y="254528"/>
                    <a:pt x="225468" y="244432"/>
                  </a:cubicBezTo>
                  <a:cubicBezTo>
                    <a:pt x="222945" y="254528"/>
                    <a:pt x="217659" y="263719"/>
                    <a:pt x="210278" y="271005"/>
                  </a:cubicBezTo>
                  <a:cubicBezTo>
                    <a:pt x="187707" y="293435"/>
                    <a:pt x="151326" y="293435"/>
                    <a:pt x="128755" y="271005"/>
                  </a:cubicBezTo>
                  <a:cubicBezTo>
                    <a:pt x="121374" y="263719"/>
                    <a:pt x="116136" y="254528"/>
                    <a:pt x="113612" y="244432"/>
                  </a:cubicBezTo>
                  <a:cubicBezTo>
                    <a:pt x="111088" y="254528"/>
                    <a:pt x="105802" y="263719"/>
                    <a:pt x="98421" y="271005"/>
                  </a:cubicBezTo>
                  <a:cubicBezTo>
                    <a:pt x="92779" y="276613"/>
                    <a:pt x="86273" y="280818"/>
                    <a:pt x="79335" y="283622"/>
                  </a:cubicBezTo>
                  <a:lnTo>
                    <a:pt x="61192" y="287142"/>
                  </a:lnTo>
                  <a:lnTo>
                    <a:pt x="61192" y="280638"/>
                  </a:lnTo>
                  <a:lnTo>
                    <a:pt x="44903" y="280638"/>
                  </a:lnTo>
                  <a:lnTo>
                    <a:pt x="44903" y="285352"/>
                  </a:lnTo>
                  <a:lnTo>
                    <a:pt x="35984" y="283622"/>
                  </a:lnTo>
                  <a:cubicBezTo>
                    <a:pt x="29047" y="280818"/>
                    <a:pt x="22541" y="276613"/>
                    <a:pt x="16898" y="271005"/>
                  </a:cubicBezTo>
                  <a:cubicBezTo>
                    <a:pt x="4374" y="258576"/>
                    <a:pt x="-1721" y="241051"/>
                    <a:pt x="422" y="223574"/>
                  </a:cubicBezTo>
                  <a:close/>
                  <a:moveTo>
                    <a:pt x="376543" y="64395"/>
                  </a:moveTo>
                  <a:lnTo>
                    <a:pt x="393147" y="64395"/>
                  </a:lnTo>
                  <a:lnTo>
                    <a:pt x="417850" y="190946"/>
                  </a:lnTo>
                  <a:lnTo>
                    <a:pt x="401237" y="190946"/>
                  </a:lnTo>
                  <a:close/>
                  <a:moveTo>
                    <a:pt x="273230" y="64395"/>
                  </a:moveTo>
                  <a:lnTo>
                    <a:pt x="289563" y="64395"/>
                  </a:lnTo>
                  <a:lnTo>
                    <a:pt x="289563" y="190946"/>
                  </a:lnTo>
                  <a:lnTo>
                    <a:pt x="273230" y="190946"/>
                  </a:lnTo>
                  <a:close/>
                  <a:moveTo>
                    <a:pt x="170218" y="64395"/>
                  </a:moveTo>
                  <a:lnTo>
                    <a:pt x="186822" y="64395"/>
                  </a:lnTo>
                  <a:lnTo>
                    <a:pt x="162128" y="190946"/>
                  </a:lnTo>
                  <a:lnTo>
                    <a:pt x="145515" y="190946"/>
                  </a:lnTo>
                  <a:close/>
                  <a:moveTo>
                    <a:pt x="171421" y="58231"/>
                  </a:moveTo>
                  <a:lnTo>
                    <a:pt x="170218" y="64395"/>
                  </a:lnTo>
                  <a:lnTo>
                    <a:pt x="80486" y="64395"/>
                  </a:lnTo>
                  <a:lnTo>
                    <a:pt x="25015" y="190946"/>
                  </a:lnTo>
                  <a:lnTo>
                    <a:pt x="145515" y="190946"/>
                  </a:lnTo>
                  <a:lnTo>
                    <a:pt x="144231" y="197525"/>
                  </a:lnTo>
                  <a:lnTo>
                    <a:pt x="160231" y="200668"/>
                  </a:lnTo>
                  <a:lnTo>
                    <a:pt x="162128" y="190946"/>
                  </a:lnTo>
                  <a:lnTo>
                    <a:pt x="273230" y="190946"/>
                  </a:lnTo>
                  <a:lnTo>
                    <a:pt x="273230" y="199096"/>
                  </a:lnTo>
                  <a:lnTo>
                    <a:pt x="289563" y="199096"/>
                  </a:lnTo>
                  <a:lnTo>
                    <a:pt x="289563" y="190946"/>
                  </a:lnTo>
                  <a:lnTo>
                    <a:pt x="401237" y="190946"/>
                  </a:lnTo>
                  <a:lnTo>
                    <a:pt x="403134" y="200668"/>
                  </a:lnTo>
                  <a:lnTo>
                    <a:pt x="419134" y="197525"/>
                  </a:lnTo>
                  <a:lnTo>
                    <a:pt x="417850" y="190946"/>
                  </a:lnTo>
                  <a:lnTo>
                    <a:pt x="537779" y="190946"/>
                  </a:lnTo>
                  <a:lnTo>
                    <a:pt x="482308" y="64395"/>
                  </a:lnTo>
                  <a:lnTo>
                    <a:pt x="393147" y="64395"/>
                  </a:lnTo>
                  <a:lnTo>
                    <a:pt x="391944" y="58231"/>
                  </a:lnTo>
                  <a:lnTo>
                    <a:pt x="375944" y="61326"/>
                  </a:lnTo>
                  <a:lnTo>
                    <a:pt x="376543" y="64395"/>
                  </a:lnTo>
                  <a:lnTo>
                    <a:pt x="289563" y="64395"/>
                  </a:lnTo>
                  <a:lnTo>
                    <a:pt x="289563" y="59803"/>
                  </a:lnTo>
                  <a:lnTo>
                    <a:pt x="273230" y="59803"/>
                  </a:lnTo>
                  <a:lnTo>
                    <a:pt x="273230" y="64395"/>
                  </a:lnTo>
                  <a:lnTo>
                    <a:pt x="186822" y="64395"/>
                  </a:lnTo>
                  <a:lnTo>
                    <a:pt x="187421" y="61326"/>
                  </a:lnTo>
                  <a:close/>
                  <a:moveTo>
                    <a:pt x="69821" y="48112"/>
                  </a:moveTo>
                  <a:lnTo>
                    <a:pt x="492926" y="48112"/>
                  </a:lnTo>
                  <a:lnTo>
                    <a:pt x="562729" y="207229"/>
                  </a:lnTo>
                  <a:lnTo>
                    <a:pt x="65" y="207229"/>
                  </a:lnTo>
                  <a:close/>
                  <a:moveTo>
                    <a:pt x="68314" y="0"/>
                  </a:moveTo>
                  <a:lnTo>
                    <a:pt x="494478" y="0"/>
                  </a:lnTo>
                  <a:lnTo>
                    <a:pt x="494478" y="31942"/>
                  </a:lnTo>
                  <a:lnTo>
                    <a:pt x="68314" y="31942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9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" name="ambulance_26746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54405246-CCE2-4201-BBB1-D3F3EB6E740D}"/>
                </a:ext>
              </a:extLst>
            </p:cNvPr>
            <p:cNvSpPr/>
            <p:nvPr/>
          </p:nvSpPr>
          <p:spPr>
            <a:xfrm flipH="1">
              <a:off x="9930497" y="2974556"/>
              <a:ext cx="609685" cy="500585"/>
            </a:xfrm>
            <a:custGeom>
              <a:avLst/>
              <a:gdLst>
                <a:gd name="connsiteX0" fmla="*/ 479704 w 608344"/>
                <a:gd name="connsiteY0" fmla="*/ 392930 h 499484"/>
                <a:gd name="connsiteX1" fmla="*/ 533052 w 608344"/>
                <a:gd name="connsiteY1" fmla="*/ 446207 h 499484"/>
                <a:gd name="connsiteX2" fmla="*/ 479704 w 608344"/>
                <a:gd name="connsiteY2" fmla="*/ 499484 h 499484"/>
                <a:gd name="connsiteX3" fmla="*/ 426356 w 608344"/>
                <a:gd name="connsiteY3" fmla="*/ 446207 h 499484"/>
                <a:gd name="connsiteX4" fmla="*/ 479704 w 608344"/>
                <a:gd name="connsiteY4" fmla="*/ 392930 h 499484"/>
                <a:gd name="connsiteX5" fmla="*/ 104084 w 608344"/>
                <a:gd name="connsiteY5" fmla="*/ 392930 h 499484"/>
                <a:gd name="connsiteX6" fmla="*/ 157432 w 608344"/>
                <a:gd name="connsiteY6" fmla="*/ 446207 h 499484"/>
                <a:gd name="connsiteX7" fmla="*/ 104084 w 608344"/>
                <a:gd name="connsiteY7" fmla="*/ 499484 h 499484"/>
                <a:gd name="connsiteX8" fmla="*/ 50736 w 608344"/>
                <a:gd name="connsiteY8" fmla="*/ 446207 h 499484"/>
                <a:gd name="connsiteX9" fmla="*/ 104084 w 608344"/>
                <a:gd name="connsiteY9" fmla="*/ 392930 h 499484"/>
                <a:gd name="connsiteX10" fmla="*/ 412074 w 608344"/>
                <a:gd name="connsiteY10" fmla="*/ 216587 h 499484"/>
                <a:gd name="connsiteX11" fmla="*/ 439248 w 608344"/>
                <a:gd name="connsiteY11" fmla="*/ 216587 h 499484"/>
                <a:gd name="connsiteX12" fmla="*/ 439248 w 608344"/>
                <a:gd name="connsiteY12" fmla="*/ 250535 h 499484"/>
                <a:gd name="connsiteX13" fmla="*/ 474058 w 608344"/>
                <a:gd name="connsiteY13" fmla="*/ 250535 h 499484"/>
                <a:gd name="connsiteX14" fmla="*/ 474058 w 608344"/>
                <a:gd name="connsiteY14" fmla="*/ 277649 h 499484"/>
                <a:gd name="connsiteX15" fmla="*/ 439248 w 608344"/>
                <a:gd name="connsiteY15" fmla="*/ 277649 h 499484"/>
                <a:gd name="connsiteX16" fmla="*/ 439248 w 608344"/>
                <a:gd name="connsiteY16" fmla="*/ 311709 h 499484"/>
                <a:gd name="connsiteX17" fmla="*/ 412074 w 608344"/>
                <a:gd name="connsiteY17" fmla="*/ 311709 h 499484"/>
                <a:gd name="connsiteX18" fmla="*/ 412074 w 608344"/>
                <a:gd name="connsiteY18" fmla="*/ 277649 h 499484"/>
                <a:gd name="connsiteX19" fmla="*/ 378724 w 608344"/>
                <a:gd name="connsiteY19" fmla="*/ 277649 h 499484"/>
                <a:gd name="connsiteX20" fmla="*/ 378724 w 608344"/>
                <a:gd name="connsiteY20" fmla="*/ 250535 h 499484"/>
                <a:gd name="connsiteX21" fmla="*/ 412074 w 608344"/>
                <a:gd name="connsiteY21" fmla="*/ 250535 h 499484"/>
                <a:gd name="connsiteX22" fmla="*/ 156098 w 608344"/>
                <a:gd name="connsiteY22" fmla="*/ 216557 h 499484"/>
                <a:gd name="connsiteX23" fmla="*/ 124452 w 608344"/>
                <a:gd name="connsiteY23" fmla="*/ 233592 h 499484"/>
                <a:gd name="connsiteX24" fmla="*/ 87868 w 608344"/>
                <a:gd name="connsiteY24" fmla="*/ 272145 h 499484"/>
                <a:gd name="connsiteX25" fmla="*/ 95162 w 608344"/>
                <a:gd name="connsiteY25" fmla="*/ 289180 h 499484"/>
                <a:gd name="connsiteX26" fmla="*/ 148018 w 608344"/>
                <a:gd name="connsiteY26" fmla="*/ 289180 h 499484"/>
                <a:gd name="connsiteX27" fmla="*/ 171472 w 608344"/>
                <a:gd name="connsiteY27" fmla="*/ 265757 h 499484"/>
                <a:gd name="connsiteX28" fmla="*/ 171472 w 608344"/>
                <a:gd name="connsiteY28" fmla="*/ 239980 h 499484"/>
                <a:gd name="connsiteX29" fmla="*/ 156098 w 608344"/>
                <a:gd name="connsiteY29" fmla="*/ 216557 h 499484"/>
                <a:gd name="connsiteX30" fmla="*/ 381884 w 608344"/>
                <a:gd name="connsiteY30" fmla="*/ 171951 h 499484"/>
                <a:gd name="connsiteX31" fmla="*/ 322632 w 608344"/>
                <a:gd name="connsiteY31" fmla="*/ 231126 h 499484"/>
                <a:gd name="connsiteX32" fmla="*/ 343617 w 608344"/>
                <a:gd name="connsiteY32" fmla="*/ 276292 h 499484"/>
                <a:gd name="connsiteX33" fmla="*/ 343505 w 608344"/>
                <a:gd name="connsiteY33" fmla="*/ 276292 h 499484"/>
                <a:gd name="connsiteX34" fmla="*/ 427558 w 608344"/>
                <a:gd name="connsiteY34" fmla="*/ 356200 h 499484"/>
                <a:gd name="connsiteX35" fmla="*/ 509142 w 608344"/>
                <a:gd name="connsiteY35" fmla="*/ 276292 h 499484"/>
                <a:gd name="connsiteX36" fmla="*/ 530014 w 608344"/>
                <a:gd name="connsiteY36" fmla="*/ 231126 h 499484"/>
                <a:gd name="connsiteX37" fmla="*/ 470762 w 608344"/>
                <a:gd name="connsiteY37" fmla="*/ 171951 h 499484"/>
                <a:gd name="connsiteX38" fmla="*/ 426323 w 608344"/>
                <a:gd name="connsiteY38" fmla="*/ 192125 h 499484"/>
                <a:gd name="connsiteX39" fmla="*/ 381884 w 608344"/>
                <a:gd name="connsiteY39" fmla="*/ 171951 h 499484"/>
                <a:gd name="connsiteX40" fmla="*/ 247445 w 608344"/>
                <a:gd name="connsiteY40" fmla="*/ 71646 h 499484"/>
                <a:gd name="connsiteX41" fmla="*/ 285712 w 608344"/>
                <a:gd name="connsiteY41" fmla="*/ 99328 h 499484"/>
                <a:gd name="connsiteX42" fmla="*/ 561324 w 608344"/>
                <a:gd name="connsiteY42" fmla="*/ 99328 h 499484"/>
                <a:gd name="connsiteX43" fmla="*/ 608344 w 608344"/>
                <a:gd name="connsiteY43" fmla="*/ 146287 h 499484"/>
                <a:gd name="connsiteX44" fmla="*/ 608344 w 608344"/>
                <a:gd name="connsiteY44" fmla="*/ 378502 h 499484"/>
                <a:gd name="connsiteX45" fmla="*/ 574790 w 608344"/>
                <a:gd name="connsiteY45" fmla="*/ 425461 h 499484"/>
                <a:gd name="connsiteX46" fmla="*/ 541349 w 608344"/>
                <a:gd name="connsiteY46" fmla="*/ 425461 h 499484"/>
                <a:gd name="connsiteX47" fmla="*/ 480301 w 608344"/>
                <a:gd name="connsiteY47" fmla="*/ 380744 h 499484"/>
                <a:gd name="connsiteX48" fmla="*/ 419141 w 608344"/>
                <a:gd name="connsiteY48" fmla="*/ 425461 h 499484"/>
                <a:gd name="connsiteX49" fmla="*/ 201659 w 608344"/>
                <a:gd name="connsiteY49" fmla="*/ 425461 h 499484"/>
                <a:gd name="connsiteX50" fmla="*/ 169676 w 608344"/>
                <a:gd name="connsiteY50" fmla="*/ 425461 h 499484"/>
                <a:gd name="connsiteX51" fmla="*/ 165637 w 608344"/>
                <a:gd name="connsiteY51" fmla="*/ 425461 h 499484"/>
                <a:gd name="connsiteX52" fmla="*/ 104589 w 608344"/>
                <a:gd name="connsiteY52" fmla="*/ 380744 h 499484"/>
                <a:gd name="connsiteX53" fmla="*/ 43541 w 608344"/>
                <a:gd name="connsiteY53" fmla="*/ 425461 h 499484"/>
                <a:gd name="connsiteX54" fmla="*/ 21771 w 608344"/>
                <a:gd name="connsiteY54" fmla="*/ 425461 h 499484"/>
                <a:gd name="connsiteX55" fmla="*/ 0 w 608344"/>
                <a:gd name="connsiteY55" fmla="*/ 378502 h 499484"/>
                <a:gd name="connsiteX56" fmla="*/ 0 w 608344"/>
                <a:gd name="connsiteY56" fmla="*/ 357321 h 499484"/>
                <a:gd name="connsiteX57" fmla="*/ 30748 w 608344"/>
                <a:gd name="connsiteY57" fmla="*/ 274947 h 499484"/>
                <a:gd name="connsiteX58" fmla="*/ 93030 w 608344"/>
                <a:gd name="connsiteY58" fmla="*/ 203108 h 499484"/>
                <a:gd name="connsiteX59" fmla="*/ 146784 w 608344"/>
                <a:gd name="connsiteY59" fmla="*/ 167581 h 499484"/>
                <a:gd name="connsiteX60" fmla="*/ 169676 w 608344"/>
                <a:gd name="connsiteY60" fmla="*/ 167581 h 499484"/>
                <a:gd name="connsiteX61" fmla="*/ 169676 w 608344"/>
                <a:gd name="connsiteY61" fmla="*/ 133510 h 499484"/>
                <a:gd name="connsiteX62" fmla="*/ 189427 w 608344"/>
                <a:gd name="connsiteY62" fmla="*/ 99328 h 499484"/>
                <a:gd name="connsiteX63" fmla="*/ 209066 w 608344"/>
                <a:gd name="connsiteY63" fmla="*/ 99328 h 499484"/>
                <a:gd name="connsiteX64" fmla="*/ 247445 w 608344"/>
                <a:gd name="connsiteY64" fmla="*/ 71646 h 499484"/>
                <a:gd name="connsiteX65" fmla="*/ 338935 w 608344"/>
                <a:gd name="connsiteY65" fmla="*/ 38132 h 499484"/>
                <a:gd name="connsiteX66" fmla="*/ 346682 w 608344"/>
                <a:gd name="connsiteY66" fmla="*/ 41046 h 499484"/>
                <a:gd name="connsiteX67" fmla="*/ 343763 w 608344"/>
                <a:gd name="connsiteY67" fmla="*/ 48780 h 499484"/>
                <a:gd name="connsiteX68" fmla="*/ 294249 w 608344"/>
                <a:gd name="connsiteY68" fmla="*/ 71198 h 499484"/>
                <a:gd name="connsiteX69" fmla="*/ 291892 w 608344"/>
                <a:gd name="connsiteY69" fmla="*/ 71646 h 499484"/>
                <a:gd name="connsiteX70" fmla="*/ 286502 w 608344"/>
                <a:gd name="connsiteY70" fmla="*/ 68171 h 499484"/>
                <a:gd name="connsiteX71" fmla="*/ 289421 w 608344"/>
                <a:gd name="connsiteY71" fmla="*/ 60437 h 499484"/>
                <a:gd name="connsiteX72" fmla="*/ 159812 w 608344"/>
                <a:gd name="connsiteY72" fmla="*/ 38132 h 499484"/>
                <a:gd name="connsiteX73" fmla="*/ 209269 w 608344"/>
                <a:gd name="connsiteY73" fmla="*/ 60437 h 499484"/>
                <a:gd name="connsiteX74" fmla="*/ 212185 w 608344"/>
                <a:gd name="connsiteY74" fmla="*/ 68171 h 499484"/>
                <a:gd name="connsiteX75" fmla="*/ 206802 w 608344"/>
                <a:gd name="connsiteY75" fmla="*/ 71646 h 499484"/>
                <a:gd name="connsiteX76" fmla="*/ 204335 w 608344"/>
                <a:gd name="connsiteY76" fmla="*/ 71198 h 499484"/>
                <a:gd name="connsiteX77" fmla="*/ 154990 w 608344"/>
                <a:gd name="connsiteY77" fmla="*/ 48780 h 499484"/>
                <a:gd name="connsiteX78" fmla="*/ 152074 w 608344"/>
                <a:gd name="connsiteY78" fmla="*/ 41046 h 499484"/>
                <a:gd name="connsiteX79" fmla="*/ 159812 w 608344"/>
                <a:gd name="connsiteY79" fmla="*/ 38132 h 499484"/>
                <a:gd name="connsiteX80" fmla="*/ 309038 w 608344"/>
                <a:gd name="connsiteY80" fmla="*/ 1517 h 499484"/>
                <a:gd name="connsiteX81" fmla="*/ 309374 w 608344"/>
                <a:gd name="connsiteY81" fmla="*/ 9814 h 499484"/>
                <a:gd name="connsiteX82" fmla="*/ 272704 w 608344"/>
                <a:gd name="connsiteY82" fmla="*/ 49841 h 499484"/>
                <a:gd name="connsiteX83" fmla="*/ 268443 w 608344"/>
                <a:gd name="connsiteY83" fmla="*/ 51747 h 499484"/>
                <a:gd name="connsiteX84" fmla="*/ 264406 w 608344"/>
                <a:gd name="connsiteY84" fmla="*/ 50177 h 499484"/>
                <a:gd name="connsiteX85" fmla="*/ 264070 w 608344"/>
                <a:gd name="connsiteY85" fmla="*/ 41880 h 499484"/>
                <a:gd name="connsiteX86" fmla="*/ 300739 w 608344"/>
                <a:gd name="connsiteY86" fmla="*/ 1854 h 499484"/>
                <a:gd name="connsiteX87" fmla="*/ 309038 w 608344"/>
                <a:gd name="connsiteY87" fmla="*/ 1517 h 499484"/>
                <a:gd name="connsiteX88" fmla="*/ 200444 w 608344"/>
                <a:gd name="connsiteY88" fmla="*/ 1517 h 499484"/>
                <a:gd name="connsiteX89" fmla="*/ 208743 w 608344"/>
                <a:gd name="connsiteY89" fmla="*/ 1966 h 499484"/>
                <a:gd name="connsiteX90" fmla="*/ 245412 w 608344"/>
                <a:gd name="connsiteY90" fmla="*/ 41880 h 499484"/>
                <a:gd name="connsiteX91" fmla="*/ 244964 w 608344"/>
                <a:gd name="connsiteY91" fmla="*/ 50177 h 499484"/>
                <a:gd name="connsiteX92" fmla="*/ 241039 w 608344"/>
                <a:gd name="connsiteY92" fmla="*/ 51747 h 499484"/>
                <a:gd name="connsiteX93" fmla="*/ 236665 w 608344"/>
                <a:gd name="connsiteY93" fmla="*/ 49841 h 499484"/>
                <a:gd name="connsiteX94" fmla="*/ 200108 w 608344"/>
                <a:gd name="connsiteY94" fmla="*/ 9814 h 499484"/>
                <a:gd name="connsiteX95" fmla="*/ 200444 w 608344"/>
                <a:gd name="connsiteY95" fmla="*/ 1517 h 49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608344" h="499484">
                  <a:moveTo>
                    <a:pt x="479704" y="392930"/>
                  </a:moveTo>
                  <a:cubicBezTo>
                    <a:pt x="509167" y="392930"/>
                    <a:pt x="533052" y="416783"/>
                    <a:pt x="533052" y="446207"/>
                  </a:cubicBezTo>
                  <a:cubicBezTo>
                    <a:pt x="533052" y="475631"/>
                    <a:pt x="509167" y="499484"/>
                    <a:pt x="479704" y="499484"/>
                  </a:cubicBezTo>
                  <a:cubicBezTo>
                    <a:pt x="450241" y="499484"/>
                    <a:pt x="426356" y="475631"/>
                    <a:pt x="426356" y="446207"/>
                  </a:cubicBezTo>
                  <a:cubicBezTo>
                    <a:pt x="426356" y="416783"/>
                    <a:pt x="450241" y="392930"/>
                    <a:pt x="479704" y="392930"/>
                  </a:cubicBezTo>
                  <a:close/>
                  <a:moveTo>
                    <a:pt x="104084" y="392930"/>
                  </a:moveTo>
                  <a:cubicBezTo>
                    <a:pt x="133547" y="392930"/>
                    <a:pt x="157432" y="416783"/>
                    <a:pt x="157432" y="446207"/>
                  </a:cubicBezTo>
                  <a:cubicBezTo>
                    <a:pt x="157432" y="475631"/>
                    <a:pt x="133547" y="499484"/>
                    <a:pt x="104084" y="499484"/>
                  </a:cubicBezTo>
                  <a:cubicBezTo>
                    <a:pt x="74621" y="499484"/>
                    <a:pt x="50736" y="475631"/>
                    <a:pt x="50736" y="446207"/>
                  </a:cubicBezTo>
                  <a:cubicBezTo>
                    <a:pt x="50736" y="416783"/>
                    <a:pt x="74621" y="392930"/>
                    <a:pt x="104084" y="392930"/>
                  </a:cubicBezTo>
                  <a:close/>
                  <a:moveTo>
                    <a:pt x="412074" y="216587"/>
                  </a:moveTo>
                  <a:lnTo>
                    <a:pt x="439248" y="216587"/>
                  </a:lnTo>
                  <a:lnTo>
                    <a:pt x="439248" y="250535"/>
                  </a:lnTo>
                  <a:lnTo>
                    <a:pt x="474058" y="250535"/>
                  </a:lnTo>
                  <a:lnTo>
                    <a:pt x="474058" y="277649"/>
                  </a:lnTo>
                  <a:lnTo>
                    <a:pt x="439248" y="277649"/>
                  </a:lnTo>
                  <a:lnTo>
                    <a:pt x="439248" y="311709"/>
                  </a:lnTo>
                  <a:lnTo>
                    <a:pt x="412074" y="311709"/>
                  </a:lnTo>
                  <a:lnTo>
                    <a:pt x="412074" y="277649"/>
                  </a:lnTo>
                  <a:lnTo>
                    <a:pt x="378724" y="277649"/>
                  </a:lnTo>
                  <a:lnTo>
                    <a:pt x="378724" y="250535"/>
                  </a:lnTo>
                  <a:lnTo>
                    <a:pt x="412074" y="250535"/>
                  </a:lnTo>
                  <a:close/>
                  <a:moveTo>
                    <a:pt x="156098" y="216557"/>
                  </a:moveTo>
                  <a:cubicBezTo>
                    <a:pt x="147569" y="216557"/>
                    <a:pt x="133429" y="224178"/>
                    <a:pt x="124452" y="233592"/>
                  </a:cubicBezTo>
                  <a:lnTo>
                    <a:pt x="87868" y="272145"/>
                  </a:lnTo>
                  <a:cubicBezTo>
                    <a:pt x="78891" y="281559"/>
                    <a:pt x="82145" y="289180"/>
                    <a:pt x="95162" y="289180"/>
                  </a:cubicBezTo>
                  <a:lnTo>
                    <a:pt x="148018" y="289180"/>
                  </a:lnTo>
                  <a:cubicBezTo>
                    <a:pt x="160923" y="289180"/>
                    <a:pt x="171472" y="278645"/>
                    <a:pt x="171472" y="265757"/>
                  </a:cubicBezTo>
                  <a:lnTo>
                    <a:pt x="171472" y="239980"/>
                  </a:lnTo>
                  <a:cubicBezTo>
                    <a:pt x="171472" y="227091"/>
                    <a:pt x="164627" y="216557"/>
                    <a:pt x="156098" y="216557"/>
                  </a:cubicBezTo>
                  <a:close/>
                  <a:moveTo>
                    <a:pt x="381884" y="171951"/>
                  </a:moveTo>
                  <a:cubicBezTo>
                    <a:pt x="349116" y="171951"/>
                    <a:pt x="322632" y="198513"/>
                    <a:pt x="322632" y="231126"/>
                  </a:cubicBezTo>
                  <a:cubicBezTo>
                    <a:pt x="322632" y="249282"/>
                    <a:pt x="330824" y="265421"/>
                    <a:pt x="343617" y="276292"/>
                  </a:cubicBezTo>
                  <a:lnTo>
                    <a:pt x="343505" y="276292"/>
                  </a:lnTo>
                  <a:lnTo>
                    <a:pt x="427558" y="356200"/>
                  </a:lnTo>
                  <a:lnTo>
                    <a:pt x="509142" y="276292"/>
                  </a:lnTo>
                  <a:cubicBezTo>
                    <a:pt x="521935" y="265421"/>
                    <a:pt x="530014" y="249282"/>
                    <a:pt x="530014" y="231126"/>
                  </a:cubicBezTo>
                  <a:cubicBezTo>
                    <a:pt x="530014" y="198513"/>
                    <a:pt x="503531" y="171951"/>
                    <a:pt x="470762" y="171951"/>
                  </a:cubicBezTo>
                  <a:cubicBezTo>
                    <a:pt x="453032" y="171951"/>
                    <a:pt x="437209" y="179797"/>
                    <a:pt x="426323" y="192125"/>
                  </a:cubicBezTo>
                  <a:cubicBezTo>
                    <a:pt x="415438" y="179797"/>
                    <a:pt x="399615" y="171951"/>
                    <a:pt x="381884" y="171951"/>
                  </a:cubicBezTo>
                  <a:close/>
                  <a:moveTo>
                    <a:pt x="247445" y="71646"/>
                  </a:moveTo>
                  <a:cubicBezTo>
                    <a:pt x="265288" y="71646"/>
                    <a:pt x="280325" y="83302"/>
                    <a:pt x="285712" y="99328"/>
                  </a:cubicBezTo>
                  <a:lnTo>
                    <a:pt x="561324" y="99328"/>
                  </a:lnTo>
                  <a:cubicBezTo>
                    <a:pt x="587247" y="99328"/>
                    <a:pt x="608344" y="120398"/>
                    <a:pt x="608344" y="146287"/>
                  </a:cubicBezTo>
                  <a:lnTo>
                    <a:pt x="608344" y="378502"/>
                  </a:lnTo>
                  <a:cubicBezTo>
                    <a:pt x="608344" y="404503"/>
                    <a:pt x="593307" y="425461"/>
                    <a:pt x="574790" y="425461"/>
                  </a:cubicBezTo>
                  <a:lnTo>
                    <a:pt x="541349" y="425461"/>
                  </a:lnTo>
                  <a:cubicBezTo>
                    <a:pt x="533157" y="399572"/>
                    <a:pt x="508917" y="380744"/>
                    <a:pt x="480301" y="380744"/>
                  </a:cubicBezTo>
                  <a:cubicBezTo>
                    <a:pt x="451573" y="380744"/>
                    <a:pt x="427333" y="399572"/>
                    <a:pt x="419141" y="425461"/>
                  </a:cubicBezTo>
                  <a:lnTo>
                    <a:pt x="201659" y="425461"/>
                  </a:lnTo>
                  <a:lnTo>
                    <a:pt x="169676" y="425461"/>
                  </a:lnTo>
                  <a:lnTo>
                    <a:pt x="165637" y="425461"/>
                  </a:lnTo>
                  <a:cubicBezTo>
                    <a:pt x="157557" y="399572"/>
                    <a:pt x="133205" y="380744"/>
                    <a:pt x="104589" y="380744"/>
                  </a:cubicBezTo>
                  <a:cubicBezTo>
                    <a:pt x="75973" y="380744"/>
                    <a:pt x="51621" y="399572"/>
                    <a:pt x="43541" y="425461"/>
                  </a:cubicBezTo>
                  <a:lnTo>
                    <a:pt x="21771" y="425461"/>
                  </a:lnTo>
                  <a:cubicBezTo>
                    <a:pt x="9763" y="425461"/>
                    <a:pt x="0" y="404503"/>
                    <a:pt x="0" y="378502"/>
                  </a:cubicBezTo>
                  <a:lnTo>
                    <a:pt x="0" y="357321"/>
                  </a:lnTo>
                  <a:cubicBezTo>
                    <a:pt x="0" y="331432"/>
                    <a:pt x="13803" y="294560"/>
                    <a:pt x="30748" y="274947"/>
                  </a:cubicBezTo>
                  <a:lnTo>
                    <a:pt x="93030" y="203108"/>
                  </a:lnTo>
                  <a:cubicBezTo>
                    <a:pt x="109975" y="183495"/>
                    <a:pt x="134103" y="167581"/>
                    <a:pt x="146784" y="167581"/>
                  </a:cubicBezTo>
                  <a:lnTo>
                    <a:pt x="169676" y="167581"/>
                  </a:lnTo>
                  <a:lnTo>
                    <a:pt x="169676" y="133510"/>
                  </a:lnTo>
                  <a:cubicBezTo>
                    <a:pt x="169676" y="114682"/>
                    <a:pt x="178542" y="99328"/>
                    <a:pt x="189427" y="99328"/>
                  </a:cubicBezTo>
                  <a:lnTo>
                    <a:pt x="209066" y="99328"/>
                  </a:lnTo>
                  <a:cubicBezTo>
                    <a:pt x="214452" y="83302"/>
                    <a:pt x="229490" y="71646"/>
                    <a:pt x="247445" y="71646"/>
                  </a:cubicBezTo>
                  <a:close/>
                  <a:moveTo>
                    <a:pt x="338935" y="38132"/>
                  </a:moveTo>
                  <a:cubicBezTo>
                    <a:pt x="341854" y="36787"/>
                    <a:pt x="345334" y="38020"/>
                    <a:pt x="346682" y="41046"/>
                  </a:cubicBezTo>
                  <a:cubicBezTo>
                    <a:pt x="348029" y="43961"/>
                    <a:pt x="346682" y="47435"/>
                    <a:pt x="343763" y="48780"/>
                  </a:cubicBezTo>
                  <a:lnTo>
                    <a:pt x="294249" y="71198"/>
                  </a:lnTo>
                  <a:cubicBezTo>
                    <a:pt x="293463" y="71534"/>
                    <a:pt x="292677" y="71646"/>
                    <a:pt x="291892" y="71646"/>
                  </a:cubicBezTo>
                  <a:cubicBezTo>
                    <a:pt x="289646" y="71646"/>
                    <a:pt x="287513" y="70413"/>
                    <a:pt x="286502" y="68171"/>
                  </a:cubicBezTo>
                  <a:cubicBezTo>
                    <a:pt x="285155" y="65257"/>
                    <a:pt x="286502" y="61782"/>
                    <a:pt x="289421" y="60437"/>
                  </a:cubicBezTo>
                  <a:close/>
                  <a:moveTo>
                    <a:pt x="159812" y="38132"/>
                  </a:moveTo>
                  <a:lnTo>
                    <a:pt x="209269" y="60437"/>
                  </a:lnTo>
                  <a:cubicBezTo>
                    <a:pt x="212185" y="61782"/>
                    <a:pt x="213531" y="65257"/>
                    <a:pt x="212185" y="68171"/>
                  </a:cubicBezTo>
                  <a:cubicBezTo>
                    <a:pt x="211176" y="70413"/>
                    <a:pt x="209045" y="71646"/>
                    <a:pt x="206802" y="71646"/>
                  </a:cubicBezTo>
                  <a:cubicBezTo>
                    <a:pt x="206017" y="71646"/>
                    <a:pt x="205232" y="71534"/>
                    <a:pt x="204335" y="71198"/>
                  </a:cubicBezTo>
                  <a:lnTo>
                    <a:pt x="154990" y="48780"/>
                  </a:lnTo>
                  <a:cubicBezTo>
                    <a:pt x="152074" y="47435"/>
                    <a:pt x="150728" y="43961"/>
                    <a:pt x="152074" y="41046"/>
                  </a:cubicBezTo>
                  <a:cubicBezTo>
                    <a:pt x="153420" y="38020"/>
                    <a:pt x="156896" y="36787"/>
                    <a:pt x="159812" y="38132"/>
                  </a:cubicBezTo>
                  <a:close/>
                  <a:moveTo>
                    <a:pt x="309038" y="1517"/>
                  </a:moveTo>
                  <a:cubicBezTo>
                    <a:pt x="311393" y="3760"/>
                    <a:pt x="311617" y="7460"/>
                    <a:pt x="309374" y="9814"/>
                  </a:cubicBezTo>
                  <a:lnTo>
                    <a:pt x="272704" y="49841"/>
                  </a:lnTo>
                  <a:cubicBezTo>
                    <a:pt x="271583" y="51074"/>
                    <a:pt x="270013" y="51747"/>
                    <a:pt x="268443" y="51747"/>
                  </a:cubicBezTo>
                  <a:cubicBezTo>
                    <a:pt x="266985" y="51747"/>
                    <a:pt x="265527" y="51186"/>
                    <a:pt x="264406" y="50177"/>
                  </a:cubicBezTo>
                  <a:cubicBezTo>
                    <a:pt x="262051" y="47935"/>
                    <a:pt x="261939" y="44235"/>
                    <a:pt x="264070" y="41880"/>
                  </a:cubicBezTo>
                  <a:lnTo>
                    <a:pt x="300739" y="1854"/>
                  </a:lnTo>
                  <a:cubicBezTo>
                    <a:pt x="302870" y="-501"/>
                    <a:pt x="306571" y="-613"/>
                    <a:pt x="309038" y="1517"/>
                  </a:cubicBezTo>
                  <a:close/>
                  <a:moveTo>
                    <a:pt x="200444" y="1517"/>
                  </a:moveTo>
                  <a:cubicBezTo>
                    <a:pt x="202799" y="-613"/>
                    <a:pt x="206500" y="-501"/>
                    <a:pt x="208743" y="1966"/>
                  </a:cubicBezTo>
                  <a:lnTo>
                    <a:pt x="245412" y="41880"/>
                  </a:lnTo>
                  <a:cubicBezTo>
                    <a:pt x="247543" y="44235"/>
                    <a:pt x="247431" y="47935"/>
                    <a:pt x="244964" y="50177"/>
                  </a:cubicBezTo>
                  <a:cubicBezTo>
                    <a:pt x="243842" y="51186"/>
                    <a:pt x="242497" y="51747"/>
                    <a:pt x="241039" y="51747"/>
                  </a:cubicBezTo>
                  <a:cubicBezTo>
                    <a:pt x="239469" y="51747"/>
                    <a:pt x="237899" y="51074"/>
                    <a:pt x="236665" y="49841"/>
                  </a:cubicBezTo>
                  <a:lnTo>
                    <a:pt x="200108" y="9814"/>
                  </a:lnTo>
                  <a:cubicBezTo>
                    <a:pt x="197865" y="7460"/>
                    <a:pt x="197977" y="3760"/>
                    <a:pt x="200444" y="1517"/>
                  </a:cubicBezTo>
                  <a:close/>
                </a:path>
              </a:pathLst>
            </a:custGeom>
            <a:solidFill>
              <a:srgbClr val="0094A1"/>
            </a:solidFill>
            <a:ln>
              <a:solidFill>
                <a:srgbClr val="009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6569080" y="2286000"/>
              <a:ext cx="3141369" cy="315468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808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l="955" r="32614"/>
          <a:stretch>
            <a:fillRect/>
          </a:stretch>
        </p:blipFill>
        <p:spPr>
          <a:xfrm>
            <a:off x="957943" y="1307826"/>
            <a:ext cx="4711972" cy="4556524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1203960" y="939165"/>
            <a:ext cx="42843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3135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</a:rPr>
              <a:t>CONTENT</a:t>
            </a:r>
          </a:p>
        </p:txBody>
      </p:sp>
      <p:sp>
        <p:nvSpPr>
          <p:cNvPr id="22" name="椭圆 21"/>
          <p:cNvSpPr/>
          <p:nvPr/>
        </p:nvSpPr>
        <p:spPr>
          <a:xfrm>
            <a:off x="7149549" y="1408178"/>
            <a:ext cx="363071" cy="363071"/>
          </a:xfrm>
          <a:prstGeom prst="ellipse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68467" y="1408178"/>
            <a:ext cx="3064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商业场景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痛点梳理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768467" y="176011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What we face to?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152199" y="2585273"/>
            <a:ext cx="363071" cy="363071"/>
          </a:xfrm>
          <a:prstGeom prst="ellipse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768467" y="2571518"/>
            <a:ext cx="3064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解决方案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项目介绍</a:t>
            </a:r>
          </a:p>
          <a:p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768467" y="292345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How to solve? 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152199" y="3862873"/>
            <a:ext cx="363071" cy="3630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68467" y="3849118"/>
            <a:ext cx="3064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论证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68466" y="4201050"/>
            <a:ext cx="331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Why we choose DE-PART?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152199" y="5026213"/>
            <a:ext cx="363071" cy="363071"/>
          </a:xfrm>
          <a:prstGeom prst="ellipse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68467" y="5012458"/>
            <a:ext cx="3064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结语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68467" y="536439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More than Solution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/>
          <p:nvPr/>
        </p:nvSpPr>
        <p:spPr>
          <a:xfrm>
            <a:off x="226060" y="-24765"/>
            <a:ext cx="123825" cy="454819"/>
          </a:xfrm>
          <a:prstGeom prst="rect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Rectangle 12"/>
          <p:cNvSpPr/>
          <p:nvPr/>
        </p:nvSpPr>
        <p:spPr>
          <a:xfrm>
            <a:off x="378460" y="111760"/>
            <a:ext cx="11615419" cy="756919"/>
          </a:xfrm>
          <a:prstGeom prst="rect">
            <a:avLst/>
          </a:prstGeom>
          <a:solidFill>
            <a:srgbClr val="00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dirty="0" smtClean="0">
                <a:solidFill>
                  <a:srgbClr val="E8E8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技术论证</a:t>
            </a:r>
            <a:r>
              <a:rPr lang="en-US" altLang="zh-CN" sz="3600" b="1" dirty="0" smtClean="0">
                <a:solidFill>
                  <a:srgbClr val="E8E8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—technical solution</a:t>
            </a:r>
            <a:endParaRPr lang="en-US" sz="3600" dirty="0">
              <a:solidFill>
                <a:srgbClr val="E8E8E8"/>
              </a:solidFill>
              <a:latin typeface="Calibri" panose="020F0502020204030204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9884" y="1105267"/>
            <a:ext cx="4968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应用场景：多院就医</a:t>
            </a:r>
            <a:r>
              <a:rPr lang="en-US" altLang="zh-CN" sz="2400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数据上行</a:t>
            </a:r>
            <a:endParaRPr lang="zh-CN" altLang="en-US" sz="2400" b="1" dirty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560574" y="4941848"/>
                <a:ext cx="4758185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i="1" ker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ker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1 </m:t>
                        </m:r>
                      </m:sub>
                    </m:sSub>
                    <m:r>
                      <a:rPr lang="en-US" altLang="zh-CN" i="1" kern="0">
                        <a:solidFill>
                          <a:srgbClr val="0094A1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=</m:t>
                    </m:r>
                    <m:r>
                      <a:rPr lang="en-US" altLang="zh-CN" i="1" kern="0">
                        <a:solidFill>
                          <a:srgbClr val="0094A1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𝑒𝑛𝑐𝑟𝑦𝑝𝑡</m:t>
                    </m:r>
                    <m:r>
                      <a:rPr lang="en-US" altLang="zh-CN" i="1" kern="0">
                        <a:solidFill>
                          <a:srgbClr val="0094A1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ker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i="1" ker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𝑘𝑒𝑦</m:t>
                        </m:r>
                      </m:e>
                      <m:sub>
                        <m:r>
                          <a:rPr lang="en-US" altLang="zh-CN" i="1" ker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𝐴𝐸𝑆</m:t>
                        </m:r>
                      </m:sub>
                    </m:sSub>
                    <m:r>
                      <a:rPr lang="en-US" altLang="zh-CN" i="1" kern="0">
                        <a:solidFill>
                          <a:srgbClr val="0094A1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,</m:t>
                    </m:r>
                    <m:r>
                      <a:rPr lang="en-US" altLang="zh-CN" i="1" kern="0">
                        <a:solidFill>
                          <a:srgbClr val="0094A1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𝑚</m:t>
                    </m:r>
                    <m:r>
                      <a:rPr lang="en-US" altLang="zh-CN" i="1" kern="0">
                        <a:solidFill>
                          <a:srgbClr val="0094A1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 )</m:t>
                    </m:r>
                  </m:oMath>
                </a14:m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</a:t>
                </a:r>
                <a:r>
                  <a:rPr lang="en-US" altLang="zh-CN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为病历，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</a:t>
                </a:r>
                <a:endParaRPr lang="zh-CN" altLang="en-US" dirty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i="1" ker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ker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kern="0">
                        <a:solidFill>
                          <a:srgbClr val="0094A1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=</m:t>
                    </m:r>
                    <m:r>
                      <a:rPr lang="en-US" altLang="zh-CN" i="1" kern="0">
                        <a:solidFill>
                          <a:srgbClr val="0094A1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𝑒𝑛𝑐𝑟𝑦𝑝𝑡</m:t>
                    </m:r>
                    <m:r>
                      <a:rPr lang="en-US" altLang="zh-CN" i="1" kern="0">
                        <a:solidFill>
                          <a:srgbClr val="0094A1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ker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i="1" ker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𝑝𝑘</m:t>
                        </m:r>
                      </m:e>
                      <m:sub>
                        <m:r>
                          <a:rPr lang="en-US" altLang="zh-CN" i="1" ker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kern="0">
                        <a:solidFill>
                          <a:srgbClr val="0094A1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ker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i="1" ker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𝑘𝑒𝑦</m:t>
                        </m:r>
                      </m:e>
                      <m:sub>
                        <m:r>
                          <a:rPr lang="en-US" altLang="zh-CN" i="1" ker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𝐴𝐸𝑆</m:t>
                        </m:r>
                      </m:sub>
                    </m:sSub>
                    <m:r>
                      <a:rPr lang="en-US" altLang="zh-CN" i="1" kern="0">
                        <a:solidFill>
                          <a:srgbClr val="0094A1"/>
                        </a:solidFill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</a:t>
                </a:r>
                <a:endParaRPr lang="zh-CN" altLang="en-US" dirty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74" y="4941848"/>
                <a:ext cx="4758185" cy="1338828"/>
              </a:xfrm>
              <a:prstGeom prst="rect">
                <a:avLst/>
              </a:prstGeom>
              <a:blipFill rotWithShape="0">
                <a:blip r:embed="rId4"/>
                <a:stretch>
                  <a:fillRect l="-1154" r="-5897" b="-3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组合 89"/>
          <p:cNvGrpSpPr/>
          <p:nvPr/>
        </p:nvGrpSpPr>
        <p:grpSpPr>
          <a:xfrm>
            <a:off x="378460" y="1640374"/>
            <a:ext cx="10207591" cy="3023066"/>
            <a:chOff x="349884" y="1751932"/>
            <a:chExt cx="10207591" cy="3023066"/>
          </a:xfrm>
        </p:grpSpPr>
        <p:grpSp>
          <p:nvGrpSpPr>
            <p:cNvPr id="10" name="组合 9"/>
            <p:cNvGrpSpPr/>
            <p:nvPr/>
          </p:nvGrpSpPr>
          <p:grpSpPr>
            <a:xfrm>
              <a:off x="4375037" y="2036917"/>
              <a:ext cx="1097280" cy="1497740"/>
              <a:chOff x="4794142" y="2768239"/>
              <a:chExt cx="1097280" cy="1497740"/>
            </a:xfrm>
          </p:grpSpPr>
          <p:sp>
            <p:nvSpPr>
              <p:cNvPr id="9" name="iconfont-10950-5213358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6="http://schemas.microsoft.com/office/drawing/2014/main" id="{54405246-CCE2-4201-BBB1-D3F3EB6E740D}"/>
                  </a:ext>
                </a:extLst>
              </p:cNvPr>
              <p:cNvSpPr/>
              <p:nvPr/>
            </p:nvSpPr>
            <p:spPr>
              <a:xfrm>
                <a:off x="4794142" y="2768239"/>
                <a:ext cx="1097280" cy="1081596"/>
              </a:xfrm>
              <a:custGeom>
                <a:avLst/>
                <a:gdLst>
                  <a:gd name="T0" fmla="*/ 4160 w 11520"/>
                  <a:gd name="T1" fmla="*/ 3520 h 10240"/>
                  <a:gd name="T2" fmla="*/ 4160 w 11520"/>
                  <a:gd name="T3" fmla="*/ 4160 h 10240"/>
                  <a:gd name="T4" fmla="*/ 7680 w 11520"/>
                  <a:gd name="T5" fmla="*/ 3840 h 10240"/>
                  <a:gd name="T6" fmla="*/ 7360 w 11520"/>
                  <a:gd name="T7" fmla="*/ 5120 h 10240"/>
                  <a:gd name="T8" fmla="*/ 3840 w 11520"/>
                  <a:gd name="T9" fmla="*/ 5440 h 10240"/>
                  <a:gd name="T10" fmla="*/ 7360 w 11520"/>
                  <a:gd name="T11" fmla="*/ 5760 h 10240"/>
                  <a:gd name="T12" fmla="*/ 7360 w 11520"/>
                  <a:gd name="T13" fmla="*/ 5120 h 10240"/>
                  <a:gd name="T14" fmla="*/ 4160 w 11520"/>
                  <a:gd name="T15" fmla="*/ 6720 h 10240"/>
                  <a:gd name="T16" fmla="*/ 4160 w 11520"/>
                  <a:gd name="T17" fmla="*/ 7360 h 10240"/>
                  <a:gd name="T18" fmla="*/ 7680 w 11520"/>
                  <a:gd name="T19" fmla="*/ 7040 h 10240"/>
                  <a:gd name="T20" fmla="*/ 11200 w 11520"/>
                  <a:gd name="T21" fmla="*/ 9600 h 10240"/>
                  <a:gd name="T22" fmla="*/ 10880 w 11520"/>
                  <a:gd name="T23" fmla="*/ 3840 h 10240"/>
                  <a:gd name="T24" fmla="*/ 8960 w 11520"/>
                  <a:gd name="T25" fmla="*/ 3520 h 10240"/>
                  <a:gd name="T26" fmla="*/ 8320 w 11520"/>
                  <a:gd name="T27" fmla="*/ 1920 h 10240"/>
                  <a:gd name="T28" fmla="*/ 6080 w 11520"/>
                  <a:gd name="T29" fmla="*/ 1280 h 10240"/>
                  <a:gd name="T30" fmla="*/ 6720 w 11520"/>
                  <a:gd name="T31" fmla="*/ 960 h 10240"/>
                  <a:gd name="T32" fmla="*/ 6080 w 11520"/>
                  <a:gd name="T33" fmla="*/ 640 h 10240"/>
                  <a:gd name="T34" fmla="*/ 5760 w 11520"/>
                  <a:gd name="T35" fmla="*/ 0 h 10240"/>
                  <a:gd name="T36" fmla="*/ 5440 w 11520"/>
                  <a:gd name="T37" fmla="*/ 640 h 10240"/>
                  <a:gd name="T38" fmla="*/ 4800 w 11520"/>
                  <a:gd name="T39" fmla="*/ 960 h 10240"/>
                  <a:gd name="T40" fmla="*/ 5440 w 11520"/>
                  <a:gd name="T41" fmla="*/ 1280 h 10240"/>
                  <a:gd name="T42" fmla="*/ 3200 w 11520"/>
                  <a:gd name="T43" fmla="*/ 1920 h 10240"/>
                  <a:gd name="T44" fmla="*/ 2560 w 11520"/>
                  <a:gd name="T45" fmla="*/ 4800 h 10240"/>
                  <a:gd name="T46" fmla="*/ 640 w 11520"/>
                  <a:gd name="T47" fmla="*/ 5120 h 10240"/>
                  <a:gd name="T48" fmla="*/ 320 w 11520"/>
                  <a:gd name="T49" fmla="*/ 9600 h 10240"/>
                  <a:gd name="T50" fmla="*/ 320 w 11520"/>
                  <a:gd name="T51" fmla="*/ 10240 h 10240"/>
                  <a:gd name="T52" fmla="*/ 11520 w 11520"/>
                  <a:gd name="T53" fmla="*/ 9920 h 10240"/>
                  <a:gd name="T54" fmla="*/ 1280 w 11520"/>
                  <a:gd name="T55" fmla="*/ 5440 h 10240"/>
                  <a:gd name="T56" fmla="*/ 2560 w 11520"/>
                  <a:gd name="T57" fmla="*/ 9600 h 10240"/>
                  <a:gd name="T58" fmla="*/ 1280 w 11520"/>
                  <a:gd name="T59" fmla="*/ 5440 h 10240"/>
                  <a:gd name="T60" fmla="*/ 5120 w 11520"/>
                  <a:gd name="T61" fmla="*/ 9600 h 10240"/>
                  <a:gd name="T62" fmla="*/ 6400 w 11520"/>
                  <a:gd name="T63" fmla="*/ 8960 h 10240"/>
                  <a:gd name="T64" fmla="*/ 7040 w 11520"/>
                  <a:gd name="T65" fmla="*/ 9600 h 10240"/>
                  <a:gd name="T66" fmla="*/ 6720 w 11520"/>
                  <a:gd name="T67" fmla="*/ 8320 h 10240"/>
                  <a:gd name="T68" fmla="*/ 4480 w 11520"/>
                  <a:gd name="T69" fmla="*/ 8640 h 10240"/>
                  <a:gd name="T70" fmla="*/ 3200 w 11520"/>
                  <a:gd name="T71" fmla="*/ 9600 h 10240"/>
                  <a:gd name="T72" fmla="*/ 8320 w 11520"/>
                  <a:gd name="T73" fmla="*/ 2560 h 10240"/>
                  <a:gd name="T74" fmla="*/ 7040 w 11520"/>
                  <a:gd name="T75" fmla="*/ 9600 h 10240"/>
                  <a:gd name="T76" fmla="*/ 8960 w 11520"/>
                  <a:gd name="T77" fmla="*/ 4160 h 10240"/>
                  <a:gd name="T78" fmla="*/ 10240 w 11520"/>
                  <a:gd name="T79" fmla="*/ 9600 h 10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0" h="10240">
                    <a:moveTo>
                      <a:pt x="7360" y="3520"/>
                    </a:moveTo>
                    <a:lnTo>
                      <a:pt x="4160" y="3520"/>
                    </a:lnTo>
                    <a:cubicBezTo>
                      <a:pt x="4000" y="3520"/>
                      <a:pt x="3840" y="3680"/>
                      <a:pt x="3840" y="3840"/>
                    </a:cubicBezTo>
                    <a:cubicBezTo>
                      <a:pt x="3840" y="4000"/>
                      <a:pt x="4000" y="4160"/>
                      <a:pt x="4160" y="4160"/>
                    </a:cubicBezTo>
                    <a:lnTo>
                      <a:pt x="7360" y="4160"/>
                    </a:lnTo>
                    <a:cubicBezTo>
                      <a:pt x="7520" y="4160"/>
                      <a:pt x="7680" y="4000"/>
                      <a:pt x="7680" y="3840"/>
                    </a:cubicBezTo>
                    <a:cubicBezTo>
                      <a:pt x="7680" y="3680"/>
                      <a:pt x="7520" y="3520"/>
                      <a:pt x="7360" y="3520"/>
                    </a:cubicBezTo>
                    <a:close/>
                    <a:moveTo>
                      <a:pt x="7360" y="5120"/>
                    </a:moveTo>
                    <a:lnTo>
                      <a:pt x="4160" y="5120"/>
                    </a:lnTo>
                    <a:cubicBezTo>
                      <a:pt x="4000" y="5120"/>
                      <a:pt x="3840" y="5280"/>
                      <a:pt x="3840" y="5440"/>
                    </a:cubicBezTo>
                    <a:cubicBezTo>
                      <a:pt x="3840" y="5600"/>
                      <a:pt x="4000" y="5760"/>
                      <a:pt x="4160" y="5760"/>
                    </a:cubicBezTo>
                    <a:lnTo>
                      <a:pt x="7360" y="5760"/>
                    </a:lnTo>
                    <a:cubicBezTo>
                      <a:pt x="7520" y="5760"/>
                      <a:pt x="7680" y="5600"/>
                      <a:pt x="7680" y="5440"/>
                    </a:cubicBezTo>
                    <a:cubicBezTo>
                      <a:pt x="7680" y="5280"/>
                      <a:pt x="7520" y="5120"/>
                      <a:pt x="7360" y="5120"/>
                    </a:cubicBezTo>
                    <a:close/>
                    <a:moveTo>
                      <a:pt x="7360" y="6720"/>
                    </a:moveTo>
                    <a:lnTo>
                      <a:pt x="4160" y="6720"/>
                    </a:lnTo>
                    <a:cubicBezTo>
                      <a:pt x="4000" y="6720"/>
                      <a:pt x="3840" y="6880"/>
                      <a:pt x="3840" y="7040"/>
                    </a:cubicBezTo>
                    <a:cubicBezTo>
                      <a:pt x="3840" y="7200"/>
                      <a:pt x="4000" y="7360"/>
                      <a:pt x="4160" y="7360"/>
                    </a:cubicBezTo>
                    <a:lnTo>
                      <a:pt x="7360" y="7360"/>
                    </a:lnTo>
                    <a:cubicBezTo>
                      <a:pt x="7520" y="7360"/>
                      <a:pt x="7680" y="7200"/>
                      <a:pt x="7680" y="7040"/>
                    </a:cubicBezTo>
                    <a:cubicBezTo>
                      <a:pt x="7680" y="6880"/>
                      <a:pt x="7520" y="6720"/>
                      <a:pt x="7360" y="6720"/>
                    </a:cubicBezTo>
                    <a:close/>
                    <a:moveTo>
                      <a:pt x="11200" y="9600"/>
                    </a:moveTo>
                    <a:lnTo>
                      <a:pt x="10880" y="9600"/>
                    </a:lnTo>
                    <a:lnTo>
                      <a:pt x="10880" y="3840"/>
                    </a:lnTo>
                    <a:cubicBezTo>
                      <a:pt x="10880" y="3680"/>
                      <a:pt x="10720" y="3520"/>
                      <a:pt x="10560" y="3520"/>
                    </a:cubicBezTo>
                    <a:lnTo>
                      <a:pt x="8960" y="3520"/>
                    </a:lnTo>
                    <a:lnTo>
                      <a:pt x="8960" y="2560"/>
                    </a:lnTo>
                    <a:cubicBezTo>
                      <a:pt x="8960" y="2208"/>
                      <a:pt x="8672" y="1920"/>
                      <a:pt x="8320" y="1920"/>
                    </a:cubicBezTo>
                    <a:lnTo>
                      <a:pt x="6080" y="1920"/>
                    </a:lnTo>
                    <a:lnTo>
                      <a:pt x="6080" y="1280"/>
                    </a:lnTo>
                    <a:lnTo>
                      <a:pt x="6400" y="1280"/>
                    </a:lnTo>
                    <a:cubicBezTo>
                      <a:pt x="6560" y="1280"/>
                      <a:pt x="6720" y="1120"/>
                      <a:pt x="6720" y="960"/>
                    </a:cubicBezTo>
                    <a:cubicBezTo>
                      <a:pt x="6720" y="768"/>
                      <a:pt x="6560" y="640"/>
                      <a:pt x="6400" y="640"/>
                    </a:cubicBezTo>
                    <a:lnTo>
                      <a:pt x="6080" y="640"/>
                    </a:lnTo>
                    <a:lnTo>
                      <a:pt x="6080" y="320"/>
                    </a:lnTo>
                    <a:cubicBezTo>
                      <a:pt x="6080" y="160"/>
                      <a:pt x="5920" y="0"/>
                      <a:pt x="5760" y="0"/>
                    </a:cubicBezTo>
                    <a:cubicBezTo>
                      <a:pt x="5600" y="0"/>
                      <a:pt x="5440" y="160"/>
                      <a:pt x="5440" y="320"/>
                    </a:cubicBezTo>
                    <a:lnTo>
                      <a:pt x="5440" y="640"/>
                    </a:lnTo>
                    <a:lnTo>
                      <a:pt x="5120" y="640"/>
                    </a:lnTo>
                    <a:cubicBezTo>
                      <a:pt x="4960" y="640"/>
                      <a:pt x="4800" y="768"/>
                      <a:pt x="4800" y="960"/>
                    </a:cubicBezTo>
                    <a:cubicBezTo>
                      <a:pt x="4800" y="1120"/>
                      <a:pt x="4960" y="1280"/>
                      <a:pt x="5120" y="1280"/>
                    </a:cubicBezTo>
                    <a:lnTo>
                      <a:pt x="5440" y="1280"/>
                    </a:lnTo>
                    <a:lnTo>
                      <a:pt x="5440" y="1920"/>
                    </a:lnTo>
                    <a:lnTo>
                      <a:pt x="3200" y="1920"/>
                    </a:lnTo>
                    <a:cubicBezTo>
                      <a:pt x="2848" y="1920"/>
                      <a:pt x="2560" y="2208"/>
                      <a:pt x="2560" y="2560"/>
                    </a:cubicBezTo>
                    <a:lnTo>
                      <a:pt x="2560" y="4800"/>
                    </a:lnTo>
                    <a:lnTo>
                      <a:pt x="960" y="4800"/>
                    </a:lnTo>
                    <a:cubicBezTo>
                      <a:pt x="800" y="4800"/>
                      <a:pt x="640" y="4960"/>
                      <a:pt x="640" y="5120"/>
                    </a:cubicBezTo>
                    <a:lnTo>
                      <a:pt x="640" y="9600"/>
                    </a:lnTo>
                    <a:lnTo>
                      <a:pt x="320" y="9600"/>
                    </a:lnTo>
                    <a:cubicBezTo>
                      <a:pt x="160" y="9600"/>
                      <a:pt x="0" y="9760"/>
                      <a:pt x="0" y="9920"/>
                    </a:cubicBezTo>
                    <a:cubicBezTo>
                      <a:pt x="0" y="10080"/>
                      <a:pt x="160" y="10240"/>
                      <a:pt x="320" y="10240"/>
                    </a:cubicBezTo>
                    <a:lnTo>
                      <a:pt x="11200" y="10240"/>
                    </a:lnTo>
                    <a:cubicBezTo>
                      <a:pt x="11360" y="10240"/>
                      <a:pt x="11520" y="10080"/>
                      <a:pt x="11520" y="9920"/>
                    </a:cubicBezTo>
                    <a:cubicBezTo>
                      <a:pt x="11520" y="9760"/>
                      <a:pt x="11360" y="9600"/>
                      <a:pt x="11200" y="9600"/>
                    </a:cubicBezTo>
                    <a:close/>
                    <a:moveTo>
                      <a:pt x="1280" y="5440"/>
                    </a:moveTo>
                    <a:lnTo>
                      <a:pt x="2560" y="5440"/>
                    </a:lnTo>
                    <a:lnTo>
                      <a:pt x="2560" y="9600"/>
                    </a:lnTo>
                    <a:lnTo>
                      <a:pt x="1280" y="9600"/>
                    </a:lnTo>
                    <a:lnTo>
                      <a:pt x="1280" y="5440"/>
                    </a:lnTo>
                    <a:close/>
                    <a:moveTo>
                      <a:pt x="6400" y="9600"/>
                    </a:moveTo>
                    <a:lnTo>
                      <a:pt x="5120" y="9600"/>
                    </a:lnTo>
                    <a:lnTo>
                      <a:pt x="5120" y="8960"/>
                    </a:lnTo>
                    <a:lnTo>
                      <a:pt x="6400" y="8960"/>
                    </a:lnTo>
                    <a:lnTo>
                      <a:pt x="6400" y="9600"/>
                    </a:lnTo>
                    <a:close/>
                    <a:moveTo>
                      <a:pt x="7040" y="9600"/>
                    </a:moveTo>
                    <a:lnTo>
                      <a:pt x="7040" y="8640"/>
                    </a:lnTo>
                    <a:cubicBezTo>
                      <a:pt x="7040" y="8480"/>
                      <a:pt x="6880" y="8320"/>
                      <a:pt x="6720" y="8320"/>
                    </a:cubicBezTo>
                    <a:lnTo>
                      <a:pt x="4800" y="8320"/>
                    </a:lnTo>
                    <a:cubicBezTo>
                      <a:pt x="4640" y="8320"/>
                      <a:pt x="4480" y="8480"/>
                      <a:pt x="4480" y="8640"/>
                    </a:cubicBezTo>
                    <a:lnTo>
                      <a:pt x="4480" y="9600"/>
                    </a:lnTo>
                    <a:lnTo>
                      <a:pt x="3200" y="9600"/>
                    </a:lnTo>
                    <a:lnTo>
                      <a:pt x="3200" y="2560"/>
                    </a:lnTo>
                    <a:lnTo>
                      <a:pt x="8320" y="2560"/>
                    </a:lnTo>
                    <a:lnTo>
                      <a:pt x="8320" y="9600"/>
                    </a:lnTo>
                    <a:lnTo>
                      <a:pt x="7040" y="9600"/>
                    </a:lnTo>
                    <a:close/>
                    <a:moveTo>
                      <a:pt x="8960" y="9600"/>
                    </a:moveTo>
                    <a:lnTo>
                      <a:pt x="8960" y="4160"/>
                    </a:lnTo>
                    <a:lnTo>
                      <a:pt x="10240" y="4160"/>
                    </a:lnTo>
                    <a:lnTo>
                      <a:pt x="10240" y="9600"/>
                    </a:lnTo>
                    <a:lnTo>
                      <a:pt x="8960" y="9600"/>
                    </a:lnTo>
                    <a:close/>
                  </a:path>
                </a:pathLst>
              </a:custGeom>
              <a:solidFill>
                <a:srgbClr val="0094A1"/>
              </a:solidFill>
              <a:ln>
                <a:solidFill>
                  <a:srgbClr val="0094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4799222" y="3896647"/>
                <a:ext cx="109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医 院 </a:t>
                </a:r>
                <a:r>
                  <a:rPr lang="en-US" altLang="zh-CN" b="1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b="1" dirty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2135145" y="3058098"/>
              <a:ext cx="1796912" cy="891183"/>
              <a:chOff x="2035493" y="3388381"/>
              <a:chExt cx="1895677" cy="8911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/>
                  <p:cNvSpPr txBox="1"/>
                  <p:nvPr/>
                </p:nvSpPr>
                <p:spPr>
                  <a:xfrm>
                    <a:off x="2035493" y="3910232"/>
                    <a:ext cx="189567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600" dirty="0" smtClean="0">
                        <a:solidFill>
                          <a:srgbClr val="0094A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患者：公钥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kern="0">
                                <a:solidFill>
                                  <a:srgbClr val="0094A1"/>
                                </a:solidFill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 kern="0">
                                <a:solidFill>
                                  <a:srgbClr val="0094A1"/>
                                </a:solidFill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pk</m:t>
                            </m:r>
                          </m:e>
                          <m:sub>
                            <m:r>
                              <a:rPr lang="en-US" altLang="zh-CN" i="1" kern="0">
                                <a:solidFill>
                                  <a:srgbClr val="0094A1"/>
                                </a:solidFill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zh-CN" altLang="en-US" i="1" kern="0" dirty="0">
                      <a:solidFill>
                        <a:srgbClr val="0094A1"/>
                      </a:solidFill>
                      <a:latin typeface="Cambria Math" panose="02040503050406030204" pitchFamily="18" charset="0"/>
                      <a:cs typeface="Times New Roman" panose="0202050305040509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文本框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5493" y="3910232"/>
                    <a:ext cx="1895677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2034" b="-180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TextBox 38"/>
              <p:cNvSpPr txBox="1"/>
              <p:nvPr/>
            </p:nvSpPr>
            <p:spPr>
              <a:xfrm>
                <a:off x="2214081" y="3388381"/>
                <a:ext cx="471906" cy="417842"/>
              </a:xfrm>
              <a:custGeom>
                <a:avLst/>
                <a:gdLst>
                  <a:gd name="connsiteX0" fmla="*/ 312874 w 533400"/>
                  <a:gd name="connsiteY0" fmla="*/ 324919 h 533353"/>
                  <a:gd name="connsiteX1" fmla="*/ 322472 w 533400"/>
                  <a:gd name="connsiteY1" fmla="*/ 326862 h 533353"/>
                  <a:gd name="connsiteX2" fmla="*/ 322472 w 533400"/>
                  <a:gd name="connsiteY2" fmla="*/ 522973 h 533353"/>
                  <a:gd name="connsiteX3" fmla="*/ 362645 w 533400"/>
                  <a:gd name="connsiteY3" fmla="*/ 522973 h 533353"/>
                  <a:gd name="connsiteX4" fmla="*/ 362645 w 533400"/>
                  <a:gd name="connsiteY4" fmla="*/ 502880 h 533353"/>
                  <a:gd name="connsiteX5" fmla="*/ 367887 w 533400"/>
                  <a:gd name="connsiteY5" fmla="*/ 497643 h 533353"/>
                  <a:gd name="connsiteX6" fmla="*/ 396432 w 533400"/>
                  <a:gd name="connsiteY6" fmla="*/ 497643 h 533353"/>
                  <a:gd name="connsiteX7" fmla="*/ 396432 w 533400"/>
                  <a:gd name="connsiteY7" fmla="*/ 474407 h 533353"/>
                  <a:gd name="connsiteX8" fmla="*/ 359405 w 533400"/>
                  <a:gd name="connsiteY8" fmla="*/ 474407 h 533353"/>
                  <a:gd name="connsiteX9" fmla="*/ 354163 w 533400"/>
                  <a:gd name="connsiteY9" fmla="*/ 469170 h 533353"/>
                  <a:gd name="connsiteX10" fmla="*/ 359405 w 533400"/>
                  <a:gd name="connsiteY10" fmla="*/ 463932 h 533353"/>
                  <a:gd name="connsiteX11" fmla="*/ 401579 w 533400"/>
                  <a:gd name="connsiteY11" fmla="*/ 463932 h 533353"/>
                  <a:gd name="connsiteX12" fmla="*/ 406821 w 533400"/>
                  <a:gd name="connsiteY12" fmla="*/ 469170 h 533353"/>
                  <a:gd name="connsiteX13" fmla="*/ 406821 w 533400"/>
                  <a:gd name="connsiteY13" fmla="*/ 502880 h 533353"/>
                  <a:gd name="connsiteX14" fmla="*/ 401579 w 533400"/>
                  <a:gd name="connsiteY14" fmla="*/ 508118 h 533353"/>
                  <a:gd name="connsiteX15" fmla="*/ 373082 w 533400"/>
                  <a:gd name="connsiteY15" fmla="*/ 508118 h 533353"/>
                  <a:gd name="connsiteX16" fmla="*/ 373082 w 533400"/>
                  <a:gd name="connsiteY16" fmla="*/ 528211 h 533353"/>
                  <a:gd name="connsiteX17" fmla="*/ 367887 w 533400"/>
                  <a:gd name="connsiteY17" fmla="*/ 533353 h 533353"/>
                  <a:gd name="connsiteX18" fmla="*/ 317278 w 533400"/>
                  <a:gd name="connsiteY18" fmla="*/ 533353 h 533353"/>
                  <a:gd name="connsiteX19" fmla="*/ 312036 w 533400"/>
                  <a:gd name="connsiteY19" fmla="*/ 528115 h 533353"/>
                  <a:gd name="connsiteX20" fmla="*/ 312036 w 533400"/>
                  <a:gd name="connsiteY20" fmla="*/ 325757 h 533353"/>
                  <a:gd name="connsiteX21" fmla="*/ 372343 w 533400"/>
                  <a:gd name="connsiteY21" fmla="*/ 324896 h 533353"/>
                  <a:gd name="connsiteX22" fmla="*/ 373154 w 533400"/>
                  <a:gd name="connsiteY22" fmla="*/ 325707 h 533353"/>
                  <a:gd name="connsiteX23" fmla="*/ 373154 w 533400"/>
                  <a:gd name="connsiteY23" fmla="*/ 430126 h 533353"/>
                  <a:gd name="connsiteX24" fmla="*/ 410112 w 533400"/>
                  <a:gd name="connsiteY24" fmla="*/ 430126 h 533353"/>
                  <a:gd name="connsiteX25" fmla="*/ 415351 w 533400"/>
                  <a:gd name="connsiteY25" fmla="*/ 435363 h 533353"/>
                  <a:gd name="connsiteX26" fmla="*/ 410112 w 533400"/>
                  <a:gd name="connsiteY26" fmla="*/ 440601 h 533353"/>
                  <a:gd name="connsiteX27" fmla="*/ 367915 w 533400"/>
                  <a:gd name="connsiteY27" fmla="*/ 440601 h 533353"/>
                  <a:gd name="connsiteX28" fmla="*/ 362676 w 533400"/>
                  <a:gd name="connsiteY28" fmla="*/ 435363 h 533353"/>
                  <a:gd name="connsiteX29" fmla="*/ 362676 w 533400"/>
                  <a:gd name="connsiteY29" fmla="*/ 326853 h 533353"/>
                  <a:gd name="connsiteX30" fmla="*/ 153327 w 533400"/>
                  <a:gd name="connsiteY30" fmla="*/ 212365 h 533353"/>
                  <a:gd name="connsiteX31" fmla="*/ 157043 w 533400"/>
                  <a:gd name="connsiteY31" fmla="*/ 212365 h 533353"/>
                  <a:gd name="connsiteX32" fmla="*/ 160707 w 533400"/>
                  <a:gd name="connsiteY32" fmla="*/ 217796 h 533353"/>
                  <a:gd name="connsiteX33" fmla="*/ 160707 w 533400"/>
                  <a:gd name="connsiteY33" fmla="*/ 219746 h 533353"/>
                  <a:gd name="connsiteX34" fmla="*/ 10475 w 533400"/>
                  <a:gd name="connsiteY34" fmla="*/ 370018 h 533353"/>
                  <a:gd name="connsiteX35" fmla="*/ 10475 w 533400"/>
                  <a:gd name="connsiteY35" fmla="*/ 404777 h 533353"/>
                  <a:gd name="connsiteX36" fmla="*/ 67473 w 533400"/>
                  <a:gd name="connsiteY36" fmla="*/ 404777 h 533353"/>
                  <a:gd name="connsiteX37" fmla="*/ 67473 w 533400"/>
                  <a:gd name="connsiteY37" fmla="*/ 384731 h 533353"/>
                  <a:gd name="connsiteX38" fmla="*/ 72759 w 533400"/>
                  <a:gd name="connsiteY38" fmla="*/ 379494 h 533353"/>
                  <a:gd name="connsiteX39" fmla="*/ 101186 w 533400"/>
                  <a:gd name="connsiteY39" fmla="*/ 379494 h 533353"/>
                  <a:gd name="connsiteX40" fmla="*/ 101186 w 533400"/>
                  <a:gd name="connsiteY40" fmla="*/ 350972 h 533353"/>
                  <a:gd name="connsiteX41" fmla="*/ 106424 w 533400"/>
                  <a:gd name="connsiteY41" fmla="*/ 345735 h 533353"/>
                  <a:gd name="connsiteX42" fmla="*/ 134946 w 533400"/>
                  <a:gd name="connsiteY42" fmla="*/ 345735 h 533353"/>
                  <a:gd name="connsiteX43" fmla="*/ 134946 w 533400"/>
                  <a:gd name="connsiteY43" fmla="*/ 317261 h 533353"/>
                  <a:gd name="connsiteX44" fmla="*/ 136470 w 533400"/>
                  <a:gd name="connsiteY44" fmla="*/ 313547 h 533353"/>
                  <a:gd name="connsiteX45" fmla="*/ 197020 w 533400"/>
                  <a:gd name="connsiteY45" fmla="*/ 253046 h 533353"/>
                  <a:gd name="connsiteX46" fmla="*/ 205835 w 533400"/>
                  <a:gd name="connsiteY46" fmla="*/ 258994 h 533353"/>
                  <a:gd name="connsiteX47" fmla="*/ 145375 w 533400"/>
                  <a:gd name="connsiteY47" fmla="*/ 319451 h 533353"/>
                  <a:gd name="connsiteX48" fmla="*/ 145375 w 533400"/>
                  <a:gd name="connsiteY48" fmla="*/ 350972 h 533353"/>
                  <a:gd name="connsiteX49" fmla="*/ 140089 w 533400"/>
                  <a:gd name="connsiteY49" fmla="*/ 356210 h 533353"/>
                  <a:gd name="connsiteX50" fmla="*/ 111614 w 533400"/>
                  <a:gd name="connsiteY50" fmla="*/ 356210 h 533353"/>
                  <a:gd name="connsiteX51" fmla="*/ 111614 w 533400"/>
                  <a:gd name="connsiteY51" fmla="*/ 384731 h 533353"/>
                  <a:gd name="connsiteX52" fmla="*/ 106376 w 533400"/>
                  <a:gd name="connsiteY52" fmla="*/ 389969 h 533353"/>
                  <a:gd name="connsiteX53" fmla="*/ 77854 w 533400"/>
                  <a:gd name="connsiteY53" fmla="*/ 389969 h 533353"/>
                  <a:gd name="connsiteX54" fmla="*/ 77854 w 533400"/>
                  <a:gd name="connsiteY54" fmla="*/ 410015 h 533353"/>
                  <a:gd name="connsiteX55" fmla="*/ 72663 w 533400"/>
                  <a:gd name="connsiteY55" fmla="*/ 415205 h 533353"/>
                  <a:gd name="connsiteX56" fmla="*/ 5238 w 533400"/>
                  <a:gd name="connsiteY56" fmla="*/ 415205 h 533353"/>
                  <a:gd name="connsiteX57" fmla="*/ 0 w 533400"/>
                  <a:gd name="connsiteY57" fmla="*/ 409967 h 533353"/>
                  <a:gd name="connsiteX58" fmla="*/ 0 w 533400"/>
                  <a:gd name="connsiteY58" fmla="*/ 367828 h 533353"/>
                  <a:gd name="connsiteX59" fmla="*/ 1523 w 533400"/>
                  <a:gd name="connsiteY59" fmla="*/ 364162 h 533353"/>
                  <a:gd name="connsiteX60" fmla="*/ 374083 w 533400"/>
                  <a:gd name="connsiteY60" fmla="*/ 208831 h 533353"/>
                  <a:gd name="connsiteX61" fmla="*/ 389746 w 533400"/>
                  <a:gd name="connsiteY61" fmla="*/ 215669 h 533353"/>
                  <a:gd name="connsiteX62" fmla="*/ 418343 w 533400"/>
                  <a:gd name="connsiteY62" fmla="*/ 219617 h 533353"/>
                  <a:gd name="connsiteX63" fmla="*/ 436774 w 533400"/>
                  <a:gd name="connsiteY63" fmla="*/ 215887 h 533353"/>
                  <a:gd name="connsiteX64" fmla="*/ 438505 w 533400"/>
                  <a:gd name="connsiteY64" fmla="*/ 224459 h 533353"/>
                  <a:gd name="connsiteX65" fmla="*/ 438196 w 533400"/>
                  <a:gd name="connsiteY65" fmla="*/ 225985 h 533353"/>
                  <a:gd name="connsiteX66" fmla="*/ 418343 w 533400"/>
                  <a:gd name="connsiteY66" fmla="*/ 229998 h 533353"/>
                  <a:gd name="connsiteX67" fmla="*/ 386875 w 533400"/>
                  <a:gd name="connsiteY67" fmla="*/ 225661 h 533353"/>
                  <a:gd name="connsiteX68" fmla="*/ 370044 w 533400"/>
                  <a:gd name="connsiteY68" fmla="*/ 218322 h 533353"/>
                  <a:gd name="connsiteX69" fmla="*/ 370157 w 533400"/>
                  <a:gd name="connsiteY69" fmla="*/ 218275 h 533353"/>
                  <a:gd name="connsiteX70" fmla="*/ 329743 w 533400"/>
                  <a:gd name="connsiteY70" fmla="*/ 167611 h 533353"/>
                  <a:gd name="connsiteX71" fmla="*/ 363832 w 533400"/>
                  <a:gd name="connsiteY71" fmla="*/ 204356 h 533353"/>
                  <a:gd name="connsiteX72" fmla="*/ 365229 w 533400"/>
                  <a:gd name="connsiteY72" fmla="*/ 204965 h 533353"/>
                  <a:gd name="connsiteX73" fmla="*/ 362752 w 533400"/>
                  <a:gd name="connsiteY73" fmla="*/ 210925 h 533353"/>
                  <a:gd name="connsiteX74" fmla="*/ 358042 w 533400"/>
                  <a:gd name="connsiteY74" fmla="*/ 212879 h 533353"/>
                  <a:gd name="connsiteX75" fmla="*/ 321310 w 533400"/>
                  <a:gd name="connsiteY75" fmla="*/ 173292 h 533353"/>
                  <a:gd name="connsiteX76" fmla="*/ 322413 w 533400"/>
                  <a:gd name="connsiteY76" fmla="*/ 170644 h 533353"/>
                  <a:gd name="connsiteX77" fmla="*/ 317817 w 533400"/>
                  <a:gd name="connsiteY77" fmla="*/ 162008 h 533353"/>
                  <a:gd name="connsiteX78" fmla="*/ 316001 w 533400"/>
                  <a:gd name="connsiteY78" fmla="*/ 167570 h 533353"/>
                  <a:gd name="connsiteX79" fmla="*/ 321310 w 533400"/>
                  <a:gd name="connsiteY79" fmla="*/ 173292 h 533353"/>
                  <a:gd name="connsiteX80" fmla="*/ 314037 w 533400"/>
                  <a:gd name="connsiteY80" fmla="*/ 190772 h 533353"/>
                  <a:gd name="connsiteX81" fmla="*/ 342583 w 533400"/>
                  <a:gd name="connsiteY81" fmla="*/ 219293 h 533353"/>
                  <a:gd name="connsiteX82" fmla="*/ 358042 w 533400"/>
                  <a:gd name="connsiteY82" fmla="*/ 212879 h 533353"/>
                  <a:gd name="connsiteX83" fmla="*/ 358368 w 533400"/>
                  <a:gd name="connsiteY83" fmla="*/ 213231 h 533353"/>
                  <a:gd name="connsiteX84" fmla="*/ 370044 w 533400"/>
                  <a:gd name="connsiteY84" fmla="*/ 218322 h 533353"/>
                  <a:gd name="connsiteX85" fmla="*/ 342583 w 533400"/>
                  <a:gd name="connsiteY85" fmla="*/ 229720 h 533353"/>
                  <a:gd name="connsiteX86" fmla="*/ 303553 w 533400"/>
                  <a:gd name="connsiteY86" fmla="*/ 190725 h 533353"/>
                  <a:gd name="connsiteX87" fmla="*/ 315008 w 533400"/>
                  <a:gd name="connsiteY87" fmla="*/ 163174 h 533353"/>
                  <a:gd name="connsiteX88" fmla="*/ 318287 w 533400"/>
                  <a:gd name="connsiteY88" fmla="*/ 160570 h 533353"/>
                  <a:gd name="connsiteX89" fmla="*/ 319979 w 533400"/>
                  <a:gd name="connsiteY89" fmla="*/ 161111 h 533353"/>
                  <a:gd name="connsiteX90" fmla="*/ 317817 w 533400"/>
                  <a:gd name="connsiteY90" fmla="*/ 162008 h 533353"/>
                  <a:gd name="connsiteX91" fmla="*/ 342583 w 533400"/>
                  <a:gd name="connsiteY91" fmla="*/ 151729 h 533353"/>
                  <a:gd name="connsiteX92" fmla="*/ 381612 w 533400"/>
                  <a:gd name="connsiteY92" fmla="*/ 190725 h 533353"/>
                  <a:gd name="connsiteX93" fmla="*/ 374083 w 533400"/>
                  <a:gd name="connsiteY93" fmla="*/ 208831 h 533353"/>
                  <a:gd name="connsiteX94" fmla="*/ 365229 w 533400"/>
                  <a:gd name="connsiteY94" fmla="*/ 204965 h 533353"/>
                  <a:gd name="connsiteX95" fmla="*/ 371128 w 533400"/>
                  <a:gd name="connsiteY95" fmla="*/ 190772 h 533353"/>
                  <a:gd name="connsiteX96" fmla="*/ 342583 w 533400"/>
                  <a:gd name="connsiteY96" fmla="*/ 162299 h 533353"/>
                  <a:gd name="connsiteX97" fmla="*/ 329743 w 533400"/>
                  <a:gd name="connsiteY97" fmla="*/ 167611 h 533353"/>
                  <a:gd name="connsiteX98" fmla="*/ 325287 w 533400"/>
                  <a:gd name="connsiteY98" fmla="*/ 162808 h 533353"/>
                  <a:gd name="connsiteX99" fmla="*/ 319979 w 533400"/>
                  <a:gd name="connsiteY99" fmla="*/ 161111 h 533353"/>
                  <a:gd name="connsiteX100" fmla="*/ 342557 w 533400"/>
                  <a:gd name="connsiteY100" fmla="*/ 118088 h 533353"/>
                  <a:gd name="connsiteX101" fmla="*/ 440602 w 533400"/>
                  <a:gd name="connsiteY101" fmla="*/ 183131 h 533353"/>
                  <a:gd name="connsiteX102" fmla="*/ 446824 w 533400"/>
                  <a:gd name="connsiteY102" fmla="*/ 213853 h 533353"/>
                  <a:gd name="connsiteX103" fmla="*/ 436774 w 533400"/>
                  <a:gd name="connsiteY103" fmla="*/ 215887 h 533353"/>
                  <a:gd name="connsiteX104" fmla="*/ 430973 w 533400"/>
                  <a:gd name="connsiteY104" fmla="*/ 187171 h 533353"/>
                  <a:gd name="connsiteX105" fmla="*/ 342557 w 533400"/>
                  <a:gd name="connsiteY105" fmla="*/ 128515 h 533353"/>
                  <a:gd name="connsiteX106" fmla="*/ 246609 w 533400"/>
                  <a:gd name="connsiteY106" fmla="*/ 224459 h 533353"/>
                  <a:gd name="connsiteX107" fmla="*/ 342557 w 533400"/>
                  <a:gd name="connsiteY107" fmla="*/ 320404 h 533353"/>
                  <a:gd name="connsiteX108" fmla="*/ 430953 w 533400"/>
                  <a:gd name="connsiteY108" fmla="*/ 261768 h 533353"/>
                  <a:gd name="connsiteX109" fmla="*/ 438196 w 533400"/>
                  <a:gd name="connsiteY109" fmla="*/ 225985 h 533353"/>
                  <a:gd name="connsiteX110" fmla="*/ 448845 w 533400"/>
                  <a:gd name="connsiteY110" fmla="*/ 223833 h 533353"/>
                  <a:gd name="connsiteX111" fmla="*/ 448981 w 533400"/>
                  <a:gd name="connsiteY111" fmla="*/ 224507 h 533353"/>
                  <a:gd name="connsiteX112" fmla="*/ 383935 w 533400"/>
                  <a:gd name="connsiteY112" fmla="*/ 322548 h 533353"/>
                  <a:gd name="connsiteX113" fmla="*/ 372343 w 533400"/>
                  <a:gd name="connsiteY113" fmla="*/ 324896 h 533353"/>
                  <a:gd name="connsiteX114" fmla="*/ 367915 w 533400"/>
                  <a:gd name="connsiteY114" fmla="*/ 320469 h 533353"/>
                  <a:gd name="connsiteX115" fmla="*/ 362676 w 533400"/>
                  <a:gd name="connsiteY115" fmla="*/ 325707 h 533353"/>
                  <a:gd name="connsiteX116" fmla="*/ 362676 w 533400"/>
                  <a:gd name="connsiteY116" fmla="*/ 326853 h 533353"/>
                  <a:gd name="connsiteX117" fmla="*/ 342557 w 533400"/>
                  <a:gd name="connsiteY117" fmla="*/ 330927 h 533353"/>
                  <a:gd name="connsiteX118" fmla="*/ 322472 w 533400"/>
                  <a:gd name="connsiteY118" fmla="*/ 326862 h 533353"/>
                  <a:gd name="connsiteX119" fmla="*/ 322472 w 533400"/>
                  <a:gd name="connsiteY119" fmla="*/ 325757 h 533353"/>
                  <a:gd name="connsiteX120" fmla="*/ 317278 w 533400"/>
                  <a:gd name="connsiteY120" fmla="*/ 320520 h 533353"/>
                  <a:gd name="connsiteX121" fmla="*/ 312874 w 533400"/>
                  <a:gd name="connsiteY121" fmla="*/ 324919 h 533353"/>
                  <a:gd name="connsiteX122" fmla="*/ 301159 w 533400"/>
                  <a:gd name="connsiteY122" fmla="*/ 322548 h 533353"/>
                  <a:gd name="connsiteX123" fmla="*/ 267328 w 533400"/>
                  <a:gd name="connsiteY123" fmla="*/ 299715 h 533353"/>
                  <a:gd name="connsiteX124" fmla="*/ 245765 w 533400"/>
                  <a:gd name="connsiteY124" fmla="*/ 267750 h 533353"/>
                  <a:gd name="connsiteX125" fmla="*/ 247940 w 533400"/>
                  <a:gd name="connsiteY125" fmla="*/ 268190 h 533353"/>
                  <a:gd name="connsiteX126" fmla="*/ 253180 w 533400"/>
                  <a:gd name="connsiteY126" fmla="*/ 262951 h 533353"/>
                  <a:gd name="connsiteX127" fmla="*/ 247940 w 533400"/>
                  <a:gd name="connsiteY127" fmla="*/ 257713 h 533353"/>
                  <a:gd name="connsiteX128" fmla="*/ 242635 w 533400"/>
                  <a:gd name="connsiteY128" fmla="*/ 256638 h 533353"/>
                  <a:gd name="connsiteX129" fmla="*/ 236133 w 533400"/>
                  <a:gd name="connsiteY129" fmla="*/ 224507 h 533353"/>
                  <a:gd name="connsiteX130" fmla="*/ 301159 w 533400"/>
                  <a:gd name="connsiteY130" fmla="*/ 126467 h 533353"/>
                  <a:gd name="connsiteX131" fmla="*/ 329976 w 533400"/>
                  <a:gd name="connsiteY131" fmla="*/ 120634 h 533353"/>
                  <a:gd name="connsiteX132" fmla="*/ 334056 w 533400"/>
                  <a:gd name="connsiteY132" fmla="*/ 125413 h 533353"/>
                  <a:gd name="connsiteX133" fmla="*/ 340962 w 533400"/>
                  <a:gd name="connsiteY133" fmla="*/ 128080 h 533353"/>
                  <a:gd name="connsiteX134" fmla="*/ 343629 w 533400"/>
                  <a:gd name="connsiteY134" fmla="*/ 121174 h 533353"/>
                  <a:gd name="connsiteX135" fmla="*/ 341226 w 533400"/>
                  <a:gd name="connsiteY135" fmla="*/ 118358 h 533353"/>
                  <a:gd name="connsiteX136" fmla="*/ 247948 w 533400"/>
                  <a:gd name="connsiteY136" fmla="*/ 93000 h 533353"/>
                  <a:gd name="connsiteX137" fmla="*/ 248089 w 533400"/>
                  <a:gd name="connsiteY137" fmla="*/ 93141 h 533353"/>
                  <a:gd name="connsiteX138" fmla="*/ 221504 w 533400"/>
                  <a:gd name="connsiteY138" fmla="*/ 98526 h 533353"/>
                  <a:gd name="connsiteX139" fmla="*/ 182810 w 533400"/>
                  <a:gd name="connsiteY139" fmla="*/ 137217 h 533353"/>
                  <a:gd name="connsiteX140" fmla="*/ 177455 w 533400"/>
                  <a:gd name="connsiteY140" fmla="*/ 163655 h 533353"/>
                  <a:gd name="connsiteX141" fmla="*/ 177370 w 533400"/>
                  <a:gd name="connsiteY141" fmla="*/ 163570 h 533353"/>
                  <a:gd name="connsiteX142" fmla="*/ 247948 w 533400"/>
                  <a:gd name="connsiteY142" fmla="*/ 93000 h 533353"/>
                  <a:gd name="connsiteX143" fmla="*/ 249752 w 533400"/>
                  <a:gd name="connsiteY143" fmla="*/ 92804 h 533353"/>
                  <a:gd name="connsiteX144" fmla="*/ 254989 w 533400"/>
                  <a:gd name="connsiteY144" fmla="*/ 98042 h 533353"/>
                  <a:gd name="connsiteX145" fmla="*/ 249752 w 533400"/>
                  <a:gd name="connsiteY145" fmla="*/ 103279 h 533353"/>
                  <a:gd name="connsiteX146" fmla="*/ 187516 w 533400"/>
                  <a:gd name="connsiteY146" fmla="*/ 165512 h 533353"/>
                  <a:gd name="connsiteX147" fmla="*/ 182326 w 533400"/>
                  <a:gd name="connsiteY147" fmla="*/ 170702 h 533353"/>
                  <a:gd name="connsiteX148" fmla="*/ 177088 w 533400"/>
                  <a:gd name="connsiteY148" fmla="*/ 165464 h 533353"/>
                  <a:gd name="connsiteX149" fmla="*/ 177455 w 533400"/>
                  <a:gd name="connsiteY149" fmla="*/ 163655 h 533353"/>
                  <a:gd name="connsiteX150" fmla="*/ 182609 w 533400"/>
                  <a:gd name="connsiteY150" fmla="*/ 168808 h 533353"/>
                  <a:gd name="connsiteX151" fmla="*/ 187847 w 533400"/>
                  <a:gd name="connsiteY151" fmla="*/ 163570 h 533353"/>
                  <a:gd name="connsiteX152" fmla="*/ 247948 w 533400"/>
                  <a:gd name="connsiteY152" fmla="*/ 103476 h 533353"/>
                  <a:gd name="connsiteX153" fmla="*/ 253186 w 533400"/>
                  <a:gd name="connsiteY153" fmla="*/ 98238 h 533353"/>
                  <a:gd name="connsiteX154" fmla="*/ 248089 w 533400"/>
                  <a:gd name="connsiteY154" fmla="*/ 93141 h 533353"/>
                  <a:gd name="connsiteX155" fmla="*/ 247940 w 533400"/>
                  <a:gd name="connsiteY155" fmla="*/ 58977 h 533353"/>
                  <a:gd name="connsiteX156" fmla="*/ 305001 w 533400"/>
                  <a:gd name="connsiteY156" fmla="*/ 75913 h 533353"/>
                  <a:gd name="connsiteX157" fmla="*/ 309297 w 533400"/>
                  <a:gd name="connsiteY157" fmla="*/ 80947 h 533353"/>
                  <a:gd name="connsiteX158" fmla="*/ 306905 w 533400"/>
                  <a:gd name="connsiteY158" fmla="*/ 86333 h 533353"/>
                  <a:gd name="connsiteX159" fmla="*/ 310620 w 533400"/>
                  <a:gd name="connsiteY159" fmla="*/ 92714 h 533353"/>
                  <a:gd name="connsiteX160" fmla="*/ 316421 w 533400"/>
                  <a:gd name="connsiteY160" fmla="*/ 89294 h 533353"/>
                  <a:gd name="connsiteX161" fmla="*/ 341226 w 533400"/>
                  <a:gd name="connsiteY161" fmla="*/ 118358 h 533353"/>
                  <a:gd name="connsiteX162" fmla="*/ 329976 w 533400"/>
                  <a:gd name="connsiteY162" fmla="*/ 120634 h 533353"/>
                  <a:gd name="connsiteX163" fmla="*/ 299286 w 533400"/>
                  <a:gd name="connsiteY163" fmla="*/ 84682 h 533353"/>
                  <a:gd name="connsiteX164" fmla="*/ 247940 w 533400"/>
                  <a:gd name="connsiteY164" fmla="*/ 69454 h 533353"/>
                  <a:gd name="connsiteX165" fmla="*/ 153822 w 533400"/>
                  <a:gd name="connsiteY165" fmla="*/ 163560 h 533353"/>
                  <a:gd name="connsiteX166" fmla="*/ 211372 w 533400"/>
                  <a:gd name="connsiteY166" fmla="*/ 250301 h 533353"/>
                  <a:gd name="connsiteX167" fmla="*/ 242635 w 533400"/>
                  <a:gd name="connsiteY167" fmla="*/ 256638 h 533353"/>
                  <a:gd name="connsiteX168" fmla="*/ 244506 w 533400"/>
                  <a:gd name="connsiteY168" fmla="*/ 265883 h 533353"/>
                  <a:gd name="connsiteX169" fmla="*/ 245765 w 533400"/>
                  <a:gd name="connsiteY169" fmla="*/ 267750 h 533353"/>
                  <a:gd name="connsiteX170" fmla="*/ 207263 w 533400"/>
                  <a:gd name="connsiteY170" fmla="*/ 259958 h 533353"/>
                  <a:gd name="connsiteX171" fmla="*/ 205835 w 533400"/>
                  <a:gd name="connsiteY171" fmla="*/ 258994 h 533353"/>
                  <a:gd name="connsiteX172" fmla="*/ 207277 w 533400"/>
                  <a:gd name="connsiteY172" fmla="*/ 257552 h 533353"/>
                  <a:gd name="connsiteX173" fmla="*/ 207277 w 533400"/>
                  <a:gd name="connsiteY173" fmla="*/ 250171 h 533353"/>
                  <a:gd name="connsiteX174" fmla="*/ 199897 w 533400"/>
                  <a:gd name="connsiteY174" fmla="*/ 250171 h 533353"/>
                  <a:gd name="connsiteX175" fmla="*/ 197020 w 533400"/>
                  <a:gd name="connsiteY175" fmla="*/ 253046 h 533353"/>
                  <a:gd name="connsiteX176" fmla="*/ 174012 w 533400"/>
                  <a:gd name="connsiteY176" fmla="*/ 237520 h 533353"/>
                  <a:gd name="connsiteX177" fmla="*/ 160707 w 533400"/>
                  <a:gd name="connsiteY177" fmla="*/ 217796 h 533353"/>
                  <a:gd name="connsiteX178" fmla="*/ 160707 w 533400"/>
                  <a:gd name="connsiteY178" fmla="*/ 212365 h 533353"/>
                  <a:gd name="connsiteX179" fmla="*/ 157043 w 533400"/>
                  <a:gd name="connsiteY179" fmla="*/ 212365 h 533353"/>
                  <a:gd name="connsiteX180" fmla="*/ 151576 w 533400"/>
                  <a:gd name="connsiteY180" fmla="*/ 204259 h 533353"/>
                  <a:gd name="connsiteX181" fmla="*/ 143344 w 533400"/>
                  <a:gd name="connsiteY181" fmla="*/ 163560 h 533353"/>
                  <a:gd name="connsiteX182" fmla="*/ 247940 w 533400"/>
                  <a:gd name="connsiteY182" fmla="*/ 58977 h 533353"/>
                  <a:gd name="connsiteX183" fmla="*/ 418343 w 533400"/>
                  <a:gd name="connsiteY183" fmla="*/ 1 h 533353"/>
                  <a:gd name="connsiteX184" fmla="*/ 533400 w 533400"/>
                  <a:gd name="connsiteY184" fmla="*/ 114999 h 533353"/>
                  <a:gd name="connsiteX185" fmla="*/ 463082 w 533400"/>
                  <a:gd name="connsiteY185" fmla="*/ 220956 h 533353"/>
                  <a:gd name="connsiteX186" fmla="*/ 448845 w 533400"/>
                  <a:gd name="connsiteY186" fmla="*/ 223833 h 533353"/>
                  <a:gd name="connsiteX187" fmla="*/ 446824 w 533400"/>
                  <a:gd name="connsiteY187" fmla="*/ 213853 h 533353"/>
                  <a:gd name="connsiteX188" fmla="*/ 459014 w 533400"/>
                  <a:gd name="connsiteY188" fmla="*/ 211386 h 533353"/>
                  <a:gd name="connsiteX189" fmla="*/ 522923 w 533400"/>
                  <a:gd name="connsiteY189" fmla="*/ 114999 h 533353"/>
                  <a:gd name="connsiteX190" fmla="*/ 418343 w 533400"/>
                  <a:gd name="connsiteY190" fmla="*/ 10429 h 533353"/>
                  <a:gd name="connsiteX191" fmla="*/ 317001 w 533400"/>
                  <a:gd name="connsiteY191" fmla="*/ 88952 h 533353"/>
                  <a:gd name="connsiteX192" fmla="*/ 316421 w 533400"/>
                  <a:gd name="connsiteY192" fmla="*/ 89294 h 533353"/>
                  <a:gd name="connsiteX193" fmla="*/ 309297 w 533400"/>
                  <a:gd name="connsiteY193" fmla="*/ 80947 h 533353"/>
                  <a:gd name="connsiteX194" fmla="*/ 322429 w 533400"/>
                  <a:gd name="connsiteY194" fmla="*/ 51388 h 533353"/>
                  <a:gd name="connsiteX195" fmla="*/ 418343 w 533400"/>
                  <a:gd name="connsiteY195" fmla="*/ 1 h 533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</a:cxnLst>
                <a:rect l="l" t="t" r="r" b="b"/>
                <a:pathLst>
                  <a:path w="533400" h="533353">
                    <a:moveTo>
                      <a:pt x="312874" y="324919"/>
                    </a:moveTo>
                    <a:lnTo>
                      <a:pt x="322472" y="326862"/>
                    </a:lnTo>
                    <a:lnTo>
                      <a:pt x="322472" y="522973"/>
                    </a:lnTo>
                    <a:lnTo>
                      <a:pt x="362645" y="522973"/>
                    </a:lnTo>
                    <a:lnTo>
                      <a:pt x="362645" y="502880"/>
                    </a:lnTo>
                    <a:cubicBezTo>
                      <a:pt x="362645" y="499976"/>
                      <a:pt x="364980" y="497643"/>
                      <a:pt x="367887" y="497643"/>
                    </a:cubicBezTo>
                    <a:lnTo>
                      <a:pt x="396432" y="497643"/>
                    </a:lnTo>
                    <a:lnTo>
                      <a:pt x="396432" y="474407"/>
                    </a:lnTo>
                    <a:lnTo>
                      <a:pt x="359405" y="474407"/>
                    </a:lnTo>
                    <a:cubicBezTo>
                      <a:pt x="356498" y="474407"/>
                      <a:pt x="354163" y="472074"/>
                      <a:pt x="354163" y="469170"/>
                    </a:cubicBezTo>
                    <a:cubicBezTo>
                      <a:pt x="354163" y="466218"/>
                      <a:pt x="356498" y="463932"/>
                      <a:pt x="359405" y="463932"/>
                    </a:cubicBezTo>
                    <a:lnTo>
                      <a:pt x="401579" y="463932"/>
                    </a:lnTo>
                    <a:cubicBezTo>
                      <a:pt x="404534" y="463932"/>
                      <a:pt x="406821" y="466218"/>
                      <a:pt x="406821" y="469170"/>
                    </a:cubicBezTo>
                    <a:lnTo>
                      <a:pt x="406821" y="502880"/>
                    </a:lnTo>
                    <a:cubicBezTo>
                      <a:pt x="406821" y="505832"/>
                      <a:pt x="404534" y="508118"/>
                      <a:pt x="401579" y="508118"/>
                    </a:cubicBezTo>
                    <a:lnTo>
                      <a:pt x="373082" y="508118"/>
                    </a:lnTo>
                    <a:lnTo>
                      <a:pt x="373082" y="528211"/>
                    </a:lnTo>
                    <a:cubicBezTo>
                      <a:pt x="373129" y="531068"/>
                      <a:pt x="370794" y="533353"/>
                      <a:pt x="367887" y="533353"/>
                    </a:cubicBezTo>
                    <a:lnTo>
                      <a:pt x="317278" y="533353"/>
                    </a:lnTo>
                    <a:cubicBezTo>
                      <a:pt x="314323" y="533353"/>
                      <a:pt x="312036" y="531068"/>
                      <a:pt x="312036" y="528115"/>
                    </a:cubicBezTo>
                    <a:lnTo>
                      <a:pt x="312036" y="325757"/>
                    </a:lnTo>
                    <a:close/>
                    <a:moveTo>
                      <a:pt x="372343" y="324896"/>
                    </a:moveTo>
                    <a:lnTo>
                      <a:pt x="373154" y="325707"/>
                    </a:lnTo>
                    <a:lnTo>
                      <a:pt x="373154" y="430126"/>
                    </a:lnTo>
                    <a:lnTo>
                      <a:pt x="410112" y="430126"/>
                    </a:lnTo>
                    <a:cubicBezTo>
                      <a:pt x="413065" y="430126"/>
                      <a:pt x="415351" y="432411"/>
                      <a:pt x="415351" y="435363"/>
                    </a:cubicBezTo>
                    <a:cubicBezTo>
                      <a:pt x="415304" y="438220"/>
                      <a:pt x="412970" y="440601"/>
                      <a:pt x="410112" y="440601"/>
                    </a:cubicBezTo>
                    <a:lnTo>
                      <a:pt x="367915" y="440601"/>
                    </a:lnTo>
                    <a:cubicBezTo>
                      <a:pt x="365010" y="440601"/>
                      <a:pt x="362676" y="438268"/>
                      <a:pt x="362676" y="435363"/>
                    </a:cubicBezTo>
                    <a:lnTo>
                      <a:pt x="362676" y="326853"/>
                    </a:lnTo>
                    <a:close/>
                    <a:moveTo>
                      <a:pt x="153327" y="212365"/>
                    </a:moveTo>
                    <a:lnTo>
                      <a:pt x="157043" y="212365"/>
                    </a:lnTo>
                    <a:lnTo>
                      <a:pt x="160707" y="217796"/>
                    </a:lnTo>
                    <a:lnTo>
                      <a:pt x="160707" y="219746"/>
                    </a:lnTo>
                    <a:lnTo>
                      <a:pt x="10475" y="370018"/>
                    </a:lnTo>
                    <a:lnTo>
                      <a:pt x="10475" y="404777"/>
                    </a:lnTo>
                    <a:lnTo>
                      <a:pt x="67473" y="404777"/>
                    </a:lnTo>
                    <a:lnTo>
                      <a:pt x="67473" y="384731"/>
                    </a:lnTo>
                    <a:cubicBezTo>
                      <a:pt x="67473" y="381827"/>
                      <a:pt x="69806" y="379494"/>
                      <a:pt x="72759" y="379494"/>
                    </a:cubicBezTo>
                    <a:lnTo>
                      <a:pt x="101186" y="379494"/>
                    </a:lnTo>
                    <a:lnTo>
                      <a:pt x="101186" y="350972"/>
                    </a:lnTo>
                    <a:cubicBezTo>
                      <a:pt x="101186" y="348068"/>
                      <a:pt x="103519" y="345735"/>
                      <a:pt x="106424" y="345735"/>
                    </a:cubicBezTo>
                    <a:lnTo>
                      <a:pt x="134946" y="345735"/>
                    </a:lnTo>
                    <a:lnTo>
                      <a:pt x="134946" y="317261"/>
                    </a:lnTo>
                    <a:cubicBezTo>
                      <a:pt x="134946" y="315880"/>
                      <a:pt x="135470" y="314499"/>
                      <a:pt x="136470" y="313547"/>
                    </a:cubicBezTo>
                    <a:lnTo>
                      <a:pt x="197020" y="253046"/>
                    </a:lnTo>
                    <a:lnTo>
                      <a:pt x="205835" y="258994"/>
                    </a:lnTo>
                    <a:lnTo>
                      <a:pt x="145375" y="319451"/>
                    </a:lnTo>
                    <a:lnTo>
                      <a:pt x="145375" y="350972"/>
                    </a:lnTo>
                    <a:cubicBezTo>
                      <a:pt x="145375" y="353877"/>
                      <a:pt x="143041" y="356210"/>
                      <a:pt x="140089" y="356210"/>
                    </a:cubicBezTo>
                    <a:lnTo>
                      <a:pt x="111614" y="356210"/>
                    </a:lnTo>
                    <a:lnTo>
                      <a:pt x="111614" y="384731"/>
                    </a:lnTo>
                    <a:cubicBezTo>
                      <a:pt x="111614" y="387636"/>
                      <a:pt x="109281" y="389969"/>
                      <a:pt x="106376" y="389969"/>
                    </a:cubicBezTo>
                    <a:lnTo>
                      <a:pt x="77854" y="389969"/>
                    </a:lnTo>
                    <a:lnTo>
                      <a:pt x="77854" y="410015"/>
                    </a:lnTo>
                    <a:cubicBezTo>
                      <a:pt x="77901" y="412872"/>
                      <a:pt x="75568" y="415205"/>
                      <a:pt x="72663" y="415205"/>
                    </a:cubicBezTo>
                    <a:lnTo>
                      <a:pt x="5238" y="415205"/>
                    </a:lnTo>
                    <a:cubicBezTo>
                      <a:pt x="2333" y="415205"/>
                      <a:pt x="0" y="412872"/>
                      <a:pt x="0" y="409967"/>
                    </a:cubicBezTo>
                    <a:lnTo>
                      <a:pt x="0" y="367828"/>
                    </a:lnTo>
                    <a:cubicBezTo>
                      <a:pt x="0" y="366447"/>
                      <a:pt x="524" y="365114"/>
                      <a:pt x="1523" y="364162"/>
                    </a:cubicBezTo>
                    <a:close/>
                    <a:moveTo>
                      <a:pt x="374083" y="208831"/>
                    </a:moveTo>
                    <a:lnTo>
                      <a:pt x="389746" y="215669"/>
                    </a:lnTo>
                    <a:cubicBezTo>
                      <a:pt x="398904" y="218257"/>
                      <a:pt x="408509" y="219617"/>
                      <a:pt x="418343" y="219617"/>
                    </a:cubicBezTo>
                    <a:lnTo>
                      <a:pt x="436774" y="215887"/>
                    </a:lnTo>
                    <a:lnTo>
                      <a:pt x="438505" y="224459"/>
                    </a:lnTo>
                    <a:lnTo>
                      <a:pt x="438196" y="225985"/>
                    </a:lnTo>
                    <a:lnTo>
                      <a:pt x="418343" y="229998"/>
                    </a:lnTo>
                    <a:cubicBezTo>
                      <a:pt x="407521" y="229998"/>
                      <a:pt x="396951" y="228504"/>
                      <a:pt x="386875" y="225661"/>
                    </a:cubicBezTo>
                    <a:lnTo>
                      <a:pt x="370044" y="218322"/>
                    </a:lnTo>
                    <a:lnTo>
                      <a:pt x="370157" y="218275"/>
                    </a:lnTo>
                    <a:close/>
                    <a:moveTo>
                      <a:pt x="329743" y="167611"/>
                    </a:moveTo>
                    <a:lnTo>
                      <a:pt x="363832" y="204356"/>
                    </a:lnTo>
                    <a:lnTo>
                      <a:pt x="365229" y="204965"/>
                    </a:lnTo>
                    <a:lnTo>
                      <a:pt x="362752" y="210925"/>
                    </a:lnTo>
                    <a:lnTo>
                      <a:pt x="358042" y="212879"/>
                    </a:lnTo>
                    <a:lnTo>
                      <a:pt x="321310" y="173292"/>
                    </a:lnTo>
                    <a:lnTo>
                      <a:pt x="322413" y="170644"/>
                    </a:lnTo>
                    <a:close/>
                    <a:moveTo>
                      <a:pt x="317817" y="162008"/>
                    </a:moveTo>
                    <a:lnTo>
                      <a:pt x="316001" y="167570"/>
                    </a:lnTo>
                    <a:lnTo>
                      <a:pt x="321310" y="173292"/>
                    </a:lnTo>
                    <a:lnTo>
                      <a:pt x="314037" y="190772"/>
                    </a:lnTo>
                    <a:cubicBezTo>
                      <a:pt x="314037" y="206485"/>
                      <a:pt x="326856" y="219293"/>
                      <a:pt x="342583" y="219293"/>
                    </a:cubicBezTo>
                    <a:lnTo>
                      <a:pt x="358042" y="212879"/>
                    </a:lnTo>
                    <a:lnTo>
                      <a:pt x="358368" y="213231"/>
                    </a:lnTo>
                    <a:lnTo>
                      <a:pt x="370044" y="218322"/>
                    </a:lnTo>
                    <a:lnTo>
                      <a:pt x="342583" y="229720"/>
                    </a:lnTo>
                    <a:cubicBezTo>
                      <a:pt x="321090" y="229720"/>
                      <a:pt x="303553" y="212198"/>
                      <a:pt x="303553" y="190725"/>
                    </a:cubicBezTo>
                    <a:cubicBezTo>
                      <a:pt x="303553" y="179988"/>
                      <a:pt x="307937" y="170239"/>
                      <a:pt x="315008" y="163174"/>
                    </a:cubicBezTo>
                    <a:close/>
                    <a:moveTo>
                      <a:pt x="318287" y="160570"/>
                    </a:moveTo>
                    <a:lnTo>
                      <a:pt x="319979" y="161111"/>
                    </a:lnTo>
                    <a:lnTo>
                      <a:pt x="317817" y="162008"/>
                    </a:lnTo>
                    <a:close/>
                    <a:moveTo>
                      <a:pt x="342583" y="151729"/>
                    </a:moveTo>
                    <a:cubicBezTo>
                      <a:pt x="364075" y="151729"/>
                      <a:pt x="381612" y="169251"/>
                      <a:pt x="381612" y="190725"/>
                    </a:cubicBezTo>
                    <a:lnTo>
                      <a:pt x="374083" y="208831"/>
                    </a:lnTo>
                    <a:lnTo>
                      <a:pt x="365229" y="204965"/>
                    </a:lnTo>
                    <a:lnTo>
                      <a:pt x="371128" y="190772"/>
                    </a:lnTo>
                    <a:cubicBezTo>
                      <a:pt x="371128" y="175060"/>
                      <a:pt x="358309" y="162299"/>
                      <a:pt x="342583" y="162299"/>
                    </a:cubicBezTo>
                    <a:lnTo>
                      <a:pt x="329743" y="167611"/>
                    </a:lnTo>
                    <a:lnTo>
                      <a:pt x="325287" y="162808"/>
                    </a:lnTo>
                    <a:lnTo>
                      <a:pt x="319979" y="161111"/>
                    </a:lnTo>
                    <a:close/>
                    <a:moveTo>
                      <a:pt x="342557" y="118088"/>
                    </a:moveTo>
                    <a:cubicBezTo>
                      <a:pt x="386555" y="118088"/>
                      <a:pt x="424420" y="144951"/>
                      <a:pt x="440602" y="183131"/>
                    </a:cubicBezTo>
                    <a:lnTo>
                      <a:pt x="446824" y="213853"/>
                    </a:lnTo>
                    <a:lnTo>
                      <a:pt x="436774" y="215887"/>
                    </a:lnTo>
                    <a:lnTo>
                      <a:pt x="430973" y="187171"/>
                    </a:lnTo>
                    <a:cubicBezTo>
                      <a:pt x="416393" y="152754"/>
                      <a:pt x="382234" y="128515"/>
                      <a:pt x="342557" y="128515"/>
                    </a:cubicBezTo>
                    <a:cubicBezTo>
                      <a:pt x="289655" y="128515"/>
                      <a:pt x="246609" y="171559"/>
                      <a:pt x="246609" y="224459"/>
                    </a:cubicBezTo>
                    <a:cubicBezTo>
                      <a:pt x="246609" y="277360"/>
                      <a:pt x="289655" y="320404"/>
                      <a:pt x="342557" y="320404"/>
                    </a:cubicBezTo>
                    <a:cubicBezTo>
                      <a:pt x="382234" y="320404"/>
                      <a:pt x="416366" y="296192"/>
                      <a:pt x="430953" y="261768"/>
                    </a:cubicBezTo>
                    <a:lnTo>
                      <a:pt x="438196" y="225985"/>
                    </a:lnTo>
                    <a:lnTo>
                      <a:pt x="448845" y="223833"/>
                    </a:lnTo>
                    <a:lnTo>
                      <a:pt x="448981" y="224507"/>
                    </a:lnTo>
                    <a:cubicBezTo>
                      <a:pt x="448981" y="268504"/>
                      <a:pt x="422116" y="306366"/>
                      <a:pt x="383935" y="322548"/>
                    </a:cubicBezTo>
                    <a:lnTo>
                      <a:pt x="372343" y="324896"/>
                    </a:lnTo>
                    <a:lnTo>
                      <a:pt x="367915" y="320469"/>
                    </a:lnTo>
                    <a:cubicBezTo>
                      <a:pt x="365010" y="320469"/>
                      <a:pt x="362676" y="322802"/>
                      <a:pt x="362676" y="325707"/>
                    </a:cubicBezTo>
                    <a:lnTo>
                      <a:pt x="362676" y="326853"/>
                    </a:lnTo>
                    <a:lnTo>
                      <a:pt x="342557" y="330927"/>
                    </a:lnTo>
                    <a:lnTo>
                      <a:pt x="322472" y="326862"/>
                    </a:lnTo>
                    <a:lnTo>
                      <a:pt x="322472" y="325757"/>
                    </a:lnTo>
                    <a:cubicBezTo>
                      <a:pt x="322472" y="322853"/>
                      <a:pt x="320185" y="320520"/>
                      <a:pt x="317278" y="320520"/>
                    </a:cubicBezTo>
                    <a:lnTo>
                      <a:pt x="312874" y="324919"/>
                    </a:lnTo>
                    <a:lnTo>
                      <a:pt x="301159" y="322548"/>
                    </a:lnTo>
                    <a:cubicBezTo>
                      <a:pt x="288430" y="317154"/>
                      <a:pt x="276962" y="309351"/>
                      <a:pt x="267328" y="299715"/>
                    </a:cubicBezTo>
                    <a:lnTo>
                      <a:pt x="245765" y="267750"/>
                    </a:lnTo>
                    <a:lnTo>
                      <a:pt x="247940" y="268190"/>
                    </a:lnTo>
                    <a:cubicBezTo>
                      <a:pt x="250893" y="268190"/>
                      <a:pt x="253180" y="265856"/>
                      <a:pt x="253180" y="262951"/>
                    </a:cubicBezTo>
                    <a:cubicBezTo>
                      <a:pt x="253180" y="259999"/>
                      <a:pt x="250893" y="257713"/>
                      <a:pt x="247940" y="257713"/>
                    </a:cubicBezTo>
                    <a:lnTo>
                      <a:pt x="242635" y="256638"/>
                    </a:lnTo>
                    <a:lnTo>
                      <a:pt x="236133" y="224507"/>
                    </a:lnTo>
                    <a:cubicBezTo>
                      <a:pt x="236133" y="180511"/>
                      <a:pt x="262971" y="142648"/>
                      <a:pt x="301159" y="126467"/>
                    </a:cubicBezTo>
                    <a:lnTo>
                      <a:pt x="329976" y="120634"/>
                    </a:lnTo>
                    <a:lnTo>
                      <a:pt x="334056" y="125413"/>
                    </a:lnTo>
                    <a:cubicBezTo>
                      <a:pt x="335247" y="128080"/>
                      <a:pt x="338295" y="129270"/>
                      <a:pt x="340962" y="128080"/>
                    </a:cubicBezTo>
                    <a:cubicBezTo>
                      <a:pt x="343629" y="126889"/>
                      <a:pt x="344820" y="123793"/>
                      <a:pt x="343629" y="121174"/>
                    </a:cubicBezTo>
                    <a:lnTo>
                      <a:pt x="341226" y="118358"/>
                    </a:lnTo>
                    <a:close/>
                    <a:moveTo>
                      <a:pt x="247948" y="93000"/>
                    </a:moveTo>
                    <a:lnTo>
                      <a:pt x="248089" y="93141"/>
                    </a:lnTo>
                    <a:lnTo>
                      <a:pt x="221504" y="98526"/>
                    </a:lnTo>
                    <a:cubicBezTo>
                      <a:pt x="204125" y="105893"/>
                      <a:pt x="190178" y="119839"/>
                      <a:pt x="182810" y="137217"/>
                    </a:cubicBezTo>
                    <a:lnTo>
                      <a:pt x="177455" y="163655"/>
                    </a:lnTo>
                    <a:lnTo>
                      <a:pt x="177370" y="163570"/>
                    </a:lnTo>
                    <a:cubicBezTo>
                      <a:pt x="177370" y="124666"/>
                      <a:pt x="209040" y="93000"/>
                      <a:pt x="247948" y="93000"/>
                    </a:cubicBezTo>
                    <a:close/>
                    <a:moveTo>
                      <a:pt x="249752" y="92804"/>
                    </a:moveTo>
                    <a:cubicBezTo>
                      <a:pt x="252656" y="92804"/>
                      <a:pt x="254989" y="95137"/>
                      <a:pt x="254989" y="98042"/>
                    </a:cubicBezTo>
                    <a:cubicBezTo>
                      <a:pt x="254989" y="100946"/>
                      <a:pt x="252656" y="103279"/>
                      <a:pt x="249752" y="103279"/>
                    </a:cubicBezTo>
                    <a:cubicBezTo>
                      <a:pt x="215420" y="103279"/>
                      <a:pt x="187516" y="131182"/>
                      <a:pt x="187516" y="165512"/>
                    </a:cubicBezTo>
                    <a:cubicBezTo>
                      <a:pt x="187564" y="168321"/>
                      <a:pt x="185230" y="170702"/>
                      <a:pt x="182326" y="170702"/>
                    </a:cubicBezTo>
                    <a:cubicBezTo>
                      <a:pt x="179421" y="170702"/>
                      <a:pt x="177088" y="168369"/>
                      <a:pt x="177088" y="165464"/>
                    </a:cubicBezTo>
                    <a:lnTo>
                      <a:pt x="177455" y="163655"/>
                    </a:lnTo>
                    <a:lnTo>
                      <a:pt x="182609" y="168808"/>
                    </a:lnTo>
                    <a:cubicBezTo>
                      <a:pt x="185514" y="168808"/>
                      <a:pt x="187847" y="166427"/>
                      <a:pt x="187847" y="163570"/>
                    </a:cubicBezTo>
                    <a:cubicBezTo>
                      <a:pt x="187847" y="130428"/>
                      <a:pt x="214802" y="103476"/>
                      <a:pt x="247948" y="103476"/>
                    </a:cubicBezTo>
                    <a:cubicBezTo>
                      <a:pt x="250900" y="103476"/>
                      <a:pt x="253186" y="101142"/>
                      <a:pt x="253186" y="98238"/>
                    </a:cubicBezTo>
                    <a:lnTo>
                      <a:pt x="248089" y="93141"/>
                    </a:lnTo>
                    <a:close/>
                    <a:moveTo>
                      <a:pt x="247940" y="58977"/>
                    </a:moveTo>
                    <a:cubicBezTo>
                      <a:pt x="268612" y="58977"/>
                      <a:pt x="288343" y="65085"/>
                      <a:pt x="305001" y="75913"/>
                    </a:cubicBezTo>
                    <a:lnTo>
                      <a:pt x="309297" y="80947"/>
                    </a:lnTo>
                    <a:lnTo>
                      <a:pt x="306905" y="86333"/>
                    </a:lnTo>
                    <a:cubicBezTo>
                      <a:pt x="306191" y="89142"/>
                      <a:pt x="307857" y="92000"/>
                      <a:pt x="310620" y="92714"/>
                    </a:cubicBezTo>
                    <a:lnTo>
                      <a:pt x="316421" y="89294"/>
                    </a:lnTo>
                    <a:lnTo>
                      <a:pt x="341226" y="118358"/>
                    </a:lnTo>
                    <a:lnTo>
                      <a:pt x="329976" y="120634"/>
                    </a:lnTo>
                    <a:lnTo>
                      <a:pt x="299286" y="84682"/>
                    </a:lnTo>
                    <a:cubicBezTo>
                      <a:pt x="284306" y="74943"/>
                      <a:pt x="266564" y="69454"/>
                      <a:pt x="247940" y="69454"/>
                    </a:cubicBezTo>
                    <a:cubicBezTo>
                      <a:pt x="196023" y="69454"/>
                      <a:pt x="153822" y="111649"/>
                      <a:pt x="153822" y="163560"/>
                    </a:cubicBezTo>
                    <a:cubicBezTo>
                      <a:pt x="153822" y="202493"/>
                      <a:pt x="177614" y="235987"/>
                      <a:pt x="211372" y="250301"/>
                    </a:cubicBezTo>
                    <a:lnTo>
                      <a:pt x="242635" y="256638"/>
                    </a:lnTo>
                    <a:lnTo>
                      <a:pt x="244506" y="265883"/>
                    </a:lnTo>
                    <a:lnTo>
                      <a:pt x="245765" y="267750"/>
                    </a:lnTo>
                    <a:lnTo>
                      <a:pt x="207263" y="259958"/>
                    </a:lnTo>
                    <a:lnTo>
                      <a:pt x="205835" y="258994"/>
                    </a:lnTo>
                    <a:lnTo>
                      <a:pt x="207277" y="257552"/>
                    </a:lnTo>
                    <a:cubicBezTo>
                      <a:pt x="209277" y="255504"/>
                      <a:pt x="209277" y="252171"/>
                      <a:pt x="207277" y="250171"/>
                    </a:cubicBezTo>
                    <a:cubicBezTo>
                      <a:pt x="205230" y="248124"/>
                      <a:pt x="201896" y="248124"/>
                      <a:pt x="199897" y="250171"/>
                    </a:cubicBezTo>
                    <a:lnTo>
                      <a:pt x="197020" y="253046"/>
                    </a:lnTo>
                    <a:lnTo>
                      <a:pt x="174012" y="237520"/>
                    </a:lnTo>
                    <a:lnTo>
                      <a:pt x="160707" y="217796"/>
                    </a:lnTo>
                    <a:lnTo>
                      <a:pt x="160707" y="212365"/>
                    </a:lnTo>
                    <a:lnTo>
                      <a:pt x="157043" y="212365"/>
                    </a:lnTo>
                    <a:lnTo>
                      <a:pt x="151576" y="204259"/>
                    </a:lnTo>
                    <a:cubicBezTo>
                      <a:pt x="146276" y="191744"/>
                      <a:pt x="143344" y="177990"/>
                      <a:pt x="143344" y="163560"/>
                    </a:cubicBezTo>
                    <a:cubicBezTo>
                      <a:pt x="143344" y="105887"/>
                      <a:pt x="190260" y="58977"/>
                      <a:pt x="247940" y="58977"/>
                    </a:cubicBezTo>
                    <a:close/>
                    <a:moveTo>
                      <a:pt x="418343" y="1"/>
                    </a:moveTo>
                    <a:cubicBezTo>
                      <a:pt x="481777" y="-47"/>
                      <a:pt x="533400" y="51571"/>
                      <a:pt x="533400" y="114999"/>
                    </a:cubicBezTo>
                    <a:cubicBezTo>
                      <a:pt x="533400" y="162606"/>
                      <a:pt x="504362" y="203489"/>
                      <a:pt x="463082" y="220956"/>
                    </a:cubicBezTo>
                    <a:lnTo>
                      <a:pt x="448845" y="223833"/>
                    </a:lnTo>
                    <a:lnTo>
                      <a:pt x="446824" y="213853"/>
                    </a:lnTo>
                    <a:lnTo>
                      <a:pt x="459014" y="211386"/>
                    </a:lnTo>
                    <a:cubicBezTo>
                      <a:pt x="496537" y="195489"/>
                      <a:pt x="522923" y="158285"/>
                      <a:pt x="522923" y="114999"/>
                    </a:cubicBezTo>
                    <a:cubicBezTo>
                      <a:pt x="522923" y="57333"/>
                      <a:pt x="476014" y="10429"/>
                      <a:pt x="418343" y="10429"/>
                    </a:cubicBezTo>
                    <a:cubicBezTo>
                      <a:pt x="370529" y="10429"/>
                      <a:pt x="328907" y="42714"/>
                      <a:pt x="317001" y="88952"/>
                    </a:cubicBezTo>
                    <a:lnTo>
                      <a:pt x="316421" y="89294"/>
                    </a:lnTo>
                    <a:lnTo>
                      <a:pt x="309297" y="80947"/>
                    </a:lnTo>
                    <a:lnTo>
                      <a:pt x="322429" y="51388"/>
                    </a:lnTo>
                    <a:cubicBezTo>
                      <a:pt x="343283" y="19956"/>
                      <a:pt x="378911" y="1"/>
                      <a:pt x="418343" y="1"/>
                    </a:cubicBezTo>
                    <a:close/>
                  </a:path>
                </a:pathLst>
              </a:custGeom>
              <a:solidFill>
                <a:srgbClr val="0094A1"/>
              </a:solidFill>
              <a:ln w="19050">
                <a:solidFill>
                  <a:srgbClr val="0094A1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600" dirty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左大括号 4"/>
            <p:cNvSpPr/>
            <p:nvPr/>
          </p:nvSpPr>
          <p:spPr>
            <a:xfrm>
              <a:off x="1756858" y="1911668"/>
              <a:ext cx="192578" cy="1668281"/>
            </a:xfrm>
            <a:prstGeom prst="leftBrace">
              <a:avLst/>
            </a:prstGeom>
            <a:ln w="28575">
              <a:solidFill>
                <a:srgbClr val="0094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2104887" y="1761345"/>
              <a:ext cx="2468880" cy="764679"/>
              <a:chOff x="2104887" y="1761345"/>
              <a:chExt cx="2468880" cy="764679"/>
            </a:xfrm>
          </p:grpSpPr>
          <p:sp>
            <p:nvSpPr>
              <p:cNvPr id="42" name="iconfont-11964-5736440">
                <a:extLst>
                  <a:ext uri="{FF2B5EF4-FFF2-40B4-BE49-F238E27FC236}">
                    <a16:creationId xmlns="" xmlns:p14="http://schemas.microsoft.com/office/powerpoint/2010/main" xmlns:a16="http://schemas.microsoft.com/office/drawing/2014/main" id="{54405246-CCE2-4201-BBB1-D3F3EB6E740D}"/>
                  </a:ext>
                </a:extLst>
              </p:cNvPr>
              <p:cNvSpPr/>
              <p:nvPr/>
            </p:nvSpPr>
            <p:spPr>
              <a:xfrm>
                <a:off x="2253558" y="1761345"/>
                <a:ext cx="360606" cy="361010"/>
              </a:xfrm>
              <a:custGeom>
                <a:avLst/>
                <a:gdLst>
                  <a:gd name="T0" fmla="*/ 0 w 11000"/>
                  <a:gd name="T1" fmla="*/ 12490 h 12980"/>
                  <a:gd name="T2" fmla="*/ 2280 w 11000"/>
                  <a:gd name="T3" fmla="*/ 5850 h 12980"/>
                  <a:gd name="T4" fmla="*/ 4760 w 11000"/>
                  <a:gd name="T5" fmla="*/ 7270 h 12980"/>
                  <a:gd name="T6" fmla="*/ 400 w 11000"/>
                  <a:gd name="T7" fmla="*/ 12290 h 12980"/>
                  <a:gd name="T8" fmla="*/ 2380 w 11000"/>
                  <a:gd name="T9" fmla="*/ 6250 h 12980"/>
                  <a:gd name="T10" fmla="*/ 7360 w 11000"/>
                  <a:gd name="T11" fmla="*/ 3320 h 12980"/>
                  <a:gd name="T12" fmla="*/ 7320 w 11000"/>
                  <a:gd name="T13" fmla="*/ 1600 h 12980"/>
                  <a:gd name="T14" fmla="*/ 7420 w 11000"/>
                  <a:gd name="T15" fmla="*/ 3320 h 12980"/>
                  <a:gd name="T16" fmla="*/ 7410 w 11000"/>
                  <a:gd name="T17" fmla="*/ 3120 h 12980"/>
                  <a:gd name="T18" fmla="*/ 7330 w 11000"/>
                  <a:gd name="T19" fmla="*/ 1790 h 12980"/>
                  <a:gd name="T20" fmla="*/ 10010 w 11000"/>
                  <a:gd name="T21" fmla="*/ 12980 h 12980"/>
                  <a:gd name="T22" fmla="*/ 8940 w 11000"/>
                  <a:gd name="T23" fmla="*/ 12320 h 12980"/>
                  <a:gd name="T24" fmla="*/ 5070 w 11000"/>
                  <a:gd name="T25" fmla="*/ 1740 h 12980"/>
                  <a:gd name="T26" fmla="*/ 8970 w 11000"/>
                  <a:gd name="T27" fmla="*/ 5700 h 12980"/>
                  <a:gd name="T28" fmla="*/ 10100 w 11000"/>
                  <a:gd name="T29" fmla="*/ 7530 h 12980"/>
                  <a:gd name="T30" fmla="*/ 10530 w 11000"/>
                  <a:gd name="T31" fmla="*/ 8940 h 12980"/>
                  <a:gd name="T32" fmla="*/ 10960 w 11000"/>
                  <a:gd name="T33" fmla="*/ 10350 h 12980"/>
                  <a:gd name="T34" fmla="*/ 10800 w 11000"/>
                  <a:gd name="T35" fmla="*/ 12000 h 12980"/>
                  <a:gd name="T36" fmla="*/ 9300 w 11000"/>
                  <a:gd name="T37" fmla="*/ 12120 h 12980"/>
                  <a:gd name="T38" fmla="*/ 10230 w 11000"/>
                  <a:gd name="T39" fmla="*/ 11220 h 12980"/>
                  <a:gd name="T40" fmla="*/ 9890 w 11000"/>
                  <a:gd name="T41" fmla="*/ 9920 h 12980"/>
                  <a:gd name="T42" fmla="*/ 10110 w 11000"/>
                  <a:gd name="T43" fmla="*/ 8940 h 12980"/>
                  <a:gd name="T44" fmla="*/ 9380 w 11000"/>
                  <a:gd name="T45" fmla="*/ 8250 h 12980"/>
                  <a:gd name="T46" fmla="*/ 8950 w 11000"/>
                  <a:gd name="T47" fmla="*/ 6970 h 12980"/>
                  <a:gd name="T48" fmla="*/ 9990 w 11000"/>
                  <a:gd name="T49" fmla="*/ 2480 h 12980"/>
                  <a:gd name="T50" fmla="*/ 5200 w 11000"/>
                  <a:gd name="T51" fmla="*/ 3890 h 12980"/>
                  <a:gd name="T52" fmla="*/ 9300 w 11000"/>
                  <a:gd name="T53" fmla="*/ 12120 h 12980"/>
                  <a:gd name="T54" fmla="*/ 7810 w 11000"/>
                  <a:gd name="T55" fmla="*/ 5830 h 12980"/>
                  <a:gd name="T56" fmla="*/ 10100 w 11000"/>
                  <a:gd name="T57" fmla="*/ 12750 h 12980"/>
                  <a:gd name="T58" fmla="*/ 2380 w 11000"/>
                  <a:gd name="T59" fmla="*/ 7910 h 12980"/>
                  <a:gd name="T60" fmla="*/ 2900 w 11000"/>
                  <a:gd name="T61" fmla="*/ 7390 h 12980"/>
                  <a:gd name="T62" fmla="*/ 2060 w 11000"/>
                  <a:gd name="T63" fmla="*/ 7390 h 12980"/>
                  <a:gd name="T64" fmla="*/ 2380 w 11000"/>
                  <a:gd name="T65" fmla="*/ 7070 h 12980"/>
                  <a:gd name="T66" fmla="*/ 1390 w 11000"/>
                  <a:gd name="T67" fmla="*/ 9930 h 12980"/>
                  <a:gd name="T68" fmla="*/ 1670 w 11000"/>
                  <a:gd name="T69" fmla="*/ 11100 h 12980"/>
                  <a:gd name="T70" fmla="*/ 2560 w 11000"/>
                  <a:gd name="T71" fmla="*/ 10620 h 12980"/>
                  <a:gd name="T72" fmla="*/ 1710 w 11000"/>
                  <a:gd name="T73" fmla="*/ 10170 h 12980"/>
                  <a:gd name="T74" fmla="*/ 2210 w 11000"/>
                  <a:gd name="T75" fmla="*/ 9830 h 12980"/>
                  <a:gd name="T76" fmla="*/ 2530 w 11000"/>
                  <a:gd name="T77" fmla="*/ 9670 h 12980"/>
                  <a:gd name="T78" fmla="*/ 2010 w 11000"/>
                  <a:gd name="T79" fmla="*/ 9460 h 12980"/>
                  <a:gd name="T80" fmla="*/ 1730 w 11000"/>
                  <a:gd name="T81" fmla="*/ 10600 h 12980"/>
                  <a:gd name="T82" fmla="*/ 2150 w 11000"/>
                  <a:gd name="T83" fmla="*/ 10440 h 12980"/>
                  <a:gd name="T84" fmla="*/ 1980 w 11000"/>
                  <a:gd name="T85" fmla="*/ 10850 h 12980"/>
                  <a:gd name="T86" fmla="*/ 2760 w 11000"/>
                  <a:gd name="T87" fmla="*/ 9810 h 12980"/>
                  <a:gd name="T88" fmla="*/ 3430 w 11000"/>
                  <a:gd name="T89" fmla="*/ 11140 h 12980"/>
                  <a:gd name="T90" fmla="*/ 2180 w 11000"/>
                  <a:gd name="T91" fmla="*/ 7380 h 12980"/>
                  <a:gd name="T92" fmla="*/ 4700 w 11000"/>
                  <a:gd name="T93" fmla="*/ 2060 h 12980"/>
                  <a:gd name="T94" fmla="*/ 7320 w 11000"/>
                  <a:gd name="T95" fmla="*/ 2650 h 12980"/>
                  <a:gd name="T96" fmla="*/ 2590 w 11000"/>
                  <a:gd name="T97" fmla="*/ 7060 h 12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000" h="12980">
                    <a:moveTo>
                      <a:pt x="4570" y="12690"/>
                    </a:moveTo>
                    <a:lnTo>
                      <a:pt x="200" y="12690"/>
                    </a:lnTo>
                    <a:cubicBezTo>
                      <a:pt x="90" y="12690"/>
                      <a:pt x="0" y="12600"/>
                      <a:pt x="0" y="12490"/>
                    </a:cubicBezTo>
                    <a:lnTo>
                      <a:pt x="0" y="7270"/>
                    </a:lnTo>
                    <a:cubicBezTo>
                      <a:pt x="0" y="7200"/>
                      <a:pt x="40" y="7130"/>
                      <a:pt x="100" y="7100"/>
                    </a:cubicBezTo>
                    <a:lnTo>
                      <a:pt x="2280" y="5850"/>
                    </a:lnTo>
                    <a:cubicBezTo>
                      <a:pt x="2340" y="5810"/>
                      <a:pt x="2420" y="5810"/>
                      <a:pt x="2480" y="5850"/>
                    </a:cubicBezTo>
                    <a:lnTo>
                      <a:pt x="4660" y="7100"/>
                    </a:lnTo>
                    <a:cubicBezTo>
                      <a:pt x="4720" y="7140"/>
                      <a:pt x="4760" y="7200"/>
                      <a:pt x="4760" y="7270"/>
                    </a:cubicBezTo>
                    <a:lnTo>
                      <a:pt x="4760" y="12500"/>
                    </a:lnTo>
                    <a:cubicBezTo>
                      <a:pt x="4770" y="12600"/>
                      <a:pt x="4680" y="12690"/>
                      <a:pt x="4570" y="12690"/>
                    </a:cubicBezTo>
                    <a:close/>
                    <a:moveTo>
                      <a:pt x="400" y="12290"/>
                    </a:moveTo>
                    <a:lnTo>
                      <a:pt x="4370" y="12290"/>
                    </a:lnTo>
                    <a:lnTo>
                      <a:pt x="4370" y="7380"/>
                    </a:lnTo>
                    <a:lnTo>
                      <a:pt x="2380" y="6250"/>
                    </a:lnTo>
                    <a:lnTo>
                      <a:pt x="400" y="7380"/>
                    </a:lnTo>
                    <a:lnTo>
                      <a:pt x="400" y="12290"/>
                    </a:lnTo>
                    <a:close/>
                    <a:moveTo>
                      <a:pt x="7360" y="3320"/>
                    </a:moveTo>
                    <a:cubicBezTo>
                      <a:pt x="7060" y="3320"/>
                      <a:pt x="6770" y="3150"/>
                      <a:pt x="6620" y="2890"/>
                    </a:cubicBezTo>
                    <a:cubicBezTo>
                      <a:pt x="6470" y="2630"/>
                      <a:pt x="6470" y="2310"/>
                      <a:pt x="6610" y="2050"/>
                    </a:cubicBezTo>
                    <a:cubicBezTo>
                      <a:pt x="6750" y="1790"/>
                      <a:pt x="7010" y="1620"/>
                      <a:pt x="7320" y="1600"/>
                    </a:cubicBezTo>
                    <a:cubicBezTo>
                      <a:pt x="7650" y="1570"/>
                      <a:pt x="7960" y="1740"/>
                      <a:pt x="8120" y="2030"/>
                    </a:cubicBezTo>
                    <a:cubicBezTo>
                      <a:pt x="8270" y="2290"/>
                      <a:pt x="8270" y="2610"/>
                      <a:pt x="8130" y="2870"/>
                    </a:cubicBezTo>
                    <a:cubicBezTo>
                      <a:pt x="7990" y="3130"/>
                      <a:pt x="7730" y="3300"/>
                      <a:pt x="7420" y="3320"/>
                    </a:cubicBezTo>
                    <a:lnTo>
                      <a:pt x="7360" y="3320"/>
                    </a:lnTo>
                    <a:close/>
                    <a:moveTo>
                      <a:pt x="6800" y="2790"/>
                    </a:moveTo>
                    <a:cubicBezTo>
                      <a:pt x="6920" y="3010"/>
                      <a:pt x="7170" y="3140"/>
                      <a:pt x="7410" y="3120"/>
                    </a:cubicBezTo>
                    <a:cubicBezTo>
                      <a:pt x="7640" y="3100"/>
                      <a:pt x="7850" y="2970"/>
                      <a:pt x="7950" y="2770"/>
                    </a:cubicBezTo>
                    <a:cubicBezTo>
                      <a:pt x="8060" y="2570"/>
                      <a:pt x="8050" y="2330"/>
                      <a:pt x="7940" y="2120"/>
                    </a:cubicBezTo>
                    <a:cubicBezTo>
                      <a:pt x="7820" y="1900"/>
                      <a:pt x="7570" y="1770"/>
                      <a:pt x="7330" y="1790"/>
                    </a:cubicBezTo>
                    <a:cubicBezTo>
                      <a:pt x="7100" y="1810"/>
                      <a:pt x="6890" y="1940"/>
                      <a:pt x="6790" y="2140"/>
                    </a:cubicBezTo>
                    <a:cubicBezTo>
                      <a:pt x="6680" y="2350"/>
                      <a:pt x="6680" y="2590"/>
                      <a:pt x="6800" y="2790"/>
                    </a:cubicBezTo>
                    <a:close/>
                    <a:moveTo>
                      <a:pt x="10010" y="12980"/>
                    </a:moveTo>
                    <a:cubicBezTo>
                      <a:pt x="9980" y="12980"/>
                      <a:pt x="9940" y="12970"/>
                      <a:pt x="9910" y="12950"/>
                    </a:cubicBezTo>
                    <a:lnTo>
                      <a:pt x="9030" y="12430"/>
                    </a:lnTo>
                    <a:cubicBezTo>
                      <a:pt x="8990" y="12400"/>
                      <a:pt x="8960" y="12360"/>
                      <a:pt x="8940" y="12320"/>
                    </a:cubicBezTo>
                    <a:lnTo>
                      <a:pt x="7040" y="6010"/>
                    </a:lnTo>
                    <a:cubicBezTo>
                      <a:pt x="5990" y="5810"/>
                      <a:pt x="5130" y="5030"/>
                      <a:pt x="4820" y="4010"/>
                    </a:cubicBezTo>
                    <a:cubicBezTo>
                      <a:pt x="4590" y="3240"/>
                      <a:pt x="4680" y="2430"/>
                      <a:pt x="5070" y="1740"/>
                    </a:cubicBezTo>
                    <a:cubicBezTo>
                      <a:pt x="5470" y="1040"/>
                      <a:pt x="6120" y="560"/>
                      <a:pt x="6900" y="360"/>
                    </a:cubicBezTo>
                    <a:cubicBezTo>
                      <a:pt x="8390" y="0"/>
                      <a:pt x="9940" y="900"/>
                      <a:pt x="10360" y="2380"/>
                    </a:cubicBezTo>
                    <a:cubicBezTo>
                      <a:pt x="10730" y="3690"/>
                      <a:pt x="10150" y="5060"/>
                      <a:pt x="8970" y="5700"/>
                    </a:cubicBezTo>
                    <a:lnTo>
                      <a:pt x="9300" y="6800"/>
                    </a:lnTo>
                    <a:lnTo>
                      <a:pt x="10030" y="7290"/>
                    </a:lnTo>
                    <a:cubicBezTo>
                      <a:pt x="10110" y="7340"/>
                      <a:pt x="10140" y="7440"/>
                      <a:pt x="10100" y="7530"/>
                    </a:cubicBezTo>
                    <a:lnTo>
                      <a:pt x="9800" y="8260"/>
                    </a:lnTo>
                    <a:lnTo>
                      <a:pt x="10460" y="8700"/>
                    </a:lnTo>
                    <a:cubicBezTo>
                      <a:pt x="10540" y="8750"/>
                      <a:pt x="10570" y="8850"/>
                      <a:pt x="10530" y="8940"/>
                    </a:cubicBezTo>
                    <a:lnTo>
                      <a:pt x="10230" y="9670"/>
                    </a:lnTo>
                    <a:lnTo>
                      <a:pt x="10890" y="10110"/>
                    </a:lnTo>
                    <a:cubicBezTo>
                      <a:pt x="10970" y="10160"/>
                      <a:pt x="11000" y="10260"/>
                      <a:pt x="10960" y="10350"/>
                    </a:cubicBezTo>
                    <a:lnTo>
                      <a:pt x="10630" y="11160"/>
                    </a:lnTo>
                    <a:lnTo>
                      <a:pt x="10830" y="11820"/>
                    </a:lnTo>
                    <a:cubicBezTo>
                      <a:pt x="10850" y="11880"/>
                      <a:pt x="10840" y="11940"/>
                      <a:pt x="10800" y="12000"/>
                    </a:cubicBezTo>
                    <a:lnTo>
                      <a:pt x="10170" y="12880"/>
                    </a:lnTo>
                    <a:cubicBezTo>
                      <a:pt x="10130" y="12950"/>
                      <a:pt x="10070" y="12980"/>
                      <a:pt x="10010" y="12980"/>
                    </a:cubicBezTo>
                    <a:close/>
                    <a:moveTo>
                      <a:pt x="9300" y="12120"/>
                    </a:moveTo>
                    <a:lnTo>
                      <a:pt x="9950" y="12510"/>
                    </a:lnTo>
                    <a:lnTo>
                      <a:pt x="10420" y="11860"/>
                    </a:lnTo>
                    <a:lnTo>
                      <a:pt x="10230" y="11220"/>
                    </a:lnTo>
                    <a:cubicBezTo>
                      <a:pt x="10220" y="11180"/>
                      <a:pt x="10220" y="11130"/>
                      <a:pt x="10240" y="11090"/>
                    </a:cubicBezTo>
                    <a:lnTo>
                      <a:pt x="10540" y="10360"/>
                    </a:lnTo>
                    <a:lnTo>
                      <a:pt x="9890" y="9920"/>
                    </a:lnTo>
                    <a:cubicBezTo>
                      <a:pt x="9850" y="9890"/>
                      <a:pt x="9820" y="9860"/>
                      <a:pt x="9810" y="9810"/>
                    </a:cubicBezTo>
                    <a:cubicBezTo>
                      <a:pt x="9800" y="9770"/>
                      <a:pt x="9800" y="9710"/>
                      <a:pt x="9810" y="9670"/>
                    </a:cubicBezTo>
                    <a:lnTo>
                      <a:pt x="10110" y="8940"/>
                    </a:lnTo>
                    <a:lnTo>
                      <a:pt x="9460" y="8500"/>
                    </a:lnTo>
                    <a:cubicBezTo>
                      <a:pt x="9420" y="8470"/>
                      <a:pt x="9390" y="8440"/>
                      <a:pt x="9380" y="8390"/>
                    </a:cubicBezTo>
                    <a:cubicBezTo>
                      <a:pt x="9370" y="8350"/>
                      <a:pt x="9370" y="8290"/>
                      <a:pt x="9380" y="8250"/>
                    </a:cubicBezTo>
                    <a:lnTo>
                      <a:pt x="9680" y="7520"/>
                    </a:lnTo>
                    <a:lnTo>
                      <a:pt x="9030" y="7080"/>
                    </a:lnTo>
                    <a:cubicBezTo>
                      <a:pt x="8990" y="7050"/>
                      <a:pt x="8960" y="7020"/>
                      <a:pt x="8950" y="6970"/>
                    </a:cubicBezTo>
                    <a:lnTo>
                      <a:pt x="8550" y="5650"/>
                    </a:lnTo>
                    <a:cubicBezTo>
                      <a:pt x="8520" y="5560"/>
                      <a:pt x="8570" y="5450"/>
                      <a:pt x="8660" y="5410"/>
                    </a:cubicBezTo>
                    <a:cubicBezTo>
                      <a:pt x="9760" y="4890"/>
                      <a:pt x="10320" y="3650"/>
                      <a:pt x="9990" y="2480"/>
                    </a:cubicBezTo>
                    <a:cubicBezTo>
                      <a:pt x="9630" y="1210"/>
                      <a:pt x="8290" y="430"/>
                      <a:pt x="7010" y="740"/>
                    </a:cubicBezTo>
                    <a:cubicBezTo>
                      <a:pt x="6320" y="910"/>
                      <a:pt x="5760" y="1330"/>
                      <a:pt x="5420" y="1930"/>
                    </a:cubicBezTo>
                    <a:cubicBezTo>
                      <a:pt x="5080" y="2530"/>
                      <a:pt x="5000" y="3220"/>
                      <a:pt x="5200" y="3890"/>
                    </a:cubicBezTo>
                    <a:cubicBezTo>
                      <a:pt x="5480" y="4810"/>
                      <a:pt x="6270" y="5490"/>
                      <a:pt x="7220" y="5630"/>
                    </a:cubicBezTo>
                    <a:cubicBezTo>
                      <a:pt x="7300" y="5640"/>
                      <a:pt x="7360" y="5700"/>
                      <a:pt x="7380" y="5770"/>
                    </a:cubicBezTo>
                    <a:lnTo>
                      <a:pt x="9300" y="12120"/>
                    </a:lnTo>
                    <a:close/>
                    <a:moveTo>
                      <a:pt x="10010" y="12880"/>
                    </a:moveTo>
                    <a:cubicBezTo>
                      <a:pt x="9970" y="12880"/>
                      <a:pt x="9930" y="12850"/>
                      <a:pt x="9910" y="12810"/>
                    </a:cubicBezTo>
                    <a:lnTo>
                      <a:pt x="7810" y="5830"/>
                    </a:lnTo>
                    <a:cubicBezTo>
                      <a:pt x="7790" y="5780"/>
                      <a:pt x="7820" y="5720"/>
                      <a:pt x="7880" y="5710"/>
                    </a:cubicBezTo>
                    <a:cubicBezTo>
                      <a:pt x="7930" y="5690"/>
                      <a:pt x="7990" y="5720"/>
                      <a:pt x="8000" y="5780"/>
                    </a:cubicBezTo>
                    <a:lnTo>
                      <a:pt x="10100" y="12750"/>
                    </a:lnTo>
                    <a:cubicBezTo>
                      <a:pt x="10120" y="12800"/>
                      <a:pt x="10090" y="12860"/>
                      <a:pt x="10030" y="12870"/>
                    </a:cubicBezTo>
                    <a:cubicBezTo>
                      <a:pt x="10030" y="12880"/>
                      <a:pt x="10020" y="12880"/>
                      <a:pt x="10010" y="12880"/>
                    </a:cubicBezTo>
                    <a:close/>
                    <a:moveTo>
                      <a:pt x="2380" y="7910"/>
                    </a:moveTo>
                    <a:cubicBezTo>
                      <a:pt x="2090" y="7910"/>
                      <a:pt x="1860" y="7680"/>
                      <a:pt x="1860" y="7390"/>
                    </a:cubicBezTo>
                    <a:cubicBezTo>
                      <a:pt x="1860" y="7100"/>
                      <a:pt x="2090" y="6870"/>
                      <a:pt x="2380" y="6870"/>
                    </a:cubicBezTo>
                    <a:cubicBezTo>
                      <a:pt x="2670" y="6870"/>
                      <a:pt x="2900" y="7100"/>
                      <a:pt x="2900" y="7390"/>
                    </a:cubicBezTo>
                    <a:cubicBezTo>
                      <a:pt x="2900" y="7680"/>
                      <a:pt x="2670" y="7910"/>
                      <a:pt x="2380" y="7910"/>
                    </a:cubicBezTo>
                    <a:close/>
                    <a:moveTo>
                      <a:pt x="2380" y="7070"/>
                    </a:moveTo>
                    <a:cubicBezTo>
                      <a:pt x="2200" y="7070"/>
                      <a:pt x="2060" y="7210"/>
                      <a:pt x="2060" y="7390"/>
                    </a:cubicBezTo>
                    <a:cubicBezTo>
                      <a:pt x="2060" y="7570"/>
                      <a:pt x="2200" y="7710"/>
                      <a:pt x="2380" y="7710"/>
                    </a:cubicBezTo>
                    <a:cubicBezTo>
                      <a:pt x="2560" y="7710"/>
                      <a:pt x="2700" y="7570"/>
                      <a:pt x="2700" y="7390"/>
                    </a:cubicBezTo>
                    <a:cubicBezTo>
                      <a:pt x="2700" y="7210"/>
                      <a:pt x="2560" y="7070"/>
                      <a:pt x="2380" y="7070"/>
                    </a:cubicBezTo>
                    <a:close/>
                    <a:moveTo>
                      <a:pt x="2010" y="9460"/>
                    </a:moveTo>
                    <a:cubicBezTo>
                      <a:pt x="1830" y="9460"/>
                      <a:pt x="1670" y="9530"/>
                      <a:pt x="1540" y="9660"/>
                    </a:cubicBezTo>
                    <a:cubicBezTo>
                      <a:pt x="1480" y="9730"/>
                      <a:pt x="1430" y="9820"/>
                      <a:pt x="1390" y="9930"/>
                    </a:cubicBezTo>
                    <a:cubicBezTo>
                      <a:pt x="1350" y="10040"/>
                      <a:pt x="1330" y="10180"/>
                      <a:pt x="1330" y="10330"/>
                    </a:cubicBezTo>
                    <a:cubicBezTo>
                      <a:pt x="1330" y="10560"/>
                      <a:pt x="1380" y="10760"/>
                      <a:pt x="1470" y="10910"/>
                    </a:cubicBezTo>
                    <a:cubicBezTo>
                      <a:pt x="1520" y="10990"/>
                      <a:pt x="1580" y="11050"/>
                      <a:pt x="1670" y="11100"/>
                    </a:cubicBezTo>
                    <a:cubicBezTo>
                      <a:pt x="1760" y="11140"/>
                      <a:pt x="1860" y="11170"/>
                      <a:pt x="1970" y="11170"/>
                    </a:cubicBezTo>
                    <a:cubicBezTo>
                      <a:pt x="2140" y="11170"/>
                      <a:pt x="2280" y="11120"/>
                      <a:pt x="2390" y="11020"/>
                    </a:cubicBezTo>
                    <a:cubicBezTo>
                      <a:pt x="2500" y="10920"/>
                      <a:pt x="2560" y="10790"/>
                      <a:pt x="2560" y="10620"/>
                    </a:cubicBezTo>
                    <a:cubicBezTo>
                      <a:pt x="2560" y="10450"/>
                      <a:pt x="2510" y="10320"/>
                      <a:pt x="2410" y="10220"/>
                    </a:cubicBezTo>
                    <a:cubicBezTo>
                      <a:pt x="2310" y="10120"/>
                      <a:pt x="2180" y="10070"/>
                      <a:pt x="2030" y="10070"/>
                    </a:cubicBezTo>
                    <a:cubicBezTo>
                      <a:pt x="1920" y="10070"/>
                      <a:pt x="1810" y="10100"/>
                      <a:pt x="1710" y="10170"/>
                    </a:cubicBezTo>
                    <a:cubicBezTo>
                      <a:pt x="1720" y="10050"/>
                      <a:pt x="1760" y="9960"/>
                      <a:pt x="1810" y="9890"/>
                    </a:cubicBezTo>
                    <a:cubicBezTo>
                      <a:pt x="1870" y="9820"/>
                      <a:pt x="1940" y="9790"/>
                      <a:pt x="2050" y="9790"/>
                    </a:cubicBezTo>
                    <a:cubicBezTo>
                      <a:pt x="2100" y="9790"/>
                      <a:pt x="2150" y="9800"/>
                      <a:pt x="2210" y="9830"/>
                    </a:cubicBezTo>
                    <a:cubicBezTo>
                      <a:pt x="2260" y="9860"/>
                      <a:pt x="2300" y="9880"/>
                      <a:pt x="2320" y="9890"/>
                    </a:cubicBezTo>
                    <a:lnTo>
                      <a:pt x="2360" y="9930"/>
                    </a:lnTo>
                    <a:lnTo>
                      <a:pt x="2530" y="9670"/>
                    </a:lnTo>
                    <a:cubicBezTo>
                      <a:pt x="2480" y="9630"/>
                      <a:pt x="2440" y="9600"/>
                      <a:pt x="2410" y="9580"/>
                    </a:cubicBezTo>
                    <a:cubicBezTo>
                      <a:pt x="2370" y="9560"/>
                      <a:pt x="2320" y="9530"/>
                      <a:pt x="2250" y="9510"/>
                    </a:cubicBezTo>
                    <a:cubicBezTo>
                      <a:pt x="2160" y="9470"/>
                      <a:pt x="2090" y="9460"/>
                      <a:pt x="2010" y="9460"/>
                    </a:cubicBezTo>
                    <a:close/>
                    <a:moveTo>
                      <a:pt x="1980" y="10850"/>
                    </a:moveTo>
                    <a:cubicBezTo>
                      <a:pt x="1910" y="10850"/>
                      <a:pt x="1850" y="10830"/>
                      <a:pt x="1800" y="10780"/>
                    </a:cubicBezTo>
                    <a:cubicBezTo>
                      <a:pt x="1750" y="10730"/>
                      <a:pt x="1730" y="10670"/>
                      <a:pt x="1730" y="10600"/>
                    </a:cubicBezTo>
                    <a:cubicBezTo>
                      <a:pt x="1730" y="10530"/>
                      <a:pt x="1750" y="10470"/>
                      <a:pt x="1800" y="10430"/>
                    </a:cubicBezTo>
                    <a:cubicBezTo>
                      <a:pt x="1850" y="10390"/>
                      <a:pt x="1910" y="10370"/>
                      <a:pt x="1980" y="10370"/>
                    </a:cubicBezTo>
                    <a:cubicBezTo>
                      <a:pt x="2050" y="10370"/>
                      <a:pt x="2110" y="10390"/>
                      <a:pt x="2150" y="10440"/>
                    </a:cubicBezTo>
                    <a:cubicBezTo>
                      <a:pt x="2190" y="10490"/>
                      <a:pt x="2210" y="10550"/>
                      <a:pt x="2210" y="10620"/>
                    </a:cubicBezTo>
                    <a:cubicBezTo>
                      <a:pt x="2210" y="10690"/>
                      <a:pt x="2190" y="10750"/>
                      <a:pt x="2140" y="10790"/>
                    </a:cubicBezTo>
                    <a:cubicBezTo>
                      <a:pt x="2110" y="10830"/>
                      <a:pt x="2050" y="10850"/>
                      <a:pt x="1980" y="10850"/>
                    </a:cubicBezTo>
                    <a:close/>
                    <a:moveTo>
                      <a:pt x="3430" y="9500"/>
                    </a:moveTo>
                    <a:lnTo>
                      <a:pt x="2760" y="9500"/>
                    </a:lnTo>
                    <a:lnTo>
                      <a:pt x="2760" y="9810"/>
                    </a:lnTo>
                    <a:lnTo>
                      <a:pt x="3070" y="9810"/>
                    </a:lnTo>
                    <a:lnTo>
                      <a:pt x="3070" y="11140"/>
                    </a:lnTo>
                    <a:lnTo>
                      <a:pt x="3430" y="11140"/>
                    </a:lnTo>
                    <a:lnTo>
                      <a:pt x="3430" y="9500"/>
                    </a:lnTo>
                    <a:close/>
                    <a:moveTo>
                      <a:pt x="2380" y="7590"/>
                    </a:moveTo>
                    <a:cubicBezTo>
                      <a:pt x="2260" y="7580"/>
                      <a:pt x="2180" y="7490"/>
                      <a:pt x="2180" y="7380"/>
                    </a:cubicBezTo>
                    <a:cubicBezTo>
                      <a:pt x="2180" y="7290"/>
                      <a:pt x="2190" y="7180"/>
                      <a:pt x="2190" y="7050"/>
                    </a:cubicBezTo>
                    <a:cubicBezTo>
                      <a:pt x="2240" y="5800"/>
                      <a:pt x="2310" y="4420"/>
                      <a:pt x="2570" y="3850"/>
                    </a:cubicBezTo>
                    <a:cubicBezTo>
                      <a:pt x="2960" y="3000"/>
                      <a:pt x="3760" y="2330"/>
                      <a:pt x="4700" y="2060"/>
                    </a:cubicBezTo>
                    <a:cubicBezTo>
                      <a:pt x="5590" y="1810"/>
                      <a:pt x="6570" y="1890"/>
                      <a:pt x="7480" y="2290"/>
                    </a:cubicBezTo>
                    <a:cubicBezTo>
                      <a:pt x="7580" y="2340"/>
                      <a:pt x="7630" y="2450"/>
                      <a:pt x="7580" y="2550"/>
                    </a:cubicBezTo>
                    <a:cubicBezTo>
                      <a:pt x="7530" y="2650"/>
                      <a:pt x="7420" y="2700"/>
                      <a:pt x="7320" y="2650"/>
                    </a:cubicBezTo>
                    <a:cubicBezTo>
                      <a:pt x="6510" y="2290"/>
                      <a:pt x="5600" y="2210"/>
                      <a:pt x="4820" y="2440"/>
                    </a:cubicBezTo>
                    <a:cubicBezTo>
                      <a:pt x="3980" y="2680"/>
                      <a:pt x="3280" y="3270"/>
                      <a:pt x="2940" y="4010"/>
                    </a:cubicBezTo>
                    <a:cubicBezTo>
                      <a:pt x="2690" y="4560"/>
                      <a:pt x="2630" y="6250"/>
                      <a:pt x="2590" y="7060"/>
                    </a:cubicBezTo>
                    <a:cubicBezTo>
                      <a:pt x="2590" y="7190"/>
                      <a:pt x="2580" y="7300"/>
                      <a:pt x="2580" y="7390"/>
                    </a:cubicBezTo>
                    <a:cubicBezTo>
                      <a:pt x="2580" y="7500"/>
                      <a:pt x="2490" y="7590"/>
                      <a:pt x="2380" y="7590"/>
                    </a:cubicBezTo>
                    <a:close/>
                  </a:path>
                </a:pathLst>
              </a:custGeom>
              <a:solidFill>
                <a:srgbClr val="0094A1"/>
              </a:solidFill>
              <a:ln>
                <a:solidFill>
                  <a:srgbClr val="0094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2104887" y="2156692"/>
                    <a:ext cx="24688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600" dirty="0" smtClean="0">
                        <a:solidFill>
                          <a:srgbClr val="0094A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患者：</a:t>
                    </a:r>
                    <a:r>
                      <a:rPr lang="zh-CN" altLang="en-US" sz="1600" dirty="0">
                        <a:solidFill>
                          <a:srgbClr val="0094A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私钥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kern="0">
                                <a:solidFill>
                                  <a:srgbClr val="0094A1"/>
                                </a:solidFill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 kern="0">
                                <a:solidFill>
                                  <a:srgbClr val="0094A1"/>
                                </a:solidFill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sk</m:t>
                            </m:r>
                          </m:e>
                          <m:sub>
                            <m:r>
                              <a:rPr lang="en-US" altLang="zh-CN" i="1" kern="0">
                                <a:solidFill>
                                  <a:srgbClr val="0094A1"/>
                                </a:solidFill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zh-CN" altLang="en-US" i="1" kern="0" dirty="0">
                      <a:solidFill>
                        <a:srgbClr val="0094A1"/>
                      </a:solidFill>
                      <a:latin typeface="Cambria Math" panose="02040503050406030204" pitchFamily="18" charset="0"/>
                      <a:cs typeface="Times New Roman" panose="0202050305040509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4887" y="2156692"/>
                    <a:ext cx="2468880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481" b="-180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组合 71"/>
            <p:cNvGrpSpPr/>
            <p:nvPr/>
          </p:nvGrpSpPr>
          <p:grpSpPr>
            <a:xfrm>
              <a:off x="349884" y="2428717"/>
              <a:ext cx="1234440" cy="1329950"/>
              <a:chOff x="459021" y="3091137"/>
              <a:chExt cx="1234440" cy="1329950"/>
            </a:xfrm>
          </p:grpSpPr>
          <p:sp>
            <p:nvSpPr>
              <p:cNvPr id="61" name="iconfont-1192-812035">
                <a:extLst>
                  <a:ext uri="{FF2B5EF4-FFF2-40B4-BE49-F238E27FC236}">
                    <a16:creationId xmlns="" xmlns:p14="http://schemas.microsoft.com/office/powerpoint/2010/main" xmlns:a16="http://schemas.microsoft.com/office/drawing/2014/main" id="{54405246-CCE2-4201-BBB1-D3F3EB6E740D}"/>
                  </a:ext>
                </a:extLst>
              </p:cNvPr>
              <p:cNvSpPr/>
              <p:nvPr/>
            </p:nvSpPr>
            <p:spPr>
              <a:xfrm>
                <a:off x="692431" y="3091137"/>
                <a:ext cx="858494" cy="869963"/>
              </a:xfrm>
              <a:custGeom>
                <a:avLst/>
                <a:gdLst>
                  <a:gd name="T0" fmla="*/ 2634 w 12055"/>
                  <a:gd name="T1" fmla="*/ 3559 h 12786"/>
                  <a:gd name="T2" fmla="*/ 8377 w 12055"/>
                  <a:gd name="T3" fmla="*/ 3559 h 12786"/>
                  <a:gd name="T4" fmla="*/ 7650 w 12055"/>
                  <a:gd name="T5" fmla="*/ 5915 h 12786"/>
                  <a:gd name="T6" fmla="*/ 9064 w 12055"/>
                  <a:gd name="T7" fmla="*/ 3559 h 12786"/>
                  <a:gd name="T8" fmla="*/ 1947 w 12055"/>
                  <a:gd name="T9" fmla="*/ 3559 h 12786"/>
                  <a:gd name="T10" fmla="*/ 344 w 12055"/>
                  <a:gd name="T11" fmla="*/ 9155 h 12786"/>
                  <a:gd name="T12" fmla="*/ 79 w 12055"/>
                  <a:gd name="T13" fmla="*/ 11858 h 12786"/>
                  <a:gd name="T14" fmla="*/ 464 w 12055"/>
                  <a:gd name="T15" fmla="*/ 12155 h 12786"/>
                  <a:gd name="T16" fmla="*/ 805 w 12055"/>
                  <a:gd name="T17" fmla="*/ 10118 h 12786"/>
                  <a:gd name="T18" fmla="*/ 3571 w 12055"/>
                  <a:gd name="T19" fmla="*/ 6268 h 12786"/>
                  <a:gd name="T20" fmla="*/ 3617 w 12055"/>
                  <a:gd name="T21" fmla="*/ 5717 h 12786"/>
                  <a:gd name="T22" fmla="*/ 6943 w 12055"/>
                  <a:gd name="T23" fmla="*/ 10953 h 12786"/>
                  <a:gd name="T24" fmla="*/ 7476 w 12055"/>
                  <a:gd name="T25" fmla="*/ 10789 h 12786"/>
                  <a:gd name="T26" fmla="*/ 7370 w 12055"/>
                  <a:gd name="T27" fmla="*/ 10462 h 12786"/>
                  <a:gd name="T28" fmla="*/ 7281 w 12055"/>
                  <a:gd name="T29" fmla="*/ 9128 h 12786"/>
                  <a:gd name="T30" fmla="*/ 7114 w 12055"/>
                  <a:gd name="T31" fmla="*/ 8853 h 12786"/>
                  <a:gd name="T32" fmla="*/ 6370 w 12055"/>
                  <a:gd name="T33" fmla="*/ 9025 h 12786"/>
                  <a:gd name="T34" fmla="*/ 6932 w 12055"/>
                  <a:gd name="T35" fmla="*/ 9197 h 12786"/>
                  <a:gd name="T36" fmla="*/ 6777 w 12055"/>
                  <a:gd name="T37" fmla="*/ 10840 h 12786"/>
                  <a:gd name="T38" fmla="*/ 6931 w 12055"/>
                  <a:gd name="T39" fmla="*/ 8201 h 12786"/>
                  <a:gd name="T40" fmla="*/ 6931 w 12055"/>
                  <a:gd name="T41" fmla="*/ 8659 h 12786"/>
                  <a:gd name="T42" fmla="*/ 8721 w 12055"/>
                  <a:gd name="T43" fmla="*/ 6116 h 12786"/>
                  <a:gd name="T44" fmla="*/ 8721 w 12055"/>
                  <a:gd name="T45" fmla="*/ 12786 h 12786"/>
                  <a:gd name="T46" fmla="*/ 11499 w 12055"/>
                  <a:gd name="T47" fmla="*/ 10974 h 12786"/>
                  <a:gd name="T48" fmla="*/ 8721 w 12055"/>
                  <a:gd name="T49" fmla="*/ 12442 h 12786"/>
                  <a:gd name="T50" fmla="*/ 8721 w 12055"/>
                  <a:gd name="T51" fmla="*/ 6460 h 12786"/>
                  <a:gd name="T52" fmla="*/ 9016 w 12055"/>
                  <a:gd name="T53" fmla="*/ 9298 h 12786"/>
                  <a:gd name="T54" fmla="*/ 10146 w 12055"/>
                  <a:gd name="T55" fmla="*/ 8578 h 12786"/>
                  <a:gd name="T56" fmla="*/ 10146 w 12055"/>
                  <a:gd name="T57" fmla="*/ 8234 h 12786"/>
                  <a:gd name="T58" fmla="*/ 7553 w 12055"/>
                  <a:gd name="T59" fmla="*/ 8406 h 12786"/>
                  <a:gd name="T60" fmla="*/ 8673 w 12055"/>
                  <a:gd name="T61" fmla="*/ 8578 h 12786"/>
                  <a:gd name="T62" fmla="*/ 8080 w 12055"/>
                  <a:gd name="T63" fmla="*/ 10445 h 12786"/>
                  <a:gd name="T64" fmla="*/ 7909 w 12055"/>
                  <a:gd name="T65" fmla="*/ 9298 h 12786"/>
                  <a:gd name="T66" fmla="*/ 7737 w 12055"/>
                  <a:gd name="T67" fmla="*/ 10610 h 12786"/>
                  <a:gd name="T68" fmla="*/ 7737 w 12055"/>
                  <a:gd name="T69" fmla="*/ 10617 h 12786"/>
                  <a:gd name="T70" fmla="*/ 10146 w 12055"/>
                  <a:gd name="T71" fmla="*/ 10789 h 12786"/>
                  <a:gd name="T72" fmla="*/ 10146 w 12055"/>
                  <a:gd name="T73" fmla="*/ 10445 h 12786"/>
                  <a:gd name="T74" fmla="*/ 9016 w 12055"/>
                  <a:gd name="T75" fmla="*/ 9642 h 12786"/>
                  <a:gd name="T76" fmla="*/ 12055 w 12055"/>
                  <a:gd name="T77" fmla="*/ 9451 h 12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055" h="12786">
                    <a:moveTo>
                      <a:pt x="3617" y="5717"/>
                    </a:moveTo>
                    <a:cubicBezTo>
                      <a:pt x="2992" y="5171"/>
                      <a:pt x="2634" y="4384"/>
                      <a:pt x="2634" y="3559"/>
                    </a:cubicBezTo>
                    <a:cubicBezTo>
                      <a:pt x="2634" y="1975"/>
                      <a:pt x="3922" y="687"/>
                      <a:pt x="5505" y="687"/>
                    </a:cubicBezTo>
                    <a:cubicBezTo>
                      <a:pt x="7089" y="687"/>
                      <a:pt x="8377" y="1975"/>
                      <a:pt x="8377" y="3559"/>
                    </a:cubicBezTo>
                    <a:cubicBezTo>
                      <a:pt x="8377" y="4538"/>
                      <a:pt x="8221" y="4958"/>
                      <a:pt x="7682" y="5430"/>
                    </a:cubicBezTo>
                    <a:cubicBezTo>
                      <a:pt x="7539" y="5555"/>
                      <a:pt x="7525" y="5772"/>
                      <a:pt x="7650" y="5915"/>
                    </a:cubicBezTo>
                    <a:cubicBezTo>
                      <a:pt x="7775" y="6058"/>
                      <a:pt x="7992" y="6072"/>
                      <a:pt x="8135" y="5947"/>
                    </a:cubicBezTo>
                    <a:cubicBezTo>
                      <a:pt x="8916" y="5263"/>
                      <a:pt x="9064" y="4580"/>
                      <a:pt x="9064" y="3559"/>
                    </a:cubicBezTo>
                    <a:cubicBezTo>
                      <a:pt x="9064" y="1596"/>
                      <a:pt x="7468" y="0"/>
                      <a:pt x="5505" y="0"/>
                    </a:cubicBezTo>
                    <a:cubicBezTo>
                      <a:pt x="3543" y="0"/>
                      <a:pt x="1947" y="1596"/>
                      <a:pt x="1947" y="3559"/>
                    </a:cubicBezTo>
                    <a:cubicBezTo>
                      <a:pt x="1947" y="4433"/>
                      <a:pt x="2271" y="5272"/>
                      <a:pt x="2848" y="5921"/>
                    </a:cubicBezTo>
                    <a:cubicBezTo>
                      <a:pt x="1619" y="6772"/>
                      <a:pt x="778" y="7859"/>
                      <a:pt x="344" y="9155"/>
                    </a:cubicBezTo>
                    <a:cubicBezTo>
                      <a:pt x="252" y="9428"/>
                      <a:pt x="180" y="9711"/>
                      <a:pt x="128" y="9996"/>
                    </a:cubicBezTo>
                    <a:cubicBezTo>
                      <a:pt x="17" y="10613"/>
                      <a:pt x="0" y="11239"/>
                      <a:pt x="79" y="11858"/>
                    </a:cubicBezTo>
                    <a:cubicBezTo>
                      <a:pt x="101" y="12031"/>
                      <a:pt x="249" y="12158"/>
                      <a:pt x="420" y="12158"/>
                    </a:cubicBezTo>
                    <a:cubicBezTo>
                      <a:pt x="434" y="12158"/>
                      <a:pt x="449" y="12157"/>
                      <a:pt x="464" y="12155"/>
                    </a:cubicBezTo>
                    <a:cubicBezTo>
                      <a:pt x="652" y="12131"/>
                      <a:pt x="785" y="11959"/>
                      <a:pt x="761" y="11771"/>
                    </a:cubicBezTo>
                    <a:cubicBezTo>
                      <a:pt x="691" y="11222"/>
                      <a:pt x="706" y="10666"/>
                      <a:pt x="805" y="10118"/>
                    </a:cubicBezTo>
                    <a:cubicBezTo>
                      <a:pt x="850" y="9866"/>
                      <a:pt x="914" y="9615"/>
                      <a:pt x="995" y="9374"/>
                    </a:cubicBezTo>
                    <a:cubicBezTo>
                      <a:pt x="1419" y="8110"/>
                      <a:pt x="2285" y="7065"/>
                      <a:pt x="3571" y="6268"/>
                    </a:cubicBezTo>
                    <a:cubicBezTo>
                      <a:pt x="3664" y="6211"/>
                      <a:pt x="3724" y="6113"/>
                      <a:pt x="3733" y="6004"/>
                    </a:cubicBezTo>
                    <a:cubicBezTo>
                      <a:pt x="3742" y="5896"/>
                      <a:pt x="3699" y="5789"/>
                      <a:pt x="3617" y="5717"/>
                    </a:cubicBezTo>
                    <a:close/>
                    <a:moveTo>
                      <a:pt x="6777" y="10840"/>
                    </a:moveTo>
                    <a:cubicBezTo>
                      <a:pt x="6800" y="10913"/>
                      <a:pt x="6854" y="10947"/>
                      <a:pt x="6943" y="10953"/>
                    </a:cubicBezTo>
                    <a:cubicBezTo>
                      <a:pt x="6961" y="10954"/>
                      <a:pt x="6979" y="10950"/>
                      <a:pt x="6996" y="10944"/>
                    </a:cubicBezTo>
                    <a:lnTo>
                      <a:pt x="7476" y="10789"/>
                    </a:lnTo>
                    <a:cubicBezTo>
                      <a:pt x="7566" y="10760"/>
                      <a:pt x="7616" y="10663"/>
                      <a:pt x="7586" y="10573"/>
                    </a:cubicBezTo>
                    <a:cubicBezTo>
                      <a:pt x="7557" y="10483"/>
                      <a:pt x="7461" y="10433"/>
                      <a:pt x="7370" y="10462"/>
                    </a:cubicBezTo>
                    <a:lnTo>
                      <a:pt x="7123" y="10542"/>
                    </a:lnTo>
                    <a:lnTo>
                      <a:pt x="7281" y="9128"/>
                    </a:lnTo>
                    <a:cubicBezTo>
                      <a:pt x="7284" y="9105"/>
                      <a:pt x="7290" y="9071"/>
                      <a:pt x="7286" y="9025"/>
                    </a:cubicBezTo>
                    <a:cubicBezTo>
                      <a:pt x="7279" y="8930"/>
                      <a:pt x="7209" y="8853"/>
                      <a:pt x="7114" y="8853"/>
                    </a:cubicBezTo>
                    <a:lnTo>
                      <a:pt x="6542" y="8853"/>
                    </a:lnTo>
                    <a:cubicBezTo>
                      <a:pt x="6447" y="8853"/>
                      <a:pt x="6370" y="8930"/>
                      <a:pt x="6370" y="9025"/>
                    </a:cubicBezTo>
                    <a:cubicBezTo>
                      <a:pt x="6370" y="9120"/>
                      <a:pt x="6447" y="9197"/>
                      <a:pt x="6542" y="9197"/>
                    </a:cubicBezTo>
                    <a:lnTo>
                      <a:pt x="6932" y="9197"/>
                    </a:lnTo>
                    <a:lnTo>
                      <a:pt x="6761" y="10684"/>
                    </a:lnTo>
                    <a:cubicBezTo>
                      <a:pt x="6755" y="10756"/>
                      <a:pt x="6770" y="10817"/>
                      <a:pt x="6777" y="10840"/>
                    </a:cubicBezTo>
                    <a:close/>
                    <a:moveTo>
                      <a:pt x="7160" y="8430"/>
                    </a:moveTo>
                    <a:cubicBezTo>
                      <a:pt x="7160" y="8303"/>
                      <a:pt x="7058" y="8201"/>
                      <a:pt x="6931" y="8201"/>
                    </a:cubicBezTo>
                    <a:cubicBezTo>
                      <a:pt x="6805" y="8201"/>
                      <a:pt x="6702" y="8303"/>
                      <a:pt x="6702" y="8430"/>
                    </a:cubicBezTo>
                    <a:cubicBezTo>
                      <a:pt x="6702" y="8556"/>
                      <a:pt x="6805" y="8659"/>
                      <a:pt x="6931" y="8659"/>
                    </a:cubicBezTo>
                    <a:cubicBezTo>
                      <a:pt x="7058" y="8659"/>
                      <a:pt x="7160" y="8556"/>
                      <a:pt x="7160" y="8430"/>
                    </a:cubicBezTo>
                    <a:close/>
                    <a:moveTo>
                      <a:pt x="8721" y="6116"/>
                    </a:moveTo>
                    <a:cubicBezTo>
                      <a:pt x="6882" y="6116"/>
                      <a:pt x="5386" y="7612"/>
                      <a:pt x="5386" y="9451"/>
                    </a:cubicBezTo>
                    <a:cubicBezTo>
                      <a:pt x="5386" y="11290"/>
                      <a:pt x="6882" y="12786"/>
                      <a:pt x="8721" y="12786"/>
                    </a:cubicBezTo>
                    <a:cubicBezTo>
                      <a:pt x="9881" y="12786"/>
                      <a:pt x="10940" y="12197"/>
                      <a:pt x="11554" y="11211"/>
                    </a:cubicBezTo>
                    <a:cubicBezTo>
                      <a:pt x="11604" y="11130"/>
                      <a:pt x="11579" y="11025"/>
                      <a:pt x="11499" y="10974"/>
                    </a:cubicBezTo>
                    <a:cubicBezTo>
                      <a:pt x="11418" y="10924"/>
                      <a:pt x="11312" y="10949"/>
                      <a:pt x="11262" y="11029"/>
                    </a:cubicBezTo>
                    <a:cubicBezTo>
                      <a:pt x="10711" y="11914"/>
                      <a:pt x="9761" y="12442"/>
                      <a:pt x="8721" y="12442"/>
                    </a:cubicBezTo>
                    <a:cubicBezTo>
                      <a:pt x="7071" y="12442"/>
                      <a:pt x="5730" y="11100"/>
                      <a:pt x="5730" y="9451"/>
                    </a:cubicBezTo>
                    <a:cubicBezTo>
                      <a:pt x="5730" y="7802"/>
                      <a:pt x="7071" y="6460"/>
                      <a:pt x="8721" y="6460"/>
                    </a:cubicBezTo>
                    <a:cubicBezTo>
                      <a:pt x="10319" y="6460"/>
                      <a:pt x="11628" y="7720"/>
                      <a:pt x="11708" y="9299"/>
                    </a:cubicBezTo>
                    <a:lnTo>
                      <a:pt x="9016" y="9298"/>
                    </a:lnTo>
                    <a:lnTo>
                      <a:pt x="9016" y="8578"/>
                    </a:lnTo>
                    <a:lnTo>
                      <a:pt x="10146" y="8578"/>
                    </a:lnTo>
                    <a:cubicBezTo>
                      <a:pt x="10241" y="8578"/>
                      <a:pt x="10318" y="8501"/>
                      <a:pt x="10318" y="8406"/>
                    </a:cubicBezTo>
                    <a:cubicBezTo>
                      <a:pt x="10318" y="8311"/>
                      <a:pt x="10241" y="8234"/>
                      <a:pt x="10146" y="8234"/>
                    </a:cubicBezTo>
                    <a:lnTo>
                      <a:pt x="7725" y="8234"/>
                    </a:lnTo>
                    <a:cubicBezTo>
                      <a:pt x="7630" y="8234"/>
                      <a:pt x="7553" y="8311"/>
                      <a:pt x="7553" y="8406"/>
                    </a:cubicBezTo>
                    <a:cubicBezTo>
                      <a:pt x="7553" y="8501"/>
                      <a:pt x="7630" y="8578"/>
                      <a:pt x="7725" y="8578"/>
                    </a:cubicBezTo>
                    <a:lnTo>
                      <a:pt x="8673" y="8578"/>
                    </a:lnTo>
                    <a:lnTo>
                      <a:pt x="8672" y="10445"/>
                    </a:lnTo>
                    <a:lnTo>
                      <a:pt x="8080" y="10445"/>
                    </a:lnTo>
                    <a:lnTo>
                      <a:pt x="8080" y="9470"/>
                    </a:lnTo>
                    <a:cubicBezTo>
                      <a:pt x="8080" y="9375"/>
                      <a:pt x="8004" y="9298"/>
                      <a:pt x="7909" y="9298"/>
                    </a:cubicBezTo>
                    <a:cubicBezTo>
                      <a:pt x="7814" y="9298"/>
                      <a:pt x="7737" y="9375"/>
                      <a:pt x="7737" y="9470"/>
                    </a:cubicBezTo>
                    <a:lnTo>
                      <a:pt x="7737" y="10610"/>
                    </a:lnTo>
                    <a:cubicBezTo>
                      <a:pt x="7737" y="10612"/>
                      <a:pt x="7737" y="10613"/>
                      <a:pt x="7737" y="10614"/>
                    </a:cubicBezTo>
                    <a:cubicBezTo>
                      <a:pt x="7737" y="10615"/>
                      <a:pt x="7737" y="10616"/>
                      <a:pt x="7737" y="10617"/>
                    </a:cubicBezTo>
                    <a:cubicBezTo>
                      <a:pt x="7737" y="10712"/>
                      <a:pt x="7813" y="10789"/>
                      <a:pt x="7908" y="10789"/>
                    </a:cubicBezTo>
                    <a:lnTo>
                      <a:pt x="10146" y="10789"/>
                    </a:lnTo>
                    <a:cubicBezTo>
                      <a:pt x="10241" y="10789"/>
                      <a:pt x="10318" y="10712"/>
                      <a:pt x="10318" y="10617"/>
                    </a:cubicBezTo>
                    <a:cubicBezTo>
                      <a:pt x="10318" y="10522"/>
                      <a:pt x="10241" y="10445"/>
                      <a:pt x="10146" y="10445"/>
                    </a:cubicBezTo>
                    <a:lnTo>
                      <a:pt x="9016" y="10445"/>
                    </a:lnTo>
                    <a:lnTo>
                      <a:pt x="9016" y="9642"/>
                    </a:lnTo>
                    <a:lnTo>
                      <a:pt x="11766" y="9642"/>
                    </a:lnTo>
                    <a:cubicBezTo>
                      <a:pt x="11962" y="9638"/>
                      <a:pt x="12055" y="9546"/>
                      <a:pt x="12055" y="9451"/>
                    </a:cubicBezTo>
                    <a:cubicBezTo>
                      <a:pt x="12055" y="7612"/>
                      <a:pt x="10559" y="6116"/>
                      <a:pt x="8721" y="6116"/>
                    </a:cubicBezTo>
                    <a:close/>
                  </a:path>
                </a:pathLst>
              </a:custGeom>
              <a:solidFill>
                <a:srgbClr val="0094A1"/>
              </a:solidFill>
              <a:ln w="19050">
                <a:solidFill>
                  <a:srgbClr val="0094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459021" y="4051755"/>
                <a:ext cx="12344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患 者</a:t>
                </a:r>
                <a:endParaRPr lang="zh-CN" altLang="en-US" b="1" dirty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5866901" y="1751932"/>
              <a:ext cx="4690574" cy="3023066"/>
              <a:chOff x="5899186" y="1911669"/>
              <a:chExt cx="4690574" cy="3023066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7214083" y="1911669"/>
                <a:ext cx="3375677" cy="945700"/>
                <a:chOff x="5676563" y="1404333"/>
                <a:chExt cx="2893805" cy="620850"/>
              </a:xfrm>
            </p:grpSpPr>
            <p:sp>
              <p:nvSpPr>
                <p:cNvPr id="50" name="iconfont-11964-5737108">
                  <a:extLst>
                    <a:ext uri="{FF2B5EF4-FFF2-40B4-BE49-F238E27FC236}">
                      <a16:creationId xmlns="" xmlns:p14="http://schemas.microsoft.com/office/powerpoint/2010/main" xmlns:a16="http://schemas.microsoft.com/office/drawing/2014/main" id="{54405246-CCE2-4201-BBB1-D3F3EB6E740D}"/>
                    </a:ext>
                  </a:extLst>
                </p:cNvPr>
                <p:cNvSpPr/>
                <p:nvPr/>
              </p:nvSpPr>
              <p:spPr>
                <a:xfrm>
                  <a:off x="5676563" y="1404333"/>
                  <a:ext cx="638822" cy="510999"/>
                </a:xfrm>
                <a:custGeom>
                  <a:avLst/>
                  <a:gdLst>
                    <a:gd name="T0" fmla="*/ 150 w 12700"/>
                    <a:gd name="T1" fmla="*/ 12140 h 12700"/>
                    <a:gd name="T2" fmla="*/ 0 w 12700"/>
                    <a:gd name="T3" fmla="*/ 11480 h 12700"/>
                    <a:gd name="T4" fmla="*/ 5000 w 12700"/>
                    <a:gd name="T5" fmla="*/ 11480 h 12700"/>
                    <a:gd name="T6" fmla="*/ 4850 w 12700"/>
                    <a:gd name="T7" fmla="*/ 12140 h 12700"/>
                    <a:gd name="T8" fmla="*/ 420 w 12700"/>
                    <a:gd name="T9" fmla="*/ 11830 h 12700"/>
                    <a:gd name="T10" fmla="*/ 4560 w 12700"/>
                    <a:gd name="T11" fmla="*/ 11830 h 12700"/>
                    <a:gd name="T12" fmla="*/ 2490 w 12700"/>
                    <a:gd name="T13" fmla="*/ 9350 h 12700"/>
                    <a:gd name="T14" fmla="*/ 420 w 12700"/>
                    <a:gd name="T15" fmla="*/ 11830 h 12700"/>
                    <a:gd name="T16" fmla="*/ 2390 w 12700"/>
                    <a:gd name="T17" fmla="*/ 11690 h 12700"/>
                    <a:gd name="T18" fmla="*/ 3880 w 12700"/>
                    <a:gd name="T19" fmla="*/ 11350 h 12700"/>
                    <a:gd name="T20" fmla="*/ 2390 w 12700"/>
                    <a:gd name="T21" fmla="*/ 9960 h 12700"/>
                    <a:gd name="T22" fmla="*/ 4090 w 12700"/>
                    <a:gd name="T23" fmla="*/ 11410 h 12700"/>
                    <a:gd name="T24" fmla="*/ 2490 w 12700"/>
                    <a:gd name="T25" fmla="*/ 11790 h 12700"/>
                    <a:gd name="T26" fmla="*/ 1070 w 12700"/>
                    <a:gd name="T27" fmla="*/ 7390 h 12700"/>
                    <a:gd name="T28" fmla="*/ 3910 w 12700"/>
                    <a:gd name="T29" fmla="*/ 7390 h 12700"/>
                    <a:gd name="T30" fmla="*/ 2490 w 12700"/>
                    <a:gd name="T31" fmla="*/ 6360 h 12700"/>
                    <a:gd name="T32" fmla="*/ 2490 w 12700"/>
                    <a:gd name="T33" fmla="*/ 8420 h 12700"/>
                    <a:gd name="T34" fmla="*/ 2490 w 12700"/>
                    <a:gd name="T35" fmla="*/ 6360 h 12700"/>
                    <a:gd name="T36" fmla="*/ 7850 w 12700"/>
                    <a:gd name="T37" fmla="*/ 12140 h 12700"/>
                    <a:gd name="T38" fmla="*/ 7700 w 12700"/>
                    <a:gd name="T39" fmla="*/ 11480 h 12700"/>
                    <a:gd name="T40" fmla="*/ 12700 w 12700"/>
                    <a:gd name="T41" fmla="*/ 11480 h 12700"/>
                    <a:gd name="T42" fmla="*/ 12550 w 12700"/>
                    <a:gd name="T43" fmla="*/ 12140 h 12700"/>
                    <a:gd name="T44" fmla="*/ 8130 w 12700"/>
                    <a:gd name="T45" fmla="*/ 11830 h 12700"/>
                    <a:gd name="T46" fmla="*/ 12270 w 12700"/>
                    <a:gd name="T47" fmla="*/ 11830 h 12700"/>
                    <a:gd name="T48" fmla="*/ 10200 w 12700"/>
                    <a:gd name="T49" fmla="*/ 9350 h 12700"/>
                    <a:gd name="T50" fmla="*/ 8130 w 12700"/>
                    <a:gd name="T51" fmla="*/ 11830 h 12700"/>
                    <a:gd name="T52" fmla="*/ 10090 w 12700"/>
                    <a:gd name="T53" fmla="*/ 11690 h 12700"/>
                    <a:gd name="T54" fmla="*/ 11580 w 12700"/>
                    <a:gd name="T55" fmla="*/ 11350 h 12700"/>
                    <a:gd name="T56" fmla="*/ 10090 w 12700"/>
                    <a:gd name="T57" fmla="*/ 9960 h 12700"/>
                    <a:gd name="T58" fmla="*/ 11790 w 12700"/>
                    <a:gd name="T59" fmla="*/ 11410 h 12700"/>
                    <a:gd name="T60" fmla="*/ 10190 w 12700"/>
                    <a:gd name="T61" fmla="*/ 11790 h 12700"/>
                    <a:gd name="T62" fmla="*/ 8770 w 12700"/>
                    <a:gd name="T63" fmla="*/ 7390 h 12700"/>
                    <a:gd name="T64" fmla="*/ 11610 w 12700"/>
                    <a:gd name="T65" fmla="*/ 7390 h 12700"/>
                    <a:gd name="T66" fmla="*/ 10190 w 12700"/>
                    <a:gd name="T67" fmla="*/ 6360 h 12700"/>
                    <a:gd name="T68" fmla="*/ 10190 w 12700"/>
                    <a:gd name="T69" fmla="*/ 8420 h 12700"/>
                    <a:gd name="T70" fmla="*/ 10190 w 12700"/>
                    <a:gd name="T71" fmla="*/ 6360 h 12700"/>
                    <a:gd name="T72" fmla="*/ 4000 w 12700"/>
                    <a:gd name="T73" fmla="*/ 6180 h 12700"/>
                    <a:gd name="T74" fmla="*/ 3850 w 12700"/>
                    <a:gd name="T75" fmla="*/ 5510 h 12700"/>
                    <a:gd name="T76" fmla="*/ 8850 w 12700"/>
                    <a:gd name="T77" fmla="*/ 5510 h 12700"/>
                    <a:gd name="T78" fmla="*/ 8700 w 12700"/>
                    <a:gd name="T79" fmla="*/ 6180 h 12700"/>
                    <a:gd name="T80" fmla="*/ 4270 w 12700"/>
                    <a:gd name="T81" fmla="*/ 5880 h 12700"/>
                    <a:gd name="T82" fmla="*/ 8410 w 12700"/>
                    <a:gd name="T83" fmla="*/ 5880 h 12700"/>
                    <a:gd name="T84" fmla="*/ 6340 w 12700"/>
                    <a:gd name="T85" fmla="*/ 3400 h 12700"/>
                    <a:gd name="T86" fmla="*/ 4270 w 12700"/>
                    <a:gd name="T87" fmla="*/ 5880 h 12700"/>
                    <a:gd name="T88" fmla="*/ 6240 w 12700"/>
                    <a:gd name="T89" fmla="*/ 5730 h 12700"/>
                    <a:gd name="T90" fmla="*/ 7730 w 12700"/>
                    <a:gd name="T91" fmla="*/ 5390 h 12700"/>
                    <a:gd name="T92" fmla="*/ 6240 w 12700"/>
                    <a:gd name="T93" fmla="*/ 4000 h 12700"/>
                    <a:gd name="T94" fmla="*/ 7940 w 12700"/>
                    <a:gd name="T95" fmla="*/ 5450 h 12700"/>
                    <a:gd name="T96" fmla="*/ 6340 w 12700"/>
                    <a:gd name="T97" fmla="*/ 5830 h 12700"/>
                    <a:gd name="T98" fmla="*/ 4920 w 12700"/>
                    <a:gd name="T99" fmla="*/ 1430 h 12700"/>
                    <a:gd name="T100" fmla="*/ 7760 w 12700"/>
                    <a:gd name="T101" fmla="*/ 1430 h 12700"/>
                    <a:gd name="T102" fmla="*/ 6340 w 12700"/>
                    <a:gd name="T103" fmla="*/ 400 h 12700"/>
                    <a:gd name="T104" fmla="*/ 6340 w 12700"/>
                    <a:gd name="T105" fmla="*/ 2460 h 12700"/>
                    <a:gd name="T106" fmla="*/ 6340 w 12700"/>
                    <a:gd name="T107" fmla="*/ 400 h 12700"/>
                    <a:gd name="T108" fmla="*/ 5100 w 12700"/>
                    <a:gd name="T109" fmla="*/ 9970 h 12700"/>
                    <a:gd name="T110" fmla="*/ 6280 w 12700"/>
                    <a:gd name="T111" fmla="*/ 8490 h 12700"/>
                    <a:gd name="T112" fmla="*/ 7740 w 12700"/>
                    <a:gd name="T113" fmla="*/ 9690 h 12700"/>
                    <a:gd name="T114" fmla="*/ 7460 w 12700"/>
                    <a:gd name="T115" fmla="*/ 9970 h 12700"/>
                    <a:gd name="T116" fmla="*/ 5380 w 12700"/>
                    <a:gd name="T117" fmla="*/ 9970 h 12700"/>
                    <a:gd name="T118" fmla="*/ 6420 w 12700"/>
                    <a:gd name="T119" fmla="*/ 8830 h 12700"/>
                    <a:gd name="T120" fmla="*/ 6220 w 12700"/>
                    <a:gd name="T121" fmla="*/ 7110 h 12700"/>
                    <a:gd name="T122" fmla="*/ 6620 w 12700"/>
                    <a:gd name="T123" fmla="*/ 7110 h 12700"/>
                    <a:gd name="T124" fmla="*/ 6420 w 12700"/>
                    <a:gd name="T125" fmla="*/ 8830 h 127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700" h="12700">
                      <a:moveTo>
                        <a:pt x="2490" y="12700"/>
                      </a:moveTo>
                      <a:cubicBezTo>
                        <a:pt x="1650" y="12700"/>
                        <a:pt x="840" y="12510"/>
                        <a:pt x="150" y="12140"/>
                      </a:cubicBezTo>
                      <a:cubicBezTo>
                        <a:pt x="100" y="12110"/>
                        <a:pt x="60" y="12060"/>
                        <a:pt x="50" y="12000"/>
                      </a:cubicBezTo>
                      <a:cubicBezTo>
                        <a:pt x="10" y="11830"/>
                        <a:pt x="0" y="11650"/>
                        <a:pt x="0" y="11480"/>
                      </a:cubicBezTo>
                      <a:cubicBezTo>
                        <a:pt x="0" y="10090"/>
                        <a:pt x="1120" y="8950"/>
                        <a:pt x="2500" y="8950"/>
                      </a:cubicBezTo>
                      <a:cubicBezTo>
                        <a:pt x="3880" y="8950"/>
                        <a:pt x="5000" y="10080"/>
                        <a:pt x="5000" y="11480"/>
                      </a:cubicBezTo>
                      <a:cubicBezTo>
                        <a:pt x="5000" y="11660"/>
                        <a:pt x="4980" y="11830"/>
                        <a:pt x="4950" y="12000"/>
                      </a:cubicBezTo>
                      <a:cubicBezTo>
                        <a:pt x="4940" y="12060"/>
                        <a:pt x="4900" y="12110"/>
                        <a:pt x="4850" y="12140"/>
                      </a:cubicBezTo>
                      <a:cubicBezTo>
                        <a:pt x="4140" y="12510"/>
                        <a:pt x="3330" y="12700"/>
                        <a:pt x="2490" y="12700"/>
                      </a:cubicBezTo>
                      <a:close/>
                      <a:moveTo>
                        <a:pt x="420" y="11830"/>
                      </a:moveTo>
                      <a:cubicBezTo>
                        <a:pt x="1030" y="12140"/>
                        <a:pt x="1750" y="12300"/>
                        <a:pt x="2490" y="12300"/>
                      </a:cubicBezTo>
                      <a:cubicBezTo>
                        <a:pt x="3230" y="12300"/>
                        <a:pt x="3940" y="12140"/>
                        <a:pt x="4560" y="11830"/>
                      </a:cubicBezTo>
                      <a:cubicBezTo>
                        <a:pt x="4580" y="11710"/>
                        <a:pt x="4590" y="11600"/>
                        <a:pt x="4590" y="11480"/>
                      </a:cubicBezTo>
                      <a:cubicBezTo>
                        <a:pt x="4590" y="10310"/>
                        <a:pt x="3650" y="9350"/>
                        <a:pt x="2490" y="9350"/>
                      </a:cubicBezTo>
                      <a:cubicBezTo>
                        <a:pt x="1330" y="9350"/>
                        <a:pt x="390" y="10300"/>
                        <a:pt x="390" y="11480"/>
                      </a:cubicBezTo>
                      <a:cubicBezTo>
                        <a:pt x="390" y="11600"/>
                        <a:pt x="400" y="11720"/>
                        <a:pt x="420" y="11830"/>
                      </a:cubicBezTo>
                      <a:close/>
                      <a:moveTo>
                        <a:pt x="2490" y="11790"/>
                      </a:moveTo>
                      <a:cubicBezTo>
                        <a:pt x="2430" y="11790"/>
                        <a:pt x="2390" y="11750"/>
                        <a:pt x="2390" y="11690"/>
                      </a:cubicBezTo>
                      <a:cubicBezTo>
                        <a:pt x="2390" y="11630"/>
                        <a:pt x="2430" y="11590"/>
                        <a:pt x="2490" y="11590"/>
                      </a:cubicBezTo>
                      <a:cubicBezTo>
                        <a:pt x="2980" y="11590"/>
                        <a:pt x="3450" y="11510"/>
                        <a:pt x="3880" y="11350"/>
                      </a:cubicBezTo>
                      <a:cubicBezTo>
                        <a:pt x="3820" y="10620"/>
                        <a:pt x="3220" y="10060"/>
                        <a:pt x="2490" y="10060"/>
                      </a:cubicBezTo>
                      <a:cubicBezTo>
                        <a:pt x="2430" y="10060"/>
                        <a:pt x="2390" y="10020"/>
                        <a:pt x="2390" y="9960"/>
                      </a:cubicBezTo>
                      <a:cubicBezTo>
                        <a:pt x="2390" y="9900"/>
                        <a:pt x="2430" y="9860"/>
                        <a:pt x="2490" y="9860"/>
                      </a:cubicBezTo>
                      <a:cubicBezTo>
                        <a:pt x="3350" y="9860"/>
                        <a:pt x="4050" y="10540"/>
                        <a:pt x="4090" y="11410"/>
                      </a:cubicBezTo>
                      <a:cubicBezTo>
                        <a:pt x="4090" y="11450"/>
                        <a:pt x="4070" y="11490"/>
                        <a:pt x="4030" y="11510"/>
                      </a:cubicBezTo>
                      <a:cubicBezTo>
                        <a:pt x="3540" y="11700"/>
                        <a:pt x="3030" y="11790"/>
                        <a:pt x="2490" y="11790"/>
                      </a:cubicBezTo>
                      <a:close/>
                      <a:moveTo>
                        <a:pt x="2490" y="8820"/>
                      </a:moveTo>
                      <a:cubicBezTo>
                        <a:pt x="1710" y="8820"/>
                        <a:pt x="1070" y="8180"/>
                        <a:pt x="1070" y="7390"/>
                      </a:cubicBezTo>
                      <a:cubicBezTo>
                        <a:pt x="1070" y="6600"/>
                        <a:pt x="1700" y="5960"/>
                        <a:pt x="2490" y="5960"/>
                      </a:cubicBezTo>
                      <a:cubicBezTo>
                        <a:pt x="3270" y="5960"/>
                        <a:pt x="3910" y="6600"/>
                        <a:pt x="3910" y="7390"/>
                      </a:cubicBezTo>
                      <a:cubicBezTo>
                        <a:pt x="3900" y="8180"/>
                        <a:pt x="3270" y="8820"/>
                        <a:pt x="2490" y="8820"/>
                      </a:cubicBezTo>
                      <a:close/>
                      <a:moveTo>
                        <a:pt x="2490" y="6360"/>
                      </a:moveTo>
                      <a:cubicBezTo>
                        <a:pt x="1930" y="6360"/>
                        <a:pt x="1470" y="6820"/>
                        <a:pt x="1470" y="7390"/>
                      </a:cubicBezTo>
                      <a:cubicBezTo>
                        <a:pt x="1470" y="7960"/>
                        <a:pt x="1930" y="8420"/>
                        <a:pt x="2490" y="8420"/>
                      </a:cubicBezTo>
                      <a:cubicBezTo>
                        <a:pt x="3050" y="8420"/>
                        <a:pt x="3510" y="7960"/>
                        <a:pt x="3510" y="7390"/>
                      </a:cubicBezTo>
                      <a:cubicBezTo>
                        <a:pt x="3500" y="6820"/>
                        <a:pt x="3050" y="6360"/>
                        <a:pt x="2490" y="6360"/>
                      </a:cubicBezTo>
                      <a:close/>
                      <a:moveTo>
                        <a:pt x="10190" y="12700"/>
                      </a:moveTo>
                      <a:cubicBezTo>
                        <a:pt x="9350" y="12700"/>
                        <a:pt x="8540" y="12510"/>
                        <a:pt x="7850" y="12140"/>
                      </a:cubicBezTo>
                      <a:cubicBezTo>
                        <a:pt x="7800" y="12110"/>
                        <a:pt x="7760" y="12060"/>
                        <a:pt x="7750" y="12000"/>
                      </a:cubicBezTo>
                      <a:cubicBezTo>
                        <a:pt x="7710" y="11830"/>
                        <a:pt x="7700" y="11650"/>
                        <a:pt x="7700" y="11480"/>
                      </a:cubicBezTo>
                      <a:cubicBezTo>
                        <a:pt x="7700" y="10090"/>
                        <a:pt x="8820" y="8950"/>
                        <a:pt x="10200" y="8950"/>
                      </a:cubicBezTo>
                      <a:cubicBezTo>
                        <a:pt x="11580" y="8950"/>
                        <a:pt x="12700" y="10080"/>
                        <a:pt x="12700" y="11480"/>
                      </a:cubicBezTo>
                      <a:cubicBezTo>
                        <a:pt x="12700" y="11660"/>
                        <a:pt x="12680" y="11830"/>
                        <a:pt x="12650" y="12000"/>
                      </a:cubicBezTo>
                      <a:cubicBezTo>
                        <a:pt x="12640" y="12060"/>
                        <a:pt x="12600" y="12110"/>
                        <a:pt x="12550" y="12140"/>
                      </a:cubicBezTo>
                      <a:cubicBezTo>
                        <a:pt x="11840" y="12510"/>
                        <a:pt x="11030" y="12700"/>
                        <a:pt x="10190" y="12700"/>
                      </a:cubicBezTo>
                      <a:close/>
                      <a:moveTo>
                        <a:pt x="8130" y="11830"/>
                      </a:moveTo>
                      <a:cubicBezTo>
                        <a:pt x="8740" y="12140"/>
                        <a:pt x="9460" y="12300"/>
                        <a:pt x="10200" y="12300"/>
                      </a:cubicBezTo>
                      <a:cubicBezTo>
                        <a:pt x="10940" y="12300"/>
                        <a:pt x="11650" y="12140"/>
                        <a:pt x="12270" y="11830"/>
                      </a:cubicBezTo>
                      <a:cubicBezTo>
                        <a:pt x="12290" y="11710"/>
                        <a:pt x="12300" y="11600"/>
                        <a:pt x="12300" y="11480"/>
                      </a:cubicBezTo>
                      <a:cubicBezTo>
                        <a:pt x="12300" y="10310"/>
                        <a:pt x="11360" y="9350"/>
                        <a:pt x="10200" y="9350"/>
                      </a:cubicBezTo>
                      <a:cubicBezTo>
                        <a:pt x="9040" y="9350"/>
                        <a:pt x="8100" y="10300"/>
                        <a:pt x="8100" y="11480"/>
                      </a:cubicBezTo>
                      <a:cubicBezTo>
                        <a:pt x="8100" y="11600"/>
                        <a:pt x="8110" y="11720"/>
                        <a:pt x="8130" y="11830"/>
                      </a:cubicBezTo>
                      <a:close/>
                      <a:moveTo>
                        <a:pt x="10190" y="11790"/>
                      </a:moveTo>
                      <a:cubicBezTo>
                        <a:pt x="10130" y="11790"/>
                        <a:pt x="10090" y="11750"/>
                        <a:pt x="10090" y="11690"/>
                      </a:cubicBezTo>
                      <a:cubicBezTo>
                        <a:pt x="10090" y="11630"/>
                        <a:pt x="10130" y="11590"/>
                        <a:pt x="10190" y="11590"/>
                      </a:cubicBezTo>
                      <a:cubicBezTo>
                        <a:pt x="10680" y="11590"/>
                        <a:pt x="11150" y="11510"/>
                        <a:pt x="11580" y="11350"/>
                      </a:cubicBezTo>
                      <a:cubicBezTo>
                        <a:pt x="11520" y="10620"/>
                        <a:pt x="10920" y="10060"/>
                        <a:pt x="10190" y="10060"/>
                      </a:cubicBezTo>
                      <a:cubicBezTo>
                        <a:pt x="10130" y="10060"/>
                        <a:pt x="10090" y="10020"/>
                        <a:pt x="10090" y="9960"/>
                      </a:cubicBezTo>
                      <a:cubicBezTo>
                        <a:pt x="10090" y="9900"/>
                        <a:pt x="10130" y="9860"/>
                        <a:pt x="10190" y="9860"/>
                      </a:cubicBezTo>
                      <a:cubicBezTo>
                        <a:pt x="11050" y="9860"/>
                        <a:pt x="11750" y="10540"/>
                        <a:pt x="11790" y="11410"/>
                      </a:cubicBezTo>
                      <a:cubicBezTo>
                        <a:pt x="11790" y="11450"/>
                        <a:pt x="11770" y="11490"/>
                        <a:pt x="11730" y="11510"/>
                      </a:cubicBezTo>
                      <a:cubicBezTo>
                        <a:pt x="11250" y="11700"/>
                        <a:pt x="10740" y="11790"/>
                        <a:pt x="10190" y="11790"/>
                      </a:cubicBezTo>
                      <a:close/>
                      <a:moveTo>
                        <a:pt x="10190" y="8820"/>
                      </a:moveTo>
                      <a:cubicBezTo>
                        <a:pt x="9410" y="8820"/>
                        <a:pt x="8770" y="8180"/>
                        <a:pt x="8770" y="7390"/>
                      </a:cubicBezTo>
                      <a:cubicBezTo>
                        <a:pt x="8770" y="6600"/>
                        <a:pt x="9400" y="5960"/>
                        <a:pt x="10190" y="5960"/>
                      </a:cubicBezTo>
                      <a:cubicBezTo>
                        <a:pt x="10970" y="5960"/>
                        <a:pt x="11610" y="6600"/>
                        <a:pt x="11610" y="7390"/>
                      </a:cubicBezTo>
                      <a:cubicBezTo>
                        <a:pt x="11610" y="8180"/>
                        <a:pt x="10970" y="8820"/>
                        <a:pt x="10190" y="8820"/>
                      </a:cubicBezTo>
                      <a:close/>
                      <a:moveTo>
                        <a:pt x="10190" y="6360"/>
                      </a:moveTo>
                      <a:cubicBezTo>
                        <a:pt x="9630" y="6360"/>
                        <a:pt x="9170" y="6820"/>
                        <a:pt x="9170" y="7390"/>
                      </a:cubicBezTo>
                      <a:cubicBezTo>
                        <a:pt x="9170" y="7960"/>
                        <a:pt x="9630" y="8420"/>
                        <a:pt x="10190" y="8420"/>
                      </a:cubicBezTo>
                      <a:cubicBezTo>
                        <a:pt x="10750" y="8420"/>
                        <a:pt x="11210" y="7960"/>
                        <a:pt x="11210" y="7390"/>
                      </a:cubicBezTo>
                      <a:cubicBezTo>
                        <a:pt x="11210" y="6820"/>
                        <a:pt x="10750" y="6360"/>
                        <a:pt x="10190" y="6360"/>
                      </a:cubicBezTo>
                      <a:close/>
                      <a:moveTo>
                        <a:pt x="6340" y="6740"/>
                      </a:moveTo>
                      <a:cubicBezTo>
                        <a:pt x="5500" y="6740"/>
                        <a:pt x="4690" y="6550"/>
                        <a:pt x="4000" y="6180"/>
                      </a:cubicBezTo>
                      <a:cubicBezTo>
                        <a:pt x="3950" y="6150"/>
                        <a:pt x="3910" y="6100"/>
                        <a:pt x="3900" y="6040"/>
                      </a:cubicBezTo>
                      <a:cubicBezTo>
                        <a:pt x="3860" y="5870"/>
                        <a:pt x="3850" y="5690"/>
                        <a:pt x="3850" y="5510"/>
                      </a:cubicBezTo>
                      <a:cubicBezTo>
                        <a:pt x="3850" y="4120"/>
                        <a:pt x="4970" y="2980"/>
                        <a:pt x="6350" y="2980"/>
                      </a:cubicBezTo>
                      <a:cubicBezTo>
                        <a:pt x="7730" y="2980"/>
                        <a:pt x="8850" y="4110"/>
                        <a:pt x="8850" y="5510"/>
                      </a:cubicBezTo>
                      <a:cubicBezTo>
                        <a:pt x="8850" y="5690"/>
                        <a:pt x="8830" y="5860"/>
                        <a:pt x="8800" y="6040"/>
                      </a:cubicBezTo>
                      <a:cubicBezTo>
                        <a:pt x="8790" y="6100"/>
                        <a:pt x="8750" y="6150"/>
                        <a:pt x="8700" y="6180"/>
                      </a:cubicBezTo>
                      <a:cubicBezTo>
                        <a:pt x="7990" y="6550"/>
                        <a:pt x="7180" y="6740"/>
                        <a:pt x="6340" y="6740"/>
                      </a:cubicBezTo>
                      <a:close/>
                      <a:moveTo>
                        <a:pt x="4270" y="5880"/>
                      </a:moveTo>
                      <a:cubicBezTo>
                        <a:pt x="4880" y="6190"/>
                        <a:pt x="5600" y="6350"/>
                        <a:pt x="6340" y="6350"/>
                      </a:cubicBezTo>
                      <a:cubicBezTo>
                        <a:pt x="7080" y="6350"/>
                        <a:pt x="7790" y="6190"/>
                        <a:pt x="8410" y="5880"/>
                      </a:cubicBezTo>
                      <a:cubicBezTo>
                        <a:pt x="8430" y="5760"/>
                        <a:pt x="8440" y="5650"/>
                        <a:pt x="8440" y="5530"/>
                      </a:cubicBezTo>
                      <a:cubicBezTo>
                        <a:pt x="8440" y="4360"/>
                        <a:pt x="7500" y="3400"/>
                        <a:pt x="6340" y="3400"/>
                      </a:cubicBezTo>
                      <a:cubicBezTo>
                        <a:pt x="5180" y="3400"/>
                        <a:pt x="4240" y="4350"/>
                        <a:pt x="4240" y="5530"/>
                      </a:cubicBezTo>
                      <a:cubicBezTo>
                        <a:pt x="4240" y="5640"/>
                        <a:pt x="4250" y="5760"/>
                        <a:pt x="4270" y="5880"/>
                      </a:cubicBezTo>
                      <a:close/>
                      <a:moveTo>
                        <a:pt x="6340" y="5830"/>
                      </a:moveTo>
                      <a:cubicBezTo>
                        <a:pt x="6280" y="5830"/>
                        <a:pt x="6240" y="5790"/>
                        <a:pt x="6240" y="5730"/>
                      </a:cubicBezTo>
                      <a:cubicBezTo>
                        <a:pt x="6240" y="5670"/>
                        <a:pt x="6280" y="5630"/>
                        <a:pt x="6340" y="5630"/>
                      </a:cubicBezTo>
                      <a:cubicBezTo>
                        <a:pt x="6830" y="5630"/>
                        <a:pt x="7300" y="5550"/>
                        <a:pt x="7730" y="5390"/>
                      </a:cubicBezTo>
                      <a:cubicBezTo>
                        <a:pt x="7670" y="4660"/>
                        <a:pt x="7070" y="4100"/>
                        <a:pt x="6340" y="4100"/>
                      </a:cubicBezTo>
                      <a:cubicBezTo>
                        <a:pt x="6280" y="4100"/>
                        <a:pt x="6240" y="4060"/>
                        <a:pt x="6240" y="4000"/>
                      </a:cubicBezTo>
                      <a:cubicBezTo>
                        <a:pt x="6240" y="3940"/>
                        <a:pt x="6280" y="3900"/>
                        <a:pt x="6340" y="3900"/>
                      </a:cubicBezTo>
                      <a:cubicBezTo>
                        <a:pt x="7200" y="3900"/>
                        <a:pt x="7900" y="4580"/>
                        <a:pt x="7940" y="5450"/>
                      </a:cubicBezTo>
                      <a:cubicBezTo>
                        <a:pt x="7940" y="5490"/>
                        <a:pt x="7920" y="5530"/>
                        <a:pt x="7880" y="5550"/>
                      </a:cubicBezTo>
                      <a:cubicBezTo>
                        <a:pt x="7400" y="5740"/>
                        <a:pt x="6880" y="5830"/>
                        <a:pt x="6340" y="5830"/>
                      </a:cubicBezTo>
                      <a:close/>
                      <a:moveTo>
                        <a:pt x="6340" y="2860"/>
                      </a:moveTo>
                      <a:cubicBezTo>
                        <a:pt x="5560" y="2860"/>
                        <a:pt x="4920" y="2220"/>
                        <a:pt x="4920" y="1430"/>
                      </a:cubicBezTo>
                      <a:cubicBezTo>
                        <a:pt x="4920" y="640"/>
                        <a:pt x="5560" y="0"/>
                        <a:pt x="6340" y="0"/>
                      </a:cubicBezTo>
                      <a:cubicBezTo>
                        <a:pt x="7120" y="0"/>
                        <a:pt x="7760" y="640"/>
                        <a:pt x="7760" y="1430"/>
                      </a:cubicBezTo>
                      <a:cubicBezTo>
                        <a:pt x="7760" y="2220"/>
                        <a:pt x="7120" y="2860"/>
                        <a:pt x="6340" y="2860"/>
                      </a:cubicBezTo>
                      <a:close/>
                      <a:moveTo>
                        <a:pt x="6340" y="400"/>
                      </a:moveTo>
                      <a:cubicBezTo>
                        <a:pt x="5780" y="400"/>
                        <a:pt x="5320" y="860"/>
                        <a:pt x="5320" y="1430"/>
                      </a:cubicBezTo>
                      <a:cubicBezTo>
                        <a:pt x="5320" y="2000"/>
                        <a:pt x="5780" y="2460"/>
                        <a:pt x="6340" y="2460"/>
                      </a:cubicBezTo>
                      <a:cubicBezTo>
                        <a:pt x="6900" y="2460"/>
                        <a:pt x="7360" y="2000"/>
                        <a:pt x="7360" y="1430"/>
                      </a:cubicBezTo>
                      <a:cubicBezTo>
                        <a:pt x="7360" y="860"/>
                        <a:pt x="6900" y="400"/>
                        <a:pt x="6340" y="400"/>
                      </a:cubicBezTo>
                      <a:close/>
                      <a:moveTo>
                        <a:pt x="5240" y="10030"/>
                      </a:moveTo>
                      <a:cubicBezTo>
                        <a:pt x="5190" y="10030"/>
                        <a:pt x="5140" y="10010"/>
                        <a:pt x="5100" y="9970"/>
                      </a:cubicBezTo>
                      <a:cubicBezTo>
                        <a:pt x="5020" y="9890"/>
                        <a:pt x="5020" y="9770"/>
                        <a:pt x="5100" y="9690"/>
                      </a:cubicBezTo>
                      <a:lnTo>
                        <a:pt x="6280" y="8490"/>
                      </a:lnTo>
                      <a:cubicBezTo>
                        <a:pt x="6360" y="8410"/>
                        <a:pt x="6490" y="8410"/>
                        <a:pt x="6560" y="8490"/>
                      </a:cubicBezTo>
                      <a:lnTo>
                        <a:pt x="7740" y="9690"/>
                      </a:lnTo>
                      <a:cubicBezTo>
                        <a:pt x="7820" y="9770"/>
                        <a:pt x="7820" y="9900"/>
                        <a:pt x="7740" y="9970"/>
                      </a:cubicBezTo>
                      <a:cubicBezTo>
                        <a:pt x="7660" y="10050"/>
                        <a:pt x="7530" y="10050"/>
                        <a:pt x="7460" y="9970"/>
                      </a:cubicBezTo>
                      <a:lnTo>
                        <a:pt x="6420" y="8920"/>
                      </a:lnTo>
                      <a:lnTo>
                        <a:pt x="5380" y="9970"/>
                      </a:lnTo>
                      <a:cubicBezTo>
                        <a:pt x="5340" y="10010"/>
                        <a:pt x="5290" y="10030"/>
                        <a:pt x="5240" y="10030"/>
                      </a:cubicBezTo>
                      <a:close/>
                      <a:moveTo>
                        <a:pt x="6420" y="8830"/>
                      </a:moveTo>
                      <a:cubicBezTo>
                        <a:pt x="6310" y="8830"/>
                        <a:pt x="6220" y="8740"/>
                        <a:pt x="6220" y="8630"/>
                      </a:cubicBezTo>
                      <a:lnTo>
                        <a:pt x="6220" y="7110"/>
                      </a:lnTo>
                      <a:cubicBezTo>
                        <a:pt x="6220" y="7000"/>
                        <a:pt x="6310" y="6910"/>
                        <a:pt x="6420" y="6910"/>
                      </a:cubicBezTo>
                      <a:cubicBezTo>
                        <a:pt x="6530" y="6910"/>
                        <a:pt x="6620" y="7000"/>
                        <a:pt x="6620" y="7110"/>
                      </a:cubicBezTo>
                      <a:lnTo>
                        <a:pt x="6620" y="8640"/>
                      </a:lnTo>
                      <a:cubicBezTo>
                        <a:pt x="6620" y="8740"/>
                        <a:pt x="6530" y="8830"/>
                        <a:pt x="6420" y="8830"/>
                      </a:cubicBezTo>
                      <a:close/>
                    </a:path>
                  </a:pathLst>
                </a:custGeom>
                <a:solidFill>
                  <a:srgbClr val="0094A1"/>
                </a:solidFill>
                <a:ln w="19050">
                  <a:solidFill>
                    <a:srgbClr val="0094A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文本框 50"/>
                <p:cNvSpPr txBox="1"/>
                <p:nvPr/>
              </p:nvSpPr>
              <p:spPr>
                <a:xfrm>
                  <a:off x="6421528" y="1501963"/>
                  <a:ext cx="21488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 smtClean="0">
                      <a:solidFill>
                        <a:srgbClr val="0094A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IPFS</a:t>
                  </a:r>
                  <a:endParaRPr lang="zh-CN" altLang="en-US" sz="2800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6151707" y="1964712"/>
                <a:ext cx="906925" cy="898986"/>
                <a:chOff x="5397891" y="4051754"/>
                <a:chExt cx="906925" cy="898986"/>
              </a:xfrm>
            </p:grpSpPr>
            <p:sp>
              <p:nvSpPr>
                <p:cNvPr id="54" name="文本框 53"/>
                <p:cNvSpPr txBox="1"/>
                <p:nvPr/>
              </p:nvSpPr>
              <p:spPr>
                <a:xfrm>
                  <a:off x="5452016" y="4051754"/>
                  <a:ext cx="4153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>
                      <a:solidFill>
                        <a:srgbClr val="0094A1"/>
                      </a:solidFill>
                    </a:rPr>
                    <a:t>①</a:t>
                  </a:r>
                  <a:endParaRPr lang="zh-CN" altLang="en-US" dirty="0">
                    <a:solidFill>
                      <a:srgbClr val="0094A1"/>
                    </a:solidFill>
                  </a:endParaRPr>
                </a:p>
              </p:txBody>
            </p:sp>
            <p:sp>
              <p:nvSpPr>
                <p:cNvPr id="55" name="文本框 54"/>
                <p:cNvSpPr txBox="1"/>
                <p:nvPr/>
              </p:nvSpPr>
              <p:spPr>
                <a:xfrm>
                  <a:off x="5829972" y="4051754"/>
                  <a:ext cx="4748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>
                      <a:solidFill>
                        <a:srgbClr val="0094A1"/>
                      </a:solidFill>
                    </a:rPr>
                    <a:t>②</a:t>
                  </a:r>
                  <a:endParaRPr lang="zh-CN" altLang="en-US" dirty="0"/>
                </a:p>
              </p:txBody>
            </p:sp>
            <p:cxnSp>
              <p:nvCxnSpPr>
                <p:cNvPr id="64" name="直接箭头连接符 63"/>
                <p:cNvCxnSpPr/>
                <p:nvPr/>
              </p:nvCxnSpPr>
              <p:spPr>
                <a:xfrm>
                  <a:off x="5452016" y="4404985"/>
                  <a:ext cx="798249" cy="0"/>
                </a:xfrm>
                <a:prstGeom prst="straightConnector1">
                  <a:avLst/>
                </a:prstGeom>
                <a:ln w="38100">
                  <a:solidFill>
                    <a:srgbClr val="0094A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箭头连接符 64"/>
                <p:cNvCxnSpPr/>
                <p:nvPr/>
              </p:nvCxnSpPr>
              <p:spPr>
                <a:xfrm flipH="1">
                  <a:off x="5397891" y="4595802"/>
                  <a:ext cx="819517" cy="0"/>
                </a:xfrm>
                <a:prstGeom prst="straightConnector1">
                  <a:avLst/>
                </a:prstGeom>
                <a:ln w="38100">
                  <a:solidFill>
                    <a:srgbClr val="0094A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文本框 69"/>
                <p:cNvSpPr txBox="1"/>
                <p:nvPr/>
              </p:nvSpPr>
              <p:spPr>
                <a:xfrm>
                  <a:off x="5662319" y="4581408"/>
                  <a:ext cx="5238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rgbClr val="0094A1"/>
                      </a:solidFill>
                    </a:rPr>
                    <a:t>③</a:t>
                  </a:r>
                </a:p>
              </p:txBody>
            </p:sp>
          </p:grpSp>
          <p:sp>
            <p:nvSpPr>
              <p:cNvPr id="74" name="左大括号 73"/>
              <p:cNvSpPr/>
              <p:nvPr/>
            </p:nvSpPr>
            <p:spPr>
              <a:xfrm>
                <a:off x="5899186" y="2303446"/>
                <a:ext cx="246243" cy="2355880"/>
              </a:xfrm>
              <a:prstGeom prst="leftBrace">
                <a:avLst/>
              </a:prstGeom>
              <a:ln w="28575">
                <a:solidFill>
                  <a:srgbClr val="0094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7319657" y="4247525"/>
                <a:ext cx="2377440" cy="687210"/>
                <a:chOff x="5958840" y="2183525"/>
                <a:chExt cx="2377440" cy="687210"/>
              </a:xfrm>
            </p:grpSpPr>
            <p:sp>
              <p:nvSpPr>
                <p:cNvPr id="78" name="link-button_6135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4405246-CCE2-4201-BBB1-D3F3EB6E740D}"/>
                    </a:ext>
                  </a:extLst>
                </p:cNvPr>
                <p:cNvSpPr/>
                <p:nvPr/>
              </p:nvSpPr>
              <p:spPr>
                <a:xfrm>
                  <a:off x="5958840" y="2183525"/>
                  <a:ext cx="609685" cy="608169"/>
                </a:xfrm>
                <a:custGeom>
                  <a:avLst/>
                  <a:gdLst>
                    <a:gd name="connsiteX0" fmla="*/ 252216 w 606607"/>
                    <a:gd name="connsiteY0" fmla="*/ 196384 h 605099"/>
                    <a:gd name="connsiteX1" fmla="*/ 310102 w 606607"/>
                    <a:gd name="connsiteY1" fmla="*/ 210858 h 605099"/>
                    <a:gd name="connsiteX2" fmla="*/ 333388 w 606607"/>
                    <a:gd name="connsiteY2" fmla="*/ 242793 h 605099"/>
                    <a:gd name="connsiteX3" fmla="*/ 322633 w 606607"/>
                    <a:gd name="connsiteY3" fmla="*/ 280704 h 605099"/>
                    <a:gd name="connsiteX4" fmla="*/ 265215 w 606607"/>
                    <a:gd name="connsiteY4" fmla="*/ 292470 h 605099"/>
                    <a:gd name="connsiteX5" fmla="*/ 229960 w 606607"/>
                    <a:gd name="connsiteY5" fmla="*/ 299380 h 605099"/>
                    <a:gd name="connsiteX6" fmla="*/ 100628 w 606607"/>
                    <a:gd name="connsiteY6" fmla="*/ 445049 h 605099"/>
                    <a:gd name="connsiteX7" fmla="*/ 93241 w 606607"/>
                    <a:gd name="connsiteY7" fmla="*/ 466433 h 605099"/>
                    <a:gd name="connsiteX8" fmla="*/ 103153 w 606607"/>
                    <a:gd name="connsiteY8" fmla="*/ 486789 h 605099"/>
                    <a:gd name="connsiteX9" fmla="*/ 123820 w 606607"/>
                    <a:gd name="connsiteY9" fmla="*/ 505091 h 605099"/>
                    <a:gd name="connsiteX10" fmla="*/ 165715 w 606607"/>
                    <a:gd name="connsiteY10" fmla="*/ 502570 h 605099"/>
                    <a:gd name="connsiteX11" fmla="*/ 224816 w 606607"/>
                    <a:gd name="connsiteY11" fmla="*/ 435992 h 605099"/>
                    <a:gd name="connsiteX12" fmla="*/ 285414 w 606607"/>
                    <a:gd name="connsiteY12" fmla="*/ 432350 h 605099"/>
                    <a:gd name="connsiteX13" fmla="*/ 290932 w 606607"/>
                    <a:gd name="connsiteY13" fmla="*/ 437206 h 605099"/>
                    <a:gd name="connsiteX14" fmla="*/ 305333 w 606607"/>
                    <a:gd name="connsiteY14" fmla="*/ 466713 h 605099"/>
                    <a:gd name="connsiteX15" fmla="*/ 294579 w 606607"/>
                    <a:gd name="connsiteY15" fmla="*/ 497621 h 605099"/>
                    <a:gd name="connsiteX16" fmla="*/ 235477 w 606607"/>
                    <a:gd name="connsiteY16" fmla="*/ 564106 h 605099"/>
                    <a:gd name="connsiteX17" fmla="*/ 143458 w 606607"/>
                    <a:gd name="connsiteY17" fmla="*/ 605099 h 605099"/>
                    <a:gd name="connsiteX18" fmla="*/ 62006 w 606607"/>
                    <a:gd name="connsiteY18" fmla="*/ 574564 h 605099"/>
                    <a:gd name="connsiteX19" fmla="*/ 41340 w 606607"/>
                    <a:gd name="connsiteY19" fmla="*/ 556449 h 605099"/>
                    <a:gd name="connsiteX20" fmla="*/ 30866 w 606607"/>
                    <a:gd name="connsiteY20" fmla="*/ 383233 h 605099"/>
                    <a:gd name="connsiteX21" fmla="*/ 160197 w 606607"/>
                    <a:gd name="connsiteY21" fmla="*/ 237657 h 605099"/>
                    <a:gd name="connsiteX22" fmla="*/ 252216 w 606607"/>
                    <a:gd name="connsiteY22" fmla="*/ 196384 h 605099"/>
                    <a:gd name="connsiteX23" fmla="*/ 463119 w 606607"/>
                    <a:gd name="connsiteY23" fmla="*/ 0 h 605099"/>
                    <a:gd name="connsiteX24" fmla="*/ 544570 w 606607"/>
                    <a:gd name="connsiteY24" fmla="*/ 30814 h 605099"/>
                    <a:gd name="connsiteX25" fmla="*/ 565237 w 606607"/>
                    <a:gd name="connsiteY25" fmla="*/ 49115 h 605099"/>
                    <a:gd name="connsiteX26" fmla="*/ 575711 w 606607"/>
                    <a:gd name="connsiteY26" fmla="*/ 222418 h 605099"/>
                    <a:gd name="connsiteX27" fmla="*/ 446473 w 606607"/>
                    <a:gd name="connsiteY27" fmla="*/ 368175 h 605099"/>
                    <a:gd name="connsiteX28" fmla="*/ 354455 w 606607"/>
                    <a:gd name="connsiteY28" fmla="*/ 409633 h 605099"/>
                    <a:gd name="connsiteX29" fmla="*/ 354362 w 606607"/>
                    <a:gd name="connsiteY29" fmla="*/ 409633 h 605099"/>
                    <a:gd name="connsiteX30" fmla="*/ 297505 w 606607"/>
                    <a:gd name="connsiteY30" fmla="*/ 395533 h 605099"/>
                    <a:gd name="connsiteX31" fmla="*/ 273658 w 606607"/>
                    <a:gd name="connsiteY31" fmla="*/ 363039 h 605099"/>
                    <a:gd name="connsiteX32" fmla="*/ 284413 w 606607"/>
                    <a:gd name="connsiteY32" fmla="*/ 324289 h 605099"/>
                    <a:gd name="connsiteX33" fmla="*/ 285441 w 606607"/>
                    <a:gd name="connsiteY33" fmla="*/ 323168 h 605099"/>
                    <a:gd name="connsiteX34" fmla="*/ 340802 w 606607"/>
                    <a:gd name="connsiteY34" fmla="*/ 312897 h 605099"/>
                    <a:gd name="connsiteX35" fmla="*/ 376618 w 606607"/>
                    <a:gd name="connsiteY35" fmla="*/ 306268 h 605099"/>
                    <a:gd name="connsiteX36" fmla="*/ 505949 w 606607"/>
                    <a:gd name="connsiteY36" fmla="*/ 160604 h 605099"/>
                    <a:gd name="connsiteX37" fmla="*/ 513336 w 606607"/>
                    <a:gd name="connsiteY37" fmla="*/ 139128 h 605099"/>
                    <a:gd name="connsiteX38" fmla="*/ 503424 w 606607"/>
                    <a:gd name="connsiteY38" fmla="*/ 118772 h 605099"/>
                    <a:gd name="connsiteX39" fmla="*/ 482757 w 606607"/>
                    <a:gd name="connsiteY39" fmla="*/ 100471 h 605099"/>
                    <a:gd name="connsiteX40" fmla="*/ 440863 w 606607"/>
                    <a:gd name="connsiteY40" fmla="*/ 102992 h 605099"/>
                    <a:gd name="connsiteX41" fmla="*/ 381761 w 606607"/>
                    <a:gd name="connsiteY41" fmla="*/ 169661 h 605099"/>
                    <a:gd name="connsiteX42" fmla="*/ 352211 w 606607"/>
                    <a:gd name="connsiteY42" fmla="*/ 183947 h 605099"/>
                    <a:gd name="connsiteX43" fmla="*/ 349686 w 606607"/>
                    <a:gd name="connsiteY43" fmla="*/ 184041 h 605099"/>
                    <a:gd name="connsiteX44" fmla="*/ 321164 w 606607"/>
                    <a:gd name="connsiteY44" fmla="*/ 173209 h 605099"/>
                    <a:gd name="connsiteX45" fmla="*/ 315647 w 606607"/>
                    <a:gd name="connsiteY45" fmla="*/ 168354 h 605099"/>
                    <a:gd name="connsiteX46" fmla="*/ 301245 w 606607"/>
                    <a:gd name="connsiteY46" fmla="*/ 138848 h 605099"/>
                    <a:gd name="connsiteX47" fmla="*/ 311999 w 606607"/>
                    <a:gd name="connsiteY47" fmla="*/ 107847 h 605099"/>
                    <a:gd name="connsiteX48" fmla="*/ 371101 w 606607"/>
                    <a:gd name="connsiteY48" fmla="*/ 41271 h 605099"/>
                    <a:gd name="connsiteX49" fmla="*/ 463119 w 606607"/>
                    <a:gd name="connsiteY49" fmla="*/ 0 h 60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606607" h="605099">
                      <a:moveTo>
                        <a:pt x="252216" y="196384"/>
                      </a:moveTo>
                      <a:cubicBezTo>
                        <a:pt x="272416" y="196384"/>
                        <a:pt x="292428" y="201333"/>
                        <a:pt x="310102" y="210858"/>
                      </a:cubicBezTo>
                      <a:cubicBezTo>
                        <a:pt x="322446" y="217394"/>
                        <a:pt x="330956" y="229066"/>
                        <a:pt x="333388" y="242793"/>
                      </a:cubicBezTo>
                      <a:cubicBezTo>
                        <a:pt x="335819" y="256426"/>
                        <a:pt x="331891" y="270246"/>
                        <a:pt x="322633" y="280704"/>
                      </a:cubicBezTo>
                      <a:cubicBezTo>
                        <a:pt x="308045" y="297232"/>
                        <a:pt x="284105" y="301714"/>
                        <a:pt x="265215" y="292470"/>
                      </a:cubicBezTo>
                      <a:cubicBezTo>
                        <a:pt x="253713" y="286774"/>
                        <a:pt x="238563" y="289669"/>
                        <a:pt x="229960" y="299380"/>
                      </a:cubicBezTo>
                      <a:lnTo>
                        <a:pt x="100628" y="445049"/>
                      </a:lnTo>
                      <a:cubicBezTo>
                        <a:pt x="95391" y="450932"/>
                        <a:pt x="92773" y="458496"/>
                        <a:pt x="93241" y="466433"/>
                      </a:cubicBezTo>
                      <a:cubicBezTo>
                        <a:pt x="93708" y="474370"/>
                        <a:pt x="97262" y="481560"/>
                        <a:pt x="103153" y="486789"/>
                      </a:cubicBezTo>
                      <a:lnTo>
                        <a:pt x="123820" y="505091"/>
                      </a:lnTo>
                      <a:cubicBezTo>
                        <a:pt x="135603" y="515550"/>
                        <a:pt x="155335" y="514336"/>
                        <a:pt x="165715" y="502570"/>
                      </a:cubicBezTo>
                      <a:lnTo>
                        <a:pt x="224816" y="435992"/>
                      </a:lnTo>
                      <a:cubicBezTo>
                        <a:pt x="239966" y="418997"/>
                        <a:pt x="268301" y="417223"/>
                        <a:pt x="285414" y="432350"/>
                      </a:cubicBezTo>
                      <a:lnTo>
                        <a:pt x="290932" y="437206"/>
                      </a:lnTo>
                      <a:cubicBezTo>
                        <a:pt x="299442" y="444676"/>
                        <a:pt x="304679" y="455414"/>
                        <a:pt x="305333" y="466713"/>
                      </a:cubicBezTo>
                      <a:cubicBezTo>
                        <a:pt x="305988" y="478105"/>
                        <a:pt x="302247" y="489030"/>
                        <a:pt x="294579" y="497621"/>
                      </a:cubicBezTo>
                      <a:lnTo>
                        <a:pt x="235477" y="564106"/>
                      </a:lnTo>
                      <a:cubicBezTo>
                        <a:pt x="212192" y="590345"/>
                        <a:pt x="178620" y="605099"/>
                        <a:pt x="143458" y="605099"/>
                      </a:cubicBezTo>
                      <a:cubicBezTo>
                        <a:pt x="113346" y="605099"/>
                        <a:pt x="84450" y="594454"/>
                        <a:pt x="62006" y="574564"/>
                      </a:cubicBezTo>
                      <a:lnTo>
                        <a:pt x="41340" y="556449"/>
                      </a:lnTo>
                      <a:cubicBezTo>
                        <a:pt x="-9346" y="511628"/>
                        <a:pt x="-14115" y="433844"/>
                        <a:pt x="30866" y="383233"/>
                      </a:cubicBezTo>
                      <a:lnTo>
                        <a:pt x="160197" y="237657"/>
                      </a:lnTo>
                      <a:cubicBezTo>
                        <a:pt x="183483" y="211418"/>
                        <a:pt x="217055" y="196384"/>
                        <a:pt x="252216" y="196384"/>
                      </a:cubicBezTo>
                      <a:close/>
                      <a:moveTo>
                        <a:pt x="463119" y="0"/>
                      </a:moveTo>
                      <a:cubicBezTo>
                        <a:pt x="493231" y="0"/>
                        <a:pt x="522127" y="10925"/>
                        <a:pt x="544570" y="30814"/>
                      </a:cubicBezTo>
                      <a:lnTo>
                        <a:pt x="565237" y="49115"/>
                      </a:lnTo>
                      <a:cubicBezTo>
                        <a:pt x="616015" y="94028"/>
                        <a:pt x="620691" y="171809"/>
                        <a:pt x="575711" y="222418"/>
                      </a:cubicBezTo>
                      <a:lnTo>
                        <a:pt x="446473" y="368175"/>
                      </a:lnTo>
                      <a:cubicBezTo>
                        <a:pt x="423095" y="394413"/>
                        <a:pt x="389617" y="409633"/>
                        <a:pt x="354455" y="409633"/>
                      </a:cubicBezTo>
                      <a:lnTo>
                        <a:pt x="354362" y="409633"/>
                      </a:lnTo>
                      <a:cubicBezTo>
                        <a:pt x="334630" y="409633"/>
                        <a:pt x="314992" y="404591"/>
                        <a:pt x="297505" y="395533"/>
                      </a:cubicBezTo>
                      <a:cubicBezTo>
                        <a:pt x="284880" y="388904"/>
                        <a:pt x="276183" y="376952"/>
                        <a:pt x="273658" y="363039"/>
                      </a:cubicBezTo>
                      <a:cubicBezTo>
                        <a:pt x="271040" y="349033"/>
                        <a:pt x="274968" y="334934"/>
                        <a:pt x="284413" y="324289"/>
                      </a:cubicBezTo>
                      <a:lnTo>
                        <a:pt x="285441" y="323168"/>
                      </a:lnTo>
                      <a:cubicBezTo>
                        <a:pt x="298907" y="307948"/>
                        <a:pt x="322660" y="303560"/>
                        <a:pt x="340802" y="312897"/>
                      </a:cubicBezTo>
                      <a:cubicBezTo>
                        <a:pt x="352491" y="318873"/>
                        <a:pt x="367921" y="316072"/>
                        <a:pt x="376618" y="306268"/>
                      </a:cubicBezTo>
                      <a:lnTo>
                        <a:pt x="505949" y="160604"/>
                      </a:lnTo>
                      <a:cubicBezTo>
                        <a:pt x="511186" y="154721"/>
                        <a:pt x="513804" y="147065"/>
                        <a:pt x="513336" y="139128"/>
                      </a:cubicBezTo>
                      <a:cubicBezTo>
                        <a:pt x="512869" y="131284"/>
                        <a:pt x="509315" y="124001"/>
                        <a:pt x="503424" y="118772"/>
                      </a:cubicBezTo>
                      <a:lnTo>
                        <a:pt x="482757" y="100471"/>
                      </a:lnTo>
                      <a:cubicBezTo>
                        <a:pt x="470974" y="90106"/>
                        <a:pt x="451243" y="91320"/>
                        <a:pt x="440863" y="102992"/>
                      </a:cubicBezTo>
                      <a:lnTo>
                        <a:pt x="381761" y="169661"/>
                      </a:lnTo>
                      <a:cubicBezTo>
                        <a:pt x="374093" y="178158"/>
                        <a:pt x="363619" y="183294"/>
                        <a:pt x="352211" y="183947"/>
                      </a:cubicBezTo>
                      <a:lnTo>
                        <a:pt x="349686" y="184041"/>
                      </a:lnTo>
                      <a:cubicBezTo>
                        <a:pt x="339119" y="184041"/>
                        <a:pt x="329019" y="180212"/>
                        <a:pt x="321164" y="173209"/>
                      </a:cubicBezTo>
                      <a:lnTo>
                        <a:pt x="315647" y="168354"/>
                      </a:lnTo>
                      <a:cubicBezTo>
                        <a:pt x="307043" y="160697"/>
                        <a:pt x="301993" y="150239"/>
                        <a:pt x="301245" y="138848"/>
                      </a:cubicBezTo>
                      <a:cubicBezTo>
                        <a:pt x="300591" y="127456"/>
                        <a:pt x="304425" y="116438"/>
                        <a:pt x="311999" y="107847"/>
                      </a:cubicBezTo>
                      <a:lnTo>
                        <a:pt x="371101" y="41271"/>
                      </a:lnTo>
                      <a:cubicBezTo>
                        <a:pt x="394386" y="15033"/>
                        <a:pt x="427958" y="0"/>
                        <a:pt x="463119" y="0"/>
                      </a:cubicBezTo>
                      <a:close/>
                    </a:path>
                  </a:pathLst>
                </a:custGeom>
                <a:solidFill>
                  <a:srgbClr val="0094A1"/>
                </a:solidFill>
                <a:ln w="9525">
                  <a:solidFill>
                    <a:srgbClr val="0094A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文本框 78"/>
                <p:cNvSpPr txBox="1"/>
                <p:nvPr/>
              </p:nvSpPr>
              <p:spPr>
                <a:xfrm>
                  <a:off x="6690360" y="2347515"/>
                  <a:ext cx="164592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 err="1">
                      <a:solidFill>
                        <a:srgbClr val="0094A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PlatONE</a:t>
                  </a:r>
                  <a:endParaRPr lang="zh-CN" altLang="en-US" sz="2800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7199185" y="3105774"/>
                <a:ext cx="3039192" cy="640241"/>
                <a:chOff x="5967991" y="4343668"/>
                <a:chExt cx="3039192" cy="640241"/>
              </a:xfrm>
            </p:grpSpPr>
            <p:sp>
              <p:nvSpPr>
                <p:cNvPr id="81" name="iconfont-11964-5736440">
                  <a:extLst>
                    <a:ext uri="{FF2B5EF4-FFF2-40B4-BE49-F238E27FC236}">
                      <a16:creationId xmlns="" xmlns:lc="http://schemas.openxmlformats.org/drawingml/2006/lockedCanvas" xmlns:a16="http://schemas.microsoft.com/office/drawing/2014/main" xmlns:p14="http://schemas.microsoft.com/office/powerpoint/2010/main" id="{54405246-CCE2-4201-BBB1-D3F3EB6E740D}"/>
                    </a:ext>
                  </a:extLst>
                </p:cNvPr>
                <p:cNvSpPr/>
                <p:nvPr/>
              </p:nvSpPr>
              <p:spPr>
                <a:xfrm>
                  <a:off x="5967991" y="4343668"/>
                  <a:ext cx="823209" cy="587419"/>
                </a:xfrm>
                <a:custGeom>
                  <a:avLst/>
                  <a:gdLst>
                    <a:gd name="T0" fmla="*/ 2540 w 12730"/>
                    <a:gd name="T1" fmla="*/ 6150 h 10060"/>
                    <a:gd name="T2" fmla="*/ 2340 w 12730"/>
                    <a:gd name="T3" fmla="*/ 200 h 10060"/>
                    <a:gd name="T4" fmla="*/ 10190 w 12730"/>
                    <a:gd name="T5" fmla="*/ 0 h 10060"/>
                    <a:gd name="T6" fmla="*/ 10390 w 12730"/>
                    <a:gd name="T7" fmla="*/ 5950 h 10060"/>
                    <a:gd name="T8" fmla="*/ 2740 w 12730"/>
                    <a:gd name="T9" fmla="*/ 5750 h 10060"/>
                    <a:gd name="T10" fmla="*/ 9990 w 12730"/>
                    <a:gd name="T11" fmla="*/ 400 h 10060"/>
                    <a:gd name="T12" fmla="*/ 2740 w 12730"/>
                    <a:gd name="T13" fmla="*/ 5750 h 10060"/>
                    <a:gd name="T14" fmla="*/ 3330 w 12730"/>
                    <a:gd name="T15" fmla="*/ 5250 h 10060"/>
                    <a:gd name="T16" fmla="*/ 3230 w 12730"/>
                    <a:gd name="T17" fmla="*/ 990 h 10060"/>
                    <a:gd name="T18" fmla="*/ 9390 w 12730"/>
                    <a:gd name="T19" fmla="*/ 890 h 10060"/>
                    <a:gd name="T20" fmla="*/ 9490 w 12730"/>
                    <a:gd name="T21" fmla="*/ 5160 h 10060"/>
                    <a:gd name="T22" fmla="*/ 3430 w 12730"/>
                    <a:gd name="T23" fmla="*/ 5050 h 10060"/>
                    <a:gd name="T24" fmla="*/ 9290 w 12730"/>
                    <a:gd name="T25" fmla="*/ 1090 h 10060"/>
                    <a:gd name="T26" fmla="*/ 3430 w 12730"/>
                    <a:gd name="T27" fmla="*/ 5050 h 10060"/>
                    <a:gd name="T28" fmla="*/ 210 w 12730"/>
                    <a:gd name="T29" fmla="*/ 10060 h 10060"/>
                    <a:gd name="T30" fmla="*/ 40 w 12730"/>
                    <a:gd name="T31" fmla="*/ 9760 h 10060"/>
                    <a:gd name="T32" fmla="*/ 2540 w 12730"/>
                    <a:gd name="T33" fmla="*/ 5740 h 10060"/>
                    <a:gd name="T34" fmla="*/ 10360 w 12730"/>
                    <a:gd name="T35" fmla="*/ 5840 h 10060"/>
                    <a:gd name="T36" fmla="*/ 12690 w 12730"/>
                    <a:gd name="T37" fmla="*/ 9960 h 10060"/>
                    <a:gd name="T38" fmla="*/ 560 w 12730"/>
                    <a:gd name="T39" fmla="*/ 9660 h 10060"/>
                    <a:gd name="T40" fmla="*/ 10070 w 12730"/>
                    <a:gd name="T41" fmla="*/ 6140 h 10060"/>
                    <a:gd name="T42" fmla="*/ 560 w 12730"/>
                    <a:gd name="T43" fmla="*/ 9660 h 10060"/>
                    <a:gd name="T44" fmla="*/ 2360 w 12730"/>
                    <a:gd name="T45" fmla="*/ 8310 h 10060"/>
                    <a:gd name="T46" fmla="*/ 2270 w 12730"/>
                    <a:gd name="T47" fmla="*/ 8160 h 10060"/>
                    <a:gd name="T48" fmla="*/ 3120 w 12730"/>
                    <a:gd name="T49" fmla="*/ 6650 h 10060"/>
                    <a:gd name="T50" fmla="*/ 5770 w 12730"/>
                    <a:gd name="T51" fmla="*/ 6680 h 10060"/>
                    <a:gd name="T52" fmla="*/ 5640 w 12730"/>
                    <a:gd name="T53" fmla="*/ 8220 h 10060"/>
                    <a:gd name="T54" fmla="*/ 2520 w 12730"/>
                    <a:gd name="T55" fmla="*/ 8110 h 10060"/>
                    <a:gd name="T56" fmla="*/ 5590 w 12730"/>
                    <a:gd name="T57" fmla="*/ 6850 h 10060"/>
                    <a:gd name="T58" fmla="*/ 2520 w 12730"/>
                    <a:gd name="T59" fmla="*/ 8110 h 10060"/>
                    <a:gd name="T60" fmla="*/ 7180 w 12730"/>
                    <a:gd name="T61" fmla="*/ 8310 h 10060"/>
                    <a:gd name="T62" fmla="*/ 6920 w 12730"/>
                    <a:gd name="T63" fmla="*/ 6760 h 10060"/>
                    <a:gd name="T64" fmla="*/ 7020 w 12730"/>
                    <a:gd name="T65" fmla="*/ 6650 h 10060"/>
                    <a:gd name="T66" fmla="*/ 9690 w 12730"/>
                    <a:gd name="T67" fmla="*/ 6700 h 10060"/>
                    <a:gd name="T68" fmla="*/ 10450 w 12730"/>
                    <a:gd name="T69" fmla="*/ 8260 h 10060"/>
                    <a:gd name="T70" fmla="*/ 7270 w 12730"/>
                    <a:gd name="T71" fmla="*/ 8110 h 10060"/>
                    <a:gd name="T72" fmla="*/ 9540 w 12730"/>
                    <a:gd name="T73" fmla="*/ 6850 h 10060"/>
                    <a:gd name="T74" fmla="*/ 7270 w 12730"/>
                    <a:gd name="T75" fmla="*/ 8110 h 10060"/>
                    <a:gd name="T76" fmla="*/ 3430 w 12730"/>
                    <a:gd name="T77" fmla="*/ 9150 h 10060"/>
                    <a:gd name="T78" fmla="*/ 3430 w 12730"/>
                    <a:gd name="T79" fmla="*/ 8950 h 10060"/>
                    <a:gd name="T80" fmla="*/ 9390 w 12730"/>
                    <a:gd name="T81" fmla="*/ 9050 h 10060"/>
                    <a:gd name="T82" fmla="*/ 4100 w 12730"/>
                    <a:gd name="T83" fmla="*/ 2570 h 10060"/>
                    <a:gd name="T84" fmla="*/ 4030 w 12730"/>
                    <a:gd name="T85" fmla="*/ 2400 h 10060"/>
                    <a:gd name="T86" fmla="*/ 4900 w 12730"/>
                    <a:gd name="T87" fmla="*/ 1670 h 10060"/>
                    <a:gd name="T88" fmla="*/ 4170 w 12730"/>
                    <a:gd name="T89" fmla="*/ 2540 h 10060"/>
                    <a:gd name="T90" fmla="*/ 4300 w 12730"/>
                    <a:gd name="T91" fmla="*/ 3540 h 10060"/>
                    <a:gd name="T92" fmla="*/ 4230 w 12730"/>
                    <a:gd name="T93" fmla="*/ 3370 h 10060"/>
                    <a:gd name="T94" fmla="*/ 5860 w 12730"/>
                    <a:gd name="T95" fmla="*/ 1880 h 10060"/>
                    <a:gd name="T96" fmla="*/ 4370 w 12730"/>
                    <a:gd name="T97" fmla="*/ 3510 h 100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730" h="10060">
                      <a:moveTo>
                        <a:pt x="10180" y="6150"/>
                      </a:moveTo>
                      <a:lnTo>
                        <a:pt x="2540" y="6150"/>
                      </a:lnTo>
                      <a:cubicBezTo>
                        <a:pt x="2430" y="6150"/>
                        <a:pt x="2340" y="6060"/>
                        <a:pt x="2340" y="5950"/>
                      </a:cubicBezTo>
                      <a:lnTo>
                        <a:pt x="2340" y="200"/>
                      </a:lnTo>
                      <a:cubicBezTo>
                        <a:pt x="2340" y="90"/>
                        <a:pt x="2430" y="0"/>
                        <a:pt x="2540" y="0"/>
                      </a:cubicBezTo>
                      <a:lnTo>
                        <a:pt x="10190" y="0"/>
                      </a:lnTo>
                      <a:cubicBezTo>
                        <a:pt x="10300" y="0"/>
                        <a:pt x="10390" y="90"/>
                        <a:pt x="10390" y="200"/>
                      </a:cubicBezTo>
                      <a:lnTo>
                        <a:pt x="10390" y="5950"/>
                      </a:lnTo>
                      <a:cubicBezTo>
                        <a:pt x="10380" y="6060"/>
                        <a:pt x="10290" y="6150"/>
                        <a:pt x="10180" y="6150"/>
                      </a:cubicBezTo>
                      <a:close/>
                      <a:moveTo>
                        <a:pt x="2740" y="5750"/>
                      </a:moveTo>
                      <a:lnTo>
                        <a:pt x="9990" y="5750"/>
                      </a:lnTo>
                      <a:lnTo>
                        <a:pt x="9990" y="400"/>
                      </a:lnTo>
                      <a:lnTo>
                        <a:pt x="2740" y="400"/>
                      </a:lnTo>
                      <a:lnTo>
                        <a:pt x="2740" y="5750"/>
                      </a:lnTo>
                      <a:close/>
                      <a:moveTo>
                        <a:pt x="9390" y="5250"/>
                      </a:moveTo>
                      <a:lnTo>
                        <a:pt x="3330" y="5250"/>
                      </a:lnTo>
                      <a:cubicBezTo>
                        <a:pt x="3270" y="5250"/>
                        <a:pt x="3230" y="5210"/>
                        <a:pt x="3230" y="5150"/>
                      </a:cubicBezTo>
                      <a:lnTo>
                        <a:pt x="3230" y="990"/>
                      </a:lnTo>
                      <a:cubicBezTo>
                        <a:pt x="3230" y="930"/>
                        <a:pt x="3270" y="890"/>
                        <a:pt x="3330" y="890"/>
                      </a:cubicBezTo>
                      <a:lnTo>
                        <a:pt x="9390" y="890"/>
                      </a:lnTo>
                      <a:cubicBezTo>
                        <a:pt x="9450" y="890"/>
                        <a:pt x="9490" y="930"/>
                        <a:pt x="9490" y="990"/>
                      </a:cubicBezTo>
                      <a:lnTo>
                        <a:pt x="9490" y="5160"/>
                      </a:lnTo>
                      <a:cubicBezTo>
                        <a:pt x="9490" y="5210"/>
                        <a:pt x="9440" y="5250"/>
                        <a:pt x="9390" y="5250"/>
                      </a:cubicBezTo>
                      <a:close/>
                      <a:moveTo>
                        <a:pt x="3430" y="5050"/>
                      </a:moveTo>
                      <a:lnTo>
                        <a:pt x="9290" y="5050"/>
                      </a:lnTo>
                      <a:lnTo>
                        <a:pt x="9290" y="1090"/>
                      </a:lnTo>
                      <a:lnTo>
                        <a:pt x="3430" y="1090"/>
                      </a:lnTo>
                      <a:lnTo>
                        <a:pt x="3430" y="5050"/>
                      </a:lnTo>
                      <a:close/>
                      <a:moveTo>
                        <a:pt x="12510" y="10060"/>
                      </a:moveTo>
                      <a:lnTo>
                        <a:pt x="210" y="10060"/>
                      </a:lnTo>
                      <a:cubicBezTo>
                        <a:pt x="140" y="10060"/>
                        <a:pt x="70" y="10020"/>
                        <a:pt x="40" y="9960"/>
                      </a:cubicBezTo>
                      <a:cubicBezTo>
                        <a:pt x="0" y="9900"/>
                        <a:pt x="10" y="9820"/>
                        <a:pt x="40" y="9760"/>
                      </a:cubicBezTo>
                      <a:lnTo>
                        <a:pt x="2370" y="5840"/>
                      </a:lnTo>
                      <a:cubicBezTo>
                        <a:pt x="2410" y="5780"/>
                        <a:pt x="2470" y="5740"/>
                        <a:pt x="2540" y="5740"/>
                      </a:cubicBezTo>
                      <a:lnTo>
                        <a:pt x="10190" y="5740"/>
                      </a:lnTo>
                      <a:cubicBezTo>
                        <a:pt x="10260" y="5740"/>
                        <a:pt x="10330" y="5780"/>
                        <a:pt x="10360" y="5840"/>
                      </a:cubicBezTo>
                      <a:lnTo>
                        <a:pt x="12690" y="9760"/>
                      </a:lnTo>
                      <a:cubicBezTo>
                        <a:pt x="12730" y="9820"/>
                        <a:pt x="12730" y="9900"/>
                        <a:pt x="12690" y="9960"/>
                      </a:cubicBezTo>
                      <a:cubicBezTo>
                        <a:pt x="12650" y="10030"/>
                        <a:pt x="12580" y="10060"/>
                        <a:pt x="12510" y="10060"/>
                      </a:cubicBezTo>
                      <a:close/>
                      <a:moveTo>
                        <a:pt x="560" y="9660"/>
                      </a:moveTo>
                      <a:lnTo>
                        <a:pt x="12160" y="9660"/>
                      </a:lnTo>
                      <a:lnTo>
                        <a:pt x="10070" y="6140"/>
                      </a:lnTo>
                      <a:lnTo>
                        <a:pt x="2650" y="6140"/>
                      </a:lnTo>
                      <a:lnTo>
                        <a:pt x="560" y="9660"/>
                      </a:lnTo>
                      <a:close/>
                      <a:moveTo>
                        <a:pt x="5540" y="8310"/>
                      </a:moveTo>
                      <a:lnTo>
                        <a:pt x="2360" y="8310"/>
                      </a:lnTo>
                      <a:cubicBezTo>
                        <a:pt x="2320" y="8310"/>
                        <a:pt x="2290" y="8290"/>
                        <a:pt x="2270" y="8260"/>
                      </a:cubicBezTo>
                      <a:cubicBezTo>
                        <a:pt x="2250" y="8230"/>
                        <a:pt x="2250" y="8190"/>
                        <a:pt x="2270" y="8160"/>
                      </a:cubicBezTo>
                      <a:lnTo>
                        <a:pt x="3030" y="6700"/>
                      </a:lnTo>
                      <a:cubicBezTo>
                        <a:pt x="3050" y="6670"/>
                        <a:pt x="3080" y="6650"/>
                        <a:pt x="3120" y="6650"/>
                      </a:cubicBezTo>
                      <a:lnTo>
                        <a:pt x="5700" y="6650"/>
                      </a:lnTo>
                      <a:cubicBezTo>
                        <a:pt x="5730" y="6650"/>
                        <a:pt x="5760" y="6660"/>
                        <a:pt x="5770" y="6680"/>
                      </a:cubicBezTo>
                      <a:cubicBezTo>
                        <a:pt x="5790" y="6700"/>
                        <a:pt x="5800" y="6730"/>
                        <a:pt x="5800" y="6760"/>
                      </a:cubicBezTo>
                      <a:lnTo>
                        <a:pt x="5640" y="8220"/>
                      </a:lnTo>
                      <a:cubicBezTo>
                        <a:pt x="5630" y="8270"/>
                        <a:pt x="5590" y="8310"/>
                        <a:pt x="5540" y="8310"/>
                      </a:cubicBezTo>
                      <a:close/>
                      <a:moveTo>
                        <a:pt x="2520" y="8110"/>
                      </a:moveTo>
                      <a:lnTo>
                        <a:pt x="5450" y="8110"/>
                      </a:lnTo>
                      <a:lnTo>
                        <a:pt x="5590" y="6850"/>
                      </a:lnTo>
                      <a:lnTo>
                        <a:pt x="3190" y="6850"/>
                      </a:lnTo>
                      <a:lnTo>
                        <a:pt x="2520" y="8110"/>
                      </a:lnTo>
                      <a:close/>
                      <a:moveTo>
                        <a:pt x="10360" y="8310"/>
                      </a:moveTo>
                      <a:lnTo>
                        <a:pt x="7180" y="8310"/>
                      </a:lnTo>
                      <a:cubicBezTo>
                        <a:pt x="7130" y="8310"/>
                        <a:pt x="7090" y="8270"/>
                        <a:pt x="7080" y="8220"/>
                      </a:cubicBezTo>
                      <a:lnTo>
                        <a:pt x="6920" y="6760"/>
                      </a:lnTo>
                      <a:cubicBezTo>
                        <a:pt x="6920" y="6730"/>
                        <a:pt x="6930" y="6700"/>
                        <a:pt x="6950" y="6680"/>
                      </a:cubicBezTo>
                      <a:cubicBezTo>
                        <a:pt x="6970" y="6660"/>
                        <a:pt x="7000" y="6650"/>
                        <a:pt x="7020" y="6650"/>
                      </a:cubicBezTo>
                      <a:lnTo>
                        <a:pt x="9600" y="6650"/>
                      </a:lnTo>
                      <a:cubicBezTo>
                        <a:pt x="9640" y="6650"/>
                        <a:pt x="9670" y="6670"/>
                        <a:pt x="9690" y="6700"/>
                      </a:cubicBezTo>
                      <a:lnTo>
                        <a:pt x="10450" y="8160"/>
                      </a:lnTo>
                      <a:cubicBezTo>
                        <a:pt x="10470" y="8190"/>
                        <a:pt x="10470" y="8230"/>
                        <a:pt x="10450" y="8260"/>
                      </a:cubicBezTo>
                      <a:cubicBezTo>
                        <a:pt x="10430" y="8290"/>
                        <a:pt x="10400" y="8310"/>
                        <a:pt x="10360" y="8310"/>
                      </a:cubicBezTo>
                      <a:close/>
                      <a:moveTo>
                        <a:pt x="7270" y="8110"/>
                      </a:moveTo>
                      <a:lnTo>
                        <a:pt x="10200" y="8110"/>
                      </a:lnTo>
                      <a:lnTo>
                        <a:pt x="9540" y="6850"/>
                      </a:lnTo>
                      <a:lnTo>
                        <a:pt x="7140" y="6850"/>
                      </a:lnTo>
                      <a:lnTo>
                        <a:pt x="7270" y="8110"/>
                      </a:lnTo>
                      <a:close/>
                      <a:moveTo>
                        <a:pt x="9290" y="9150"/>
                      </a:moveTo>
                      <a:lnTo>
                        <a:pt x="3430" y="9150"/>
                      </a:lnTo>
                      <a:cubicBezTo>
                        <a:pt x="3370" y="9150"/>
                        <a:pt x="3330" y="9110"/>
                        <a:pt x="3330" y="9050"/>
                      </a:cubicBezTo>
                      <a:cubicBezTo>
                        <a:pt x="3330" y="8990"/>
                        <a:pt x="3370" y="8950"/>
                        <a:pt x="3430" y="8950"/>
                      </a:cubicBezTo>
                      <a:lnTo>
                        <a:pt x="9290" y="8950"/>
                      </a:lnTo>
                      <a:cubicBezTo>
                        <a:pt x="9350" y="8950"/>
                        <a:pt x="9390" y="8990"/>
                        <a:pt x="9390" y="9050"/>
                      </a:cubicBezTo>
                      <a:cubicBezTo>
                        <a:pt x="9390" y="9110"/>
                        <a:pt x="9340" y="9150"/>
                        <a:pt x="9290" y="9150"/>
                      </a:cubicBezTo>
                      <a:close/>
                      <a:moveTo>
                        <a:pt x="4100" y="2570"/>
                      </a:moveTo>
                      <a:cubicBezTo>
                        <a:pt x="4070" y="2570"/>
                        <a:pt x="4050" y="2560"/>
                        <a:pt x="4030" y="2540"/>
                      </a:cubicBezTo>
                      <a:cubicBezTo>
                        <a:pt x="3990" y="2500"/>
                        <a:pt x="3990" y="2440"/>
                        <a:pt x="4030" y="2400"/>
                      </a:cubicBezTo>
                      <a:lnTo>
                        <a:pt x="4760" y="1670"/>
                      </a:lnTo>
                      <a:cubicBezTo>
                        <a:pt x="4800" y="1630"/>
                        <a:pt x="4860" y="1630"/>
                        <a:pt x="4900" y="1670"/>
                      </a:cubicBezTo>
                      <a:cubicBezTo>
                        <a:pt x="4940" y="1710"/>
                        <a:pt x="4940" y="1770"/>
                        <a:pt x="4900" y="1810"/>
                      </a:cubicBezTo>
                      <a:lnTo>
                        <a:pt x="4170" y="2540"/>
                      </a:lnTo>
                      <a:cubicBezTo>
                        <a:pt x="4150" y="2560"/>
                        <a:pt x="4120" y="2570"/>
                        <a:pt x="4100" y="2570"/>
                      </a:cubicBezTo>
                      <a:close/>
                      <a:moveTo>
                        <a:pt x="4300" y="3540"/>
                      </a:moveTo>
                      <a:cubicBezTo>
                        <a:pt x="4270" y="3540"/>
                        <a:pt x="4250" y="3530"/>
                        <a:pt x="4230" y="3510"/>
                      </a:cubicBezTo>
                      <a:cubicBezTo>
                        <a:pt x="4190" y="3470"/>
                        <a:pt x="4190" y="3410"/>
                        <a:pt x="4230" y="3370"/>
                      </a:cubicBezTo>
                      <a:lnTo>
                        <a:pt x="5720" y="1880"/>
                      </a:lnTo>
                      <a:cubicBezTo>
                        <a:pt x="5760" y="1840"/>
                        <a:pt x="5820" y="1840"/>
                        <a:pt x="5860" y="1880"/>
                      </a:cubicBezTo>
                      <a:cubicBezTo>
                        <a:pt x="5900" y="1920"/>
                        <a:pt x="5900" y="1980"/>
                        <a:pt x="5860" y="2020"/>
                      </a:cubicBezTo>
                      <a:lnTo>
                        <a:pt x="4370" y="3510"/>
                      </a:lnTo>
                      <a:cubicBezTo>
                        <a:pt x="4350" y="3530"/>
                        <a:pt x="4320" y="3540"/>
                        <a:pt x="4300" y="3540"/>
                      </a:cubicBezTo>
                      <a:close/>
                    </a:path>
                  </a:pathLst>
                </a:custGeom>
                <a:solidFill>
                  <a:srgbClr val="0094A1"/>
                </a:solidFill>
                <a:ln w="19050">
                  <a:solidFill>
                    <a:srgbClr val="0094A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2" name="文本框 81"/>
                <p:cNvSpPr txBox="1"/>
                <p:nvPr/>
              </p:nvSpPr>
              <p:spPr>
                <a:xfrm>
                  <a:off x="6858343" y="4460689"/>
                  <a:ext cx="21488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rgbClr val="0094A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Server</a:t>
                  </a:r>
                  <a:endParaRPr lang="zh-CN" altLang="en-US" sz="2800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5" name="组合 84"/>
              <p:cNvGrpSpPr/>
              <p:nvPr/>
            </p:nvGrpSpPr>
            <p:grpSpPr>
              <a:xfrm>
                <a:off x="6191149" y="3132521"/>
                <a:ext cx="798249" cy="369332"/>
                <a:chOff x="6431749" y="3289808"/>
                <a:chExt cx="798249" cy="369332"/>
              </a:xfrm>
            </p:grpSpPr>
            <p:cxnSp>
              <p:nvCxnSpPr>
                <p:cNvPr id="76" name="直接箭头连接符 75"/>
                <p:cNvCxnSpPr/>
                <p:nvPr/>
              </p:nvCxnSpPr>
              <p:spPr>
                <a:xfrm>
                  <a:off x="6431749" y="3659140"/>
                  <a:ext cx="798249" cy="0"/>
                </a:xfrm>
                <a:prstGeom prst="straightConnector1">
                  <a:avLst/>
                </a:prstGeom>
                <a:ln w="38100">
                  <a:solidFill>
                    <a:srgbClr val="0094A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文本框 82"/>
                <p:cNvSpPr txBox="1"/>
                <p:nvPr/>
              </p:nvSpPr>
              <p:spPr>
                <a:xfrm>
                  <a:off x="6590275" y="3289808"/>
                  <a:ext cx="3976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rgbClr val="0094A1"/>
                      </a:solidFill>
                    </a:rPr>
                    <a:t>④</a:t>
                  </a:r>
                </a:p>
              </p:txBody>
            </p:sp>
          </p:grpSp>
          <p:grpSp>
            <p:nvGrpSpPr>
              <p:cNvPr id="86" name="组合 85"/>
              <p:cNvGrpSpPr/>
              <p:nvPr/>
            </p:nvGrpSpPr>
            <p:grpSpPr>
              <a:xfrm>
                <a:off x="6206047" y="4286937"/>
                <a:ext cx="798249" cy="376429"/>
                <a:chOff x="6425529" y="4488855"/>
                <a:chExt cx="798249" cy="376429"/>
              </a:xfrm>
            </p:grpSpPr>
            <p:cxnSp>
              <p:nvCxnSpPr>
                <p:cNvPr id="75" name="直接箭头连接符 74"/>
                <p:cNvCxnSpPr/>
                <p:nvPr/>
              </p:nvCxnSpPr>
              <p:spPr>
                <a:xfrm>
                  <a:off x="6425529" y="4865284"/>
                  <a:ext cx="798249" cy="0"/>
                </a:xfrm>
                <a:prstGeom prst="straightConnector1">
                  <a:avLst/>
                </a:prstGeom>
                <a:ln w="38100">
                  <a:solidFill>
                    <a:srgbClr val="0094A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文本框 83"/>
                <p:cNvSpPr txBox="1"/>
                <p:nvPr/>
              </p:nvSpPr>
              <p:spPr>
                <a:xfrm>
                  <a:off x="6569846" y="4488855"/>
                  <a:ext cx="3678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rgbClr val="0094A1"/>
                      </a:solidFill>
                    </a:rPr>
                    <a:t>⑤</a:t>
                  </a:r>
                </a:p>
              </p:txBody>
            </p:sp>
          </p:grpSp>
        </p:grpSp>
        <p:cxnSp>
          <p:nvCxnSpPr>
            <p:cNvPr id="88" name="直接箭头连接符 87"/>
            <p:cNvCxnSpPr/>
            <p:nvPr/>
          </p:nvCxnSpPr>
          <p:spPr>
            <a:xfrm>
              <a:off x="3324540" y="3157451"/>
              <a:ext cx="548324" cy="8859"/>
            </a:xfrm>
            <a:prstGeom prst="straightConnector1">
              <a:avLst/>
            </a:prstGeom>
            <a:ln w="38100">
              <a:solidFill>
                <a:srgbClr val="0094A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9749934" y="1851203"/>
                <a:ext cx="2011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 smtClean="0">
                          <a:solidFill>
                            <a:srgbClr val="0094A1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934" y="1851203"/>
                <a:ext cx="201168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>
              <a:xfrm>
                <a:off x="10304122" y="3066059"/>
                <a:ext cx="8735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>
                    <a:solidFill>
                      <a:srgbClr val="0094A1"/>
                    </a:solidFill>
                  </a:rPr>
                  <a:t>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122" y="3066059"/>
                <a:ext cx="873509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14754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矩形 92"/>
          <p:cNvSpPr/>
          <p:nvPr/>
        </p:nvSpPr>
        <p:spPr>
          <a:xfrm>
            <a:off x="10148106" y="4226397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Hash(</a:t>
            </a:r>
            <a:r>
              <a:rPr lang="zh-CN" altLang="en-US" dirty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病历</a:t>
            </a:r>
            <a:r>
              <a:rPr lang="en-US" altLang="zh-CN" dirty="0" smtClean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rgbClr val="0094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4118998" y="3066059"/>
            <a:ext cx="1730760" cy="1597382"/>
            <a:chOff x="5318759" y="3278832"/>
            <a:chExt cx="1625500" cy="17186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矩形 97"/>
                <p:cNvSpPr/>
                <p:nvPr/>
              </p:nvSpPr>
              <p:spPr>
                <a:xfrm>
                  <a:off x="5799510" y="3842729"/>
                  <a:ext cx="1144748" cy="96030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94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94A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94A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、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94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94A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94A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zh-CN" altLang="en-US" dirty="0">
                      <a:solidFill>
                        <a:srgbClr val="0094A1"/>
                      </a:solidFill>
                    </a:rPr>
                    <a:t>、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zh-CN" altLang="en-US" dirty="0"/>
                </a:p>
                <a:p>
                  <a:r>
                    <a:rPr lang="en-US" altLang="zh-CN" sz="1600" dirty="0">
                      <a:solidFill>
                        <a:srgbClr val="0094A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Hash(</a:t>
                  </a:r>
                  <a:r>
                    <a:rPr lang="zh-CN" altLang="en-US" sz="1600" dirty="0">
                      <a:solidFill>
                        <a:srgbClr val="0094A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病历</a:t>
                  </a:r>
                  <a:r>
                    <a:rPr lang="en-US" altLang="zh-CN" sz="1600" dirty="0">
                      <a:solidFill>
                        <a:srgbClr val="0094A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)</a:t>
                  </a:r>
                  <a:endParaRPr lang="zh-CN" altLang="en-US" sz="1600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8" name="矩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9510" y="3842729"/>
                  <a:ext cx="1144748" cy="96030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000" r="-1000" b="-821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圆角矩形 98"/>
            <p:cNvSpPr/>
            <p:nvPr/>
          </p:nvSpPr>
          <p:spPr>
            <a:xfrm>
              <a:off x="5318759" y="3278832"/>
              <a:ext cx="1625500" cy="1718645"/>
            </a:xfrm>
            <a:prstGeom prst="roundRect">
              <a:avLst/>
            </a:prstGeom>
            <a:noFill/>
            <a:ln w="28575">
              <a:solidFill>
                <a:srgbClr val="0094A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5478746" y="3761386"/>
              <a:ext cx="304354" cy="993423"/>
            </a:xfrm>
            <a:prstGeom prst="rect">
              <a:avLst/>
            </a:prstGeom>
            <a:noFill/>
            <a:ln w="19050">
              <a:solidFill>
                <a:srgbClr val="0094A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0094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数据池</a:t>
              </a:r>
              <a:endParaRPr lang="zh-CN" altLang="en-US" b="1" dirty="0">
                <a:solidFill>
                  <a:srgbClr val="0094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/>
              <p:cNvSpPr/>
              <p:nvPr/>
            </p:nvSpPr>
            <p:spPr>
              <a:xfrm>
                <a:off x="5948863" y="4941848"/>
                <a:ext cx="6096000" cy="128990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③</a:t>
                </a:r>
                <a:r>
                  <a:rPr lang="en-US" altLang="zh-CN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IPFS</a:t>
                </a:r>
                <a:r>
                  <a:rPr lang="zh-CN" altLang="en-US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返还给医院</a:t>
                </a:r>
                <a:r>
                  <a:rPr lang="en-US" altLang="zh-CN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④医院</a:t>
                </a:r>
                <a:r>
                  <a:rPr lang="en-US" altLang="zh-CN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94A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</a:t>
                </a:r>
                <a:r>
                  <a:rPr lang="en-US" altLang="zh-CN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Server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⑤医院</a:t>
                </a:r>
                <a:r>
                  <a:rPr lang="en-US" altLang="zh-CN" dirty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dirty="0" smtClean="0">
                    <a:solidFill>
                      <a:srgbClr val="0094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将病历的哈希值上链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1" name="矩形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863" y="4941848"/>
                <a:ext cx="6096000" cy="1289905"/>
              </a:xfrm>
              <a:prstGeom prst="rect">
                <a:avLst/>
              </a:prstGeom>
              <a:blipFill rotWithShape="0">
                <a:blip r:embed="rId10"/>
                <a:stretch>
                  <a:fillRect l="-900" b="-7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599315" y="3344466"/>
                <a:ext cx="966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kern="0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0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kern="0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𝑘𝑒𝑦</m:t>
                          </m:r>
                        </m:e>
                        <m:sub>
                          <m:r>
                            <a:rPr lang="en-US" altLang="zh-CN" i="1" kern="0">
                              <a:solidFill>
                                <a:srgbClr val="0094A1"/>
                              </a:solidFill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𝐴𝐸𝑆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315" y="3344466"/>
                <a:ext cx="966097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9148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321;#407353;#408326;#407353;#408185;#407321;#408252;#408168;#408081;#408141;#407992;#408021;#384018;#393926;#392028;#393926;#369608;#22763;#153555;#60129;#370806;#72576;#39202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321;#407353;#408326;#407353;#408185;#407321;#408252;#408168;#408081;#408141;#407992;#408021;#384018;#393926;#392028;#393926;#369608;#22763;#153555;#60129;#370806;#72576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7385;#407241;#402474;#383796;#404801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595;#402756;#137171;#130947;#97220;#130947;#137027;#102213;#137027;#102423;#102213;#102273;#97459;#97465;#401451;#400897;#401451;#370807;#370819;#381364;#137640;#12222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3784;#176466;#105461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926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37733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39364;#126449;"/>
  <p:tag name="ISLIDE.ICON" val="#140526;#143848;#143318;#393457;#373969;#169660;#169516;#169745;#12092;#170330;#107278;#170788;#142641;#373746;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2084</TotalTime>
  <Words>627</Words>
  <Application>Microsoft Office PowerPoint</Application>
  <PresentationFormat>宽屏</PresentationFormat>
  <Paragraphs>240</Paragraphs>
  <Slides>15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Vrinda</vt:lpstr>
      <vt:lpstr>等线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webwppDefTheme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From1989.taobao.com</dc:creator>
  <cp:lastModifiedBy>vino</cp:lastModifiedBy>
  <cp:revision>112</cp:revision>
  <dcterms:created xsi:type="dcterms:W3CDTF">2021-08-23T15:02:48Z</dcterms:created>
  <dcterms:modified xsi:type="dcterms:W3CDTF">2021-09-16T11:09:56Z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